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/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/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6.xml"/><Relationship Id="rId5" Type="http://schemas.openxmlformats.org/officeDocument/2006/relationships/slideLayout" Target="../slideLayouts/slideLayout7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4986654" y="9968890"/>
            <a:ext cx="851331" cy="148681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fld id="{81D60167-4931-47E6-BA6A-407CBD079E47}" type="slidenum">
              <a:rPr dirty="0" smtClean="0" sz="900">
                <a:latin typeface="Arial"/>
                <a:cs typeface="Arial"/>
              </a:rPr>
              <a:t>#</a:t>
            </a:fld>
            <a:endParaRPr sz="900">
              <a:latin typeface="Arial"/>
              <a:cs typeface="Arial"/>
            </a:endParaRP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500" y="288747"/>
            <a:ext cx="1677670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Lecture4­1300.notebook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7679" y="288747"/>
            <a:ext cx="1406525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September 17, 2013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4325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16­2:26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902661" y="821179"/>
            <a:ext cx="154309" cy="231669"/>
          </a:xfrm>
          <a:custGeom>
            <a:avLst/>
            <a:gdLst/>
            <a:ahLst/>
            <a:cxnLst/>
            <a:rect l="l" t="t" r="r" b="b"/>
            <a:pathLst>
              <a:path w="154309" h="231669">
                <a:moveTo>
                  <a:pt x="49895" y="0"/>
                </a:moveTo>
                <a:lnTo>
                  <a:pt x="47290" y="15992"/>
                </a:lnTo>
                <a:lnTo>
                  <a:pt x="45353" y="28981"/>
                </a:lnTo>
                <a:lnTo>
                  <a:pt x="42317" y="44180"/>
                </a:lnTo>
                <a:lnTo>
                  <a:pt x="38551" y="60966"/>
                </a:lnTo>
                <a:lnTo>
                  <a:pt x="34460" y="79303"/>
                </a:lnTo>
                <a:lnTo>
                  <a:pt x="29258" y="97362"/>
                </a:lnTo>
                <a:lnTo>
                  <a:pt x="24046" y="114694"/>
                </a:lnTo>
                <a:lnTo>
                  <a:pt x="20520" y="130857"/>
                </a:lnTo>
                <a:lnTo>
                  <a:pt x="17745" y="144566"/>
                </a:lnTo>
                <a:lnTo>
                  <a:pt x="14144" y="160542"/>
                </a:lnTo>
                <a:lnTo>
                  <a:pt x="9815" y="174097"/>
                </a:lnTo>
                <a:lnTo>
                  <a:pt x="4906" y="189595"/>
                </a:lnTo>
                <a:lnTo>
                  <a:pt x="0" y="207607"/>
                </a:lnTo>
                <a:lnTo>
                  <a:pt x="649" y="214812"/>
                </a:lnTo>
                <a:lnTo>
                  <a:pt x="43624" y="230997"/>
                </a:lnTo>
                <a:lnTo>
                  <a:pt x="61248" y="231008"/>
                </a:lnTo>
                <a:lnTo>
                  <a:pt x="70515" y="230503"/>
                </a:lnTo>
                <a:lnTo>
                  <a:pt x="79956" y="229804"/>
                </a:lnTo>
                <a:lnTo>
                  <a:pt x="89514" y="229338"/>
                </a:lnTo>
                <a:lnTo>
                  <a:pt x="99148" y="229028"/>
                </a:lnTo>
                <a:lnTo>
                  <a:pt x="108834" y="228820"/>
                </a:lnTo>
                <a:lnTo>
                  <a:pt x="118192" y="229045"/>
                </a:lnTo>
                <a:lnTo>
                  <a:pt x="136323" y="230261"/>
                </a:lnTo>
                <a:lnTo>
                  <a:pt x="154309" y="231669"/>
                </a:lnTo>
              </a:path>
            </a:pathLst>
          </a:custGeom>
          <a:ln w="11012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125368" y="853918"/>
            <a:ext cx="124203" cy="186014"/>
          </a:xfrm>
          <a:custGeom>
            <a:avLst/>
            <a:gdLst/>
            <a:ahLst/>
            <a:cxnLst/>
            <a:rect l="l" t="t" r="r" b="b"/>
            <a:pathLst>
              <a:path w="124203" h="186014">
                <a:moveTo>
                  <a:pt x="26301" y="0"/>
                </a:moveTo>
                <a:lnTo>
                  <a:pt x="21103" y="3465"/>
                </a:lnTo>
                <a:lnTo>
                  <a:pt x="19935" y="6298"/>
                </a:lnTo>
                <a:lnTo>
                  <a:pt x="19298" y="20036"/>
                </a:lnTo>
                <a:lnTo>
                  <a:pt x="17991" y="34166"/>
                </a:lnTo>
                <a:lnTo>
                  <a:pt x="17169" y="51082"/>
                </a:lnTo>
                <a:lnTo>
                  <a:pt x="16949" y="60162"/>
                </a:lnTo>
                <a:lnTo>
                  <a:pt x="16440" y="70204"/>
                </a:lnTo>
                <a:lnTo>
                  <a:pt x="13018" y="112079"/>
                </a:lnTo>
                <a:lnTo>
                  <a:pt x="3292" y="147028"/>
                </a:lnTo>
                <a:lnTo>
                  <a:pt x="0" y="156842"/>
                </a:lnTo>
                <a:lnTo>
                  <a:pt x="64" y="160402"/>
                </a:lnTo>
                <a:lnTo>
                  <a:pt x="1195" y="163138"/>
                </a:lnTo>
                <a:lnTo>
                  <a:pt x="3037" y="165325"/>
                </a:lnTo>
                <a:lnTo>
                  <a:pt x="6077" y="166419"/>
                </a:lnTo>
                <a:lnTo>
                  <a:pt x="19019" y="166228"/>
                </a:lnTo>
                <a:lnTo>
                  <a:pt x="34699" y="164963"/>
                </a:lnTo>
                <a:lnTo>
                  <a:pt x="46713" y="167110"/>
                </a:lnTo>
                <a:lnTo>
                  <a:pt x="60272" y="170481"/>
                </a:lnTo>
                <a:lnTo>
                  <a:pt x="74758" y="174760"/>
                </a:lnTo>
                <a:lnTo>
                  <a:pt x="89657" y="180287"/>
                </a:lnTo>
                <a:lnTo>
                  <a:pt x="103773" y="183469"/>
                </a:lnTo>
                <a:lnTo>
                  <a:pt x="118150" y="185260"/>
                </a:lnTo>
                <a:lnTo>
                  <a:pt x="124203" y="186014"/>
                </a:lnTo>
              </a:path>
            </a:pathLst>
          </a:custGeom>
          <a:ln w="11014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128896" y="896458"/>
            <a:ext cx="101180" cy="22847"/>
          </a:xfrm>
          <a:custGeom>
            <a:avLst/>
            <a:gdLst/>
            <a:ahLst/>
            <a:cxnLst/>
            <a:rect l="l" t="t" r="r" b="b"/>
            <a:pathLst>
              <a:path w="101180" h="22847">
                <a:moveTo>
                  <a:pt x="0" y="22847"/>
                </a:moveTo>
                <a:lnTo>
                  <a:pt x="14908" y="22847"/>
                </a:lnTo>
                <a:lnTo>
                  <a:pt x="28191" y="22121"/>
                </a:lnTo>
                <a:lnTo>
                  <a:pt x="41676" y="17998"/>
                </a:lnTo>
                <a:lnTo>
                  <a:pt x="56632" y="13956"/>
                </a:lnTo>
                <a:lnTo>
                  <a:pt x="74866" y="7242"/>
                </a:lnTo>
                <a:lnTo>
                  <a:pt x="92436" y="2317"/>
                </a:lnTo>
                <a:lnTo>
                  <a:pt x="101180" y="0"/>
                </a:lnTo>
              </a:path>
            </a:pathLst>
          </a:custGeom>
          <a:ln w="11015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093058" y="824758"/>
            <a:ext cx="107723" cy="16321"/>
          </a:xfrm>
          <a:custGeom>
            <a:avLst/>
            <a:gdLst/>
            <a:ahLst/>
            <a:cxnLst/>
            <a:rect l="l" t="t" r="r" b="b"/>
            <a:pathLst>
              <a:path w="107723" h="16321">
                <a:moveTo>
                  <a:pt x="0" y="16321"/>
                </a:moveTo>
                <a:lnTo>
                  <a:pt x="43918" y="5518"/>
                </a:lnTo>
                <a:lnTo>
                  <a:pt x="96061" y="977"/>
                </a:lnTo>
                <a:lnTo>
                  <a:pt x="107723" y="0"/>
                </a:lnTo>
              </a:path>
            </a:pathLst>
          </a:custGeom>
          <a:ln w="11017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309069" y="860344"/>
            <a:ext cx="133388" cy="160408"/>
          </a:xfrm>
          <a:custGeom>
            <a:avLst/>
            <a:gdLst/>
            <a:ahLst/>
            <a:cxnLst/>
            <a:rect l="l" t="t" r="r" b="b"/>
            <a:pathLst>
              <a:path w="133388" h="160408">
                <a:moveTo>
                  <a:pt x="113799" y="46139"/>
                </a:moveTo>
                <a:lnTo>
                  <a:pt x="79030" y="4970"/>
                </a:lnTo>
                <a:lnTo>
                  <a:pt x="49957" y="0"/>
                </a:lnTo>
                <a:lnTo>
                  <a:pt x="38871" y="4109"/>
                </a:lnTo>
                <a:lnTo>
                  <a:pt x="6393" y="38495"/>
                </a:lnTo>
                <a:lnTo>
                  <a:pt x="0" y="75061"/>
                </a:lnTo>
                <a:lnTo>
                  <a:pt x="1657" y="85009"/>
                </a:lnTo>
                <a:lnTo>
                  <a:pt x="17350" y="121532"/>
                </a:lnTo>
                <a:lnTo>
                  <a:pt x="60256" y="151791"/>
                </a:lnTo>
                <a:lnTo>
                  <a:pt x="111750" y="159651"/>
                </a:lnTo>
                <a:lnTo>
                  <a:pt x="126976" y="160184"/>
                </a:lnTo>
                <a:lnTo>
                  <a:pt x="133388" y="160408"/>
                </a:lnTo>
              </a:path>
            </a:pathLst>
          </a:custGeom>
          <a:ln w="11018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605837" y="854357"/>
            <a:ext cx="29387" cy="156733"/>
          </a:xfrm>
          <a:custGeom>
            <a:avLst/>
            <a:gdLst/>
            <a:ahLst/>
            <a:cxnLst/>
            <a:rect l="l" t="t" r="r" b="b"/>
            <a:pathLst>
              <a:path w="29387" h="156733">
                <a:moveTo>
                  <a:pt x="0" y="0"/>
                </a:moveTo>
                <a:lnTo>
                  <a:pt x="2244" y="9271"/>
                </a:lnTo>
                <a:lnTo>
                  <a:pt x="2811" y="20568"/>
                </a:lnTo>
                <a:lnTo>
                  <a:pt x="4030" y="36956"/>
                </a:lnTo>
                <a:lnTo>
                  <a:pt x="4863" y="46406"/>
                </a:lnTo>
                <a:lnTo>
                  <a:pt x="6757" y="64645"/>
                </a:lnTo>
                <a:lnTo>
                  <a:pt x="8445" y="81701"/>
                </a:lnTo>
                <a:lnTo>
                  <a:pt x="9195" y="96538"/>
                </a:lnTo>
                <a:lnTo>
                  <a:pt x="12431" y="110388"/>
                </a:lnTo>
                <a:lnTo>
                  <a:pt x="17134" y="123437"/>
                </a:lnTo>
                <a:lnTo>
                  <a:pt x="23499" y="140256"/>
                </a:lnTo>
                <a:lnTo>
                  <a:pt x="29387" y="156733"/>
                </a:lnTo>
              </a:path>
            </a:pathLst>
          </a:custGeom>
          <a:ln w="1102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475345" y="812012"/>
            <a:ext cx="189413" cy="94706"/>
          </a:xfrm>
          <a:custGeom>
            <a:avLst/>
            <a:gdLst/>
            <a:ahLst/>
            <a:cxnLst/>
            <a:rect l="l" t="t" r="r" b="b"/>
            <a:pathLst>
              <a:path w="189413" h="94706">
                <a:moveTo>
                  <a:pt x="0" y="94706"/>
                </a:moveTo>
                <a:lnTo>
                  <a:pt x="1733" y="86038"/>
                </a:lnTo>
                <a:lnTo>
                  <a:pt x="6455" y="78879"/>
                </a:lnTo>
                <a:lnTo>
                  <a:pt x="19579" y="63680"/>
                </a:lnTo>
                <a:lnTo>
                  <a:pt x="31120" y="47534"/>
                </a:lnTo>
                <a:lnTo>
                  <a:pt x="73766" y="13136"/>
                </a:lnTo>
                <a:lnTo>
                  <a:pt x="116629" y="2971"/>
                </a:lnTo>
                <a:lnTo>
                  <a:pt x="160629" y="586"/>
                </a:lnTo>
                <a:lnTo>
                  <a:pt x="176619" y="260"/>
                </a:lnTo>
                <a:lnTo>
                  <a:pt x="189413" y="0"/>
                </a:lnTo>
              </a:path>
            </a:pathLst>
          </a:custGeom>
          <a:ln w="11021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723696" y="867641"/>
            <a:ext cx="129728" cy="98255"/>
          </a:xfrm>
          <a:custGeom>
            <a:avLst/>
            <a:gdLst/>
            <a:ahLst/>
            <a:cxnLst/>
            <a:rect l="l" t="t" r="r" b="b"/>
            <a:pathLst>
              <a:path w="129728" h="98255">
                <a:moveTo>
                  <a:pt x="0" y="0"/>
                </a:moveTo>
                <a:lnTo>
                  <a:pt x="10826" y="48895"/>
                </a:lnTo>
                <a:lnTo>
                  <a:pt x="32953" y="88768"/>
                </a:lnTo>
                <a:lnTo>
                  <a:pt x="68902" y="98255"/>
                </a:lnTo>
                <a:lnTo>
                  <a:pt x="83729" y="93266"/>
                </a:lnTo>
                <a:lnTo>
                  <a:pt x="116928" y="68264"/>
                </a:lnTo>
                <a:lnTo>
                  <a:pt x="129728" y="44881"/>
                </a:lnTo>
                <a:lnTo>
                  <a:pt x="125174" y="28177"/>
                </a:lnTo>
                <a:lnTo>
                  <a:pt x="113461" y="11171"/>
                </a:lnTo>
                <a:lnTo>
                  <a:pt x="104518" y="0"/>
                </a:lnTo>
              </a:path>
            </a:pathLst>
          </a:custGeom>
          <a:ln w="11023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2061703" y="887352"/>
            <a:ext cx="31281" cy="166600"/>
          </a:xfrm>
          <a:custGeom>
            <a:avLst/>
            <a:gdLst/>
            <a:ahLst/>
            <a:cxnLst/>
            <a:rect l="l" t="t" r="r" b="b"/>
            <a:pathLst>
              <a:path w="31281" h="166600">
                <a:moveTo>
                  <a:pt x="1881" y="0"/>
                </a:moveTo>
                <a:lnTo>
                  <a:pt x="0" y="16373"/>
                </a:lnTo>
                <a:lnTo>
                  <a:pt x="803" y="30748"/>
                </a:lnTo>
                <a:lnTo>
                  <a:pt x="2252" y="40462"/>
                </a:lnTo>
                <a:lnTo>
                  <a:pt x="12400" y="88019"/>
                </a:lnTo>
                <a:lnTo>
                  <a:pt x="25138" y="136544"/>
                </a:lnTo>
                <a:lnTo>
                  <a:pt x="29300" y="153177"/>
                </a:lnTo>
                <a:lnTo>
                  <a:pt x="31281" y="166600"/>
                </a:lnTo>
              </a:path>
            </a:pathLst>
          </a:custGeom>
          <a:ln w="11025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954238" y="848097"/>
            <a:ext cx="194495" cy="134116"/>
          </a:xfrm>
          <a:custGeom>
            <a:avLst/>
            <a:gdLst/>
            <a:ahLst/>
            <a:cxnLst/>
            <a:rect l="l" t="t" r="r" b="b"/>
            <a:pathLst>
              <a:path w="194495" h="134116">
                <a:moveTo>
                  <a:pt x="1734" y="49171"/>
                </a:moveTo>
                <a:lnTo>
                  <a:pt x="32807" y="11000"/>
                </a:lnTo>
                <a:lnTo>
                  <a:pt x="77600" y="0"/>
                </a:lnTo>
                <a:lnTo>
                  <a:pt x="87161" y="54"/>
                </a:lnTo>
                <a:lnTo>
                  <a:pt x="128812" y="12546"/>
                </a:lnTo>
                <a:lnTo>
                  <a:pt x="144935" y="41870"/>
                </a:lnTo>
                <a:lnTo>
                  <a:pt x="143304" y="46481"/>
                </a:lnTo>
                <a:lnTo>
                  <a:pt x="136652" y="54510"/>
                </a:lnTo>
                <a:lnTo>
                  <a:pt x="119044" y="66655"/>
                </a:lnTo>
                <a:lnTo>
                  <a:pt x="114011" y="74124"/>
                </a:lnTo>
                <a:lnTo>
                  <a:pt x="153680" y="109617"/>
                </a:lnTo>
                <a:lnTo>
                  <a:pt x="180788" y="125889"/>
                </a:lnTo>
                <a:lnTo>
                  <a:pt x="194495" y="134116"/>
                </a:lnTo>
              </a:path>
            </a:pathLst>
          </a:custGeom>
          <a:ln w="11026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2227169" y="887581"/>
            <a:ext cx="127637" cy="134506"/>
          </a:xfrm>
          <a:custGeom>
            <a:avLst/>
            <a:gdLst/>
            <a:ahLst/>
            <a:cxnLst/>
            <a:rect l="l" t="t" r="r" b="b"/>
            <a:pathLst>
              <a:path w="127637" h="134506">
                <a:moveTo>
                  <a:pt x="3469" y="0"/>
                </a:moveTo>
                <a:lnTo>
                  <a:pt x="0" y="6938"/>
                </a:lnTo>
                <a:lnTo>
                  <a:pt x="233" y="19058"/>
                </a:lnTo>
                <a:lnTo>
                  <a:pt x="2757" y="36426"/>
                </a:lnTo>
                <a:lnTo>
                  <a:pt x="4446" y="47157"/>
                </a:lnTo>
                <a:lnTo>
                  <a:pt x="6299" y="58668"/>
                </a:lnTo>
                <a:lnTo>
                  <a:pt x="7897" y="69610"/>
                </a:lnTo>
                <a:lnTo>
                  <a:pt x="9325" y="80172"/>
                </a:lnTo>
                <a:lnTo>
                  <a:pt x="10641" y="90480"/>
                </a:lnTo>
                <a:lnTo>
                  <a:pt x="14039" y="105807"/>
                </a:lnTo>
                <a:lnTo>
                  <a:pt x="20034" y="121633"/>
                </a:lnTo>
                <a:lnTo>
                  <a:pt x="24628" y="128851"/>
                </a:lnTo>
                <a:lnTo>
                  <a:pt x="30300" y="133268"/>
                </a:lnTo>
                <a:lnTo>
                  <a:pt x="36452" y="134506"/>
                </a:lnTo>
                <a:lnTo>
                  <a:pt x="39617" y="134328"/>
                </a:lnTo>
                <a:lnTo>
                  <a:pt x="56214" y="127138"/>
                </a:lnTo>
                <a:lnTo>
                  <a:pt x="69027" y="119800"/>
                </a:lnTo>
                <a:lnTo>
                  <a:pt x="81620" y="113151"/>
                </a:lnTo>
                <a:lnTo>
                  <a:pt x="98915" y="109770"/>
                </a:lnTo>
                <a:lnTo>
                  <a:pt x="114448" y="110906"/>
                </a:lnTo>
                <a:lnTo>
                  <a:pt x="127637" y="114365"/>
                </a:lnTo>
              </a:path>
            </a:pathLst>
          </a:custGeom>
          <a:ln w="11028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2181845" y="877891"/>
            <a:ext cx="107846" cy="78433"/>
          </a:xfrm>
          <a:custGeom>
            <a:avLst/>
            <a:gdLst/>
            <a:ahLst/>
            <a:cxnLst/>
            <a:rect l="l" t="t" r="r" b="b"/>
            <a:pathLst>
              <a:path w="107846" h="78433">
                <a:moveTo>
                  <a:pt x="0" y="78433"/>
                </a:moveTo>
                <a:lnTo>
                  <a:pt x="1734" y="73228"/>
                </a:lnTo>
                <a:lnTo>
                  <a:pt x="14958" y="64787"/>
                </a:lnTo>
                <a:lnTo>
                  <a:pt x="28919" y="57601"/>
                </a:lnTo>
                <a:lnTo>
                  <a:pt x="45170" y="48477"/>
                </a:lnTo>
                <a:lnTo>
                  <a:pt x="63287" y="35949"/>
                </a:lnTo>
                <a:lnTo>
                  <a:pt x="79327" y="23844"/>
                </a:lnTo>
                <a:lnTo>
                  <a:pt x="96733" y="9727"/>
                </a:lnTo>
                <a:lnTo>
                  <a:pt x="107846" y="0"/>
                </a:lnTo>
              </a:path>
            </a:pathLst>
          </a:custGeom>
          <a:ln w="11029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2201676" y="855528"/>
            <a:ext cx="176500" cy="9401"/>
          </a:xfrm>
          <a:custGeom>
            <a:avLst/>
            <a:gdLst/>
            <a:ahLst/>
            <a:cxnLst/>
            <a:rect l="l" t="t" r="r" b="b"/>
            <a:pathLst>
              <a:path w="176500" h="9401">
                <a:moveTo>
                  <a:pt x="0" y="9401"/>
                </a:moveTo>
                <a:lnTo>
                  <a:pt x="44414" y="958"/>
                </a:lnTo>
                <a:lnTo>
                  <a:pt x="78247" y="0"/>
                </a:lnTo>
                <a:lnTo>
                  <a:pt x="90298" y="228"/>
                </a:lnTo>
                <a:lnTo>
                  <a:pt x="139982" y="3204"/>
                </a:lnTo>
                <a:lnTo>
                  <a:pt x="165680" y="5265"/>
                </a:lnTo>
                <a:lnTo>
                  <a:pt x="176500" y="6133"/>
                </a:lnTo>
              </a:path>
            </a:pathLst>
          </a:custGeom>
          <a:ln w="11031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601186" y="795379"/>
            <a:ext cx="6528" cy="215446"/>
          </a:xfrm>
          <a:custGeom>
            <a:avLst/>
            <a:gdLst/>
            <a:ahLst/>
            <a:cxnLst/>
            <a:rect l="l" t="t" r="r" b="b"/>
            <a:pathLst>
              <a:path w="6528" h="215446">
                <a:moveTo>
                  <a:pt x="0" y="0"/>
                </a:moveTo>
                <a:lnTo>
                  <a:pt x="1733" y="12130"/>
                </a:lnTo>
                <a:lnTo>
                  <a:pt x="2583" y="27758"/>
                </a:lnTo>
                <a:lnTo>
                  <a:pt x="2810" y="37003"/>
                </a:lnTo>
                <a:lnTo>
                  <a:pt x="3324" y="48970"/>
                </a:lnTo>
                <a:lnTo>
                  <a:pt x="4029" y="62751"/>
                </a:lnTo>
                <a:lnTo>
                  <a:pt x="4862" y="77742"/>
                </a:lnTo>
                <a:lnTo>
                  <a:pt x="5055" y="92451"/>
                </a:lnTo>
                <a:lnTo>
                  <a:pt x="4821" y="106972"/>
                </a:lnTo>
                <a:lnTo>
                  <a:pt x="4302" y="121368"/>
                </a:lnTo>
                <a:lnTo>
                  <a:pt x="3955" y="133504"/>
                </a:lnTo>
                <a:lnTo>
                  <a:pt x="3725" y="144134"/>
                </a:lnTo>
                <a:lnTo>
                  <a:pt x="3571" y="153759"/>
                </a:lnTo>
                <a:lnTo>
                  <a:pt x="3401" y="171225"/>
                </a:lnTo>
                <a:lnTo>
                  <a:pt x="3687" y="186362"/>
                </a:lnTo>
                <a:lnTo>
                  <a:pt x="5525" y="202315"/>
                </a:lnTo>
                <a:lnTo>
                  <a:pt x="6528" y="215446"/>
                </a:lnTo>
              </a:path>
            </a:pathLst>
          </a:custGeom>
          <a:ln w="11017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617790" y="842518"/>
            <a:ext cx="29383" cy="142321"/>
          </a:xfrm>
          <a:custGeom>
            <a:avLst/>
            <a:gdLst/>
            <a:ahLst/>
            <a:cxnLst/>
            <a:rect l="l" t="t" r="r" b="b"/>
            <a:pathLst>
              <a:path w="29383" h="142321">
                <a:moveTo>
                  <a:pt x="0" y="5199"/>
                </a:moveTo>
                <a:lnTo>
                  <a:pt x="3466" y="0"/>
                </a:lnTo>
                <a:lnTo>
                  <a:pt x="5575" y="1370"/>
                </a:lnTo>
                <a:lnTo>
                  <a:pt x="10821" y="10631"/>
                </a:lnTo>
                <a:lnTo>
                  <a:pt x="14845" y="28290"/>
                </a:lnTo>
                <a:lnTo>
                  <a:pt x="16426" y="39094"/>
                </a:lnTo>
                <a:lnTo>
                  <a:pt x="18206" y="49924"/>
                </a:lnTo>
                <a:lnTo>
                  <a:pt x="20118" y="60772"/>
                </a:lnTo>
                <a:lnTo>
                  <a:pt x="22118" y="71630"/>
                </a:lnTo>
                <a:lnTo>
                  <a:pt x="23451" y="81409"/>
                </a:lnTo>
                <a:lnTo>
                  <a:pt x="24933" y="99046"/>
                </a:lnTo>
                <a:lnTo>
                  <a:pt x="25591" y="113414"/>
                </a:lnTo>
                <a:lnTo>
                  <a:pt x="26929" y="129766"/>
                </a:lnTo>
                <a:lnTo>
                  <a:pt x="29383" y="142321"/>
                </a:lnTo>
              </a:path>
            </a:pathLst>
          </a:custGeom>
          <a:ln w="11018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549501" y="923516"/>
            <a:ext cx="143672" cy="15738"/>
          </a:xfrm>
          <a:custGeom>
            <a:avLst/>
            <a:gdLst/>
            <a:ahLst/>
            <a:cxnLst/>
            <a:rect l="l" t="t" r="r" b="b"/>
            <a:pathLst>
              <a:path w="143672" h="15738">
                <a:moveTo>
                  <a:pt x="0" y="5942"/>
                </a:moveTo>
                <a:lnTo>
                  <a:pt x="16142" y="2390"/>
                </a:lnTo>
                <a:lnTo>
                  <a:pt x="27854" y="735"/>
                </a:lnTo>
                <a:lnTo>
                  <a:pt x="41525" y="0"/>
                </a:lnTo>
                <a:lnTo>
                  <a:pt x="58969" y="640"/>
                </a:lnTo>
                <a:lnTo>
                  <a:pt x="99730" y="5741"/>
                </a:lnTo>
                <a:lnTo>
                  <a:pt x="126701" y="11647"/>
                </a:lnTo>
                <a:lnTo>
                  <a:pt x="143672" y="15738"/>
                </a:lnTo>
              </a:path>
            </a:pathLst>
          </a:custGeom>
          <a:ln w="1102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553039" y="847935"/>
            <a:ext cx="133895" cy="6531"/>
          </a:xfrm>
          <a:custGeom>
            <a:avLst/>
            <a:gdLst/>
            <a:ahLst/>
            <a:cxnLst/>
            <a:rect l="l" t="t" r="r" b="b"/>
            <a:pathLst>
              <a:path w="133895" h="6531">
                <a:moveTo>
                  <a:pt x="0" y="6531"/>
                </a:moveTo>
                <a:lnTo>
                  <a:pt x="13869" y="6531"/>
                </a:lnTo>
                <a:lnTo>
                  <a:pt x="26484" y="5563"/>
                </a:lnTo>
                <a:lnTo>
                  <a:pt x="40073" y="4287"/>
                </a:lnTo>
                <a:lnTo>
                  <a:pt x="55789" y="3719"/>
                </a:lnTo>
                <a:lnTo>
                  <a:pt x="64770" y="3205"/>
                </a:lnTo>
                <a:lnTo>
                  <a:pt x="74386" y="2499"/>
                </a:lnTo>
                <a:lnTo>
                  <a:pt x="84425" y="1666"/>
                </a:lnTo>
                <a:lnTo>
                  <a:pt x="94383" y="1111"/>
                </a:lnTo>
                <a:lnTo>
                  <a:pt x="104288" y="740"/>
                </a:lnTo>
                <a:lnTo>
                  <a:pt x="120736" y="329"/>
                </a:lnTo>
                <a:lnTo>
                  <a:pt x="133895" y="0"/>
                </a:lnTo>
              </a:path>
            </a:pathLst>
          </a:custGeom>
          <a:ln w="11021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873400" y="795784"/>
            <a:ext cx="117583" cy="160044"/>
          </a:xfrm>
          <a:custGeom>
            <a:avLst/>
            <a:gdLst/>
            <a:ahLst/>
            <a:cxnLst/>
            <a:rect l="l" t="t" r="r" b="b"/>
            <a:pathLst>
              <a:path w="117583" h="160044">
                <a:moveTo>
                  <a:pt x="0" y="0"/>
                </a:moveTo>
                <a:lnTo>
                  <a:pt x="5201" y="5201"/>
                </a:lnTo>
                <a:lnTo>
                  <a:pt x="10170" y="18840"/>
                </a:lnTo>
                <a:lnTo>
                  <a:pt x="12207" y="36671"/>
                </a:lnTo>
                <a:lnTo>
                  <a:pt x="11716" y="50291"/>
                </a:lnTo>
                <a:lnTo>
                  <a:pt x="10650" y="64812"/>
                </a:lnTo>
                <a:lnTo>
                  <a:pt x="10177" y="79734"/>
                </a:lnTo>
                <a:lnTo>
                  <a:pt x="8999" y="94833"/>
                </a:lnTo>
                <a:lnTo>
                  <a:pt x="7266" y="108924"/>
                </a:lnTo>
                <a:lnTo>
                  <a:pt x="4612" y="125017"/>
                </a:lnTo>
                <a:lnTo>
                  <a:pt x="4500" y="142493"/>
                </a:lnTo>
                <a:lnTo>
                  <a:pt x="45038" y="159374"/>
                </a:lnTo>
                <a:lnTo>
                  <a:pt x="60322" y="157708"/>
                </a:lnTo>
                <a:lnTo>
                  <a:pt x="76342" y="157416"/>
                </a:lnTo>
                <a:lnTo>
                  <a:pt x="92944" y="159104"/>
                </a:lnTo>
                <a:lnTo>
                  <a:pt x="109315" y="159765"/>
                </a:lnTo>
                <a:lnTo>
                  <a:pt x="117583" y="160044"/>
                </a:lnTo>
              </a:path>
            </a:pathLst>
          </a:custGeom>
          <a:ln w="11023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2982790" y="799152"/>
            <a:ext cx="8528" cy="362600"/>
          </a:xfrm>
          <a:custGeom>
            <a:avLst/>
            <a:gdLst/>
            <a:ahLst/>
            <a:cxnLst/>
            <a:rect l="l" t="t" r="r" b="b"/>
            <a:pathLst>
              <a:path w="8528" h="362600">
                <a:moveTo>
                  <a:pt x="8528" y="0"/>
                </a:moveTo>
                <a:lnTo>
                  <a:pt x="3326" y="8670"/>
                </a:lnTo>
                <a:lnTo>
                  <a:pt x="772" y="26478"/>
                </a:lnTo>
                <a:lnTo>
                  <a:pt x="91" y="38341"/>
                </a:lnTo>
                <a:lnTo>
                  <a:pt x="0" y="53871"/>
                </a:lnTo>
                <a:lnTo>
                  <a:pt x="302" y="71848"/>
                </a:lnTo>
                <a:lnTo>
                  <a:pt x="866" y="91454"/>
                </a:lnTo>
                <a:lnTo>
                  <a:pt x="1606" y="114325"/>
                </a:lnTo>
                <a:lnTo>
                  <a:pt x="2461" y="139372"/>
                </a:lnTo>
                <a:lnTo>
                  <a:pt x="3395" y="165870"/>
                </a:lnTo>
                <a:lnTo>
                  <a:pt x="4017" y="191884"/>
                </a:lnTo>
                <a:lnTo>
                  <a:pt x="4432" y="217574"/>
                </a:lnTo>
                <a:lnTo>
                  <a:pt x="4709" y="243050"/>
                </a:lnTo>
                <a:lnTo>
                  <a:pt x="5256" y="264388"/>
                </a:lnTo>
                <a:lnTo>
                  <a:pt x="5984" y="282970"/>
                </a:lnTo>
                <a:lnTo>
                  <a:pt x="6832" y="299713"/>
                </a:lnTo>
                <a:lnTo>
                  <a:pt x="7398" y="314142"/>
                </a:lnTo>
                <a:lnTo>
                  <a:pt x="7774" y="327028"/>
                </a:lnTo>
                <a:lnTo>
                  <a:pt x="8026" y="338886"/>
                </a:lnTo>
                <a:lnTo>
                  <a:pt x="8305" y="352060"/>
                </a:lnTo>
                <a:lnTo>
                  <a:pt x="8528" y="362600"/>
                </a:lnTo>
              </a:path>
            </a:pathLst>
          </a:custGeom>
          <a:ln w="11025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787975" y="1153127"/>
            <a:ext cx="2682032" cy="10089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263608" y="1948801"/>
            <a:ext cx="62102" cy="17623"/>
          </a:xfrm>
          <a:custGeom>
            <a:avLst/>
            <a:gdLst/>
            <a:ahLst/>
            <a:cxnLst/>
            <a:rect l="l" t="t" r="r" b="b"/>
            <a:pathLst>
              <a:path w="62102" h="17623">
                <a:moveTo>
                  <a:pt x="0" y="4549"/>
                </a:moveTo>
                <a:lnTo>
                  <a:pt x="18197" y="0"/>
                </a:lnTo>
                <a:lnTo>
                  <a:pt x="32468" y="336"/>
                </a:lnTo>
                <a:lnTo>
                  <a:pt x="44726" y="4471"/>
                </a:lnTo>
                <a:lnTo>
                  <a:pt x="62102" y="17623"/>
                </a:lnTo>
              </a:path>
            </a:pathLst>
          </a:custGeom>
          <a:ln w="1103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604519" y="753275"/>
            <a:ext cx="2945130" cy="2433412"/>
          </a:xfrm>
          <a:custGeom>
            <a:avLst/>
            <a:gdLst/>
            <a:ahLst/>
            <a:cxnLst/>
            <a:rect l="l" t="t" r="r" b="b"/>
            <a:pathLst>
              <a:path w="2945129" h="2433412">
                <a:moveTo>
                  <a:pt x="0" y="0"/>
                </a:moveTo>
                <a:lnTo>
                  <a:pt x="2945130" y="0"/>
                </a:lnTo>
                <a:lnTo>
                  <a:pt x="2945130" y="2433412"/>
                </a:lnTo>
                <a:lnTo>
                  <a:pt x="0" y="243341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615950" y="3198117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3561079" y="764705"/>
            <a:ext cx="0" cy="2433412"/>
          </a:xfrm>
          <a:custGeom>
            <a:avLst/>
            <a:gdLst/>
            <a:ahLst/>
            <a:cxnLst/>
            <a:rect l="l" t="t" r="r" b="b"/>
            <a:pathLst>
              <a:path w="0" h="2433412">
                <a:moveTo>
                  <a:pt x="0" y="0"/>
                </a:moveTo>
                <a:lnTo>
                  <a:pt x="0" y="2433412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4986654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16­2:26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4140151" y="863184"/>
            <a:ext cx="2000564" cy="13022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6260233" y="1125930"/>
            <a:ext cx="42172" cy="159331"/>
          </a:xfrm>
          <a:custGeom>
            <a:avLst/>
            <a:gdLst/>
            <a:ahLst/>
            <a:cxnLst/>
            <a:rect l="l" t="t" r="r" b="b"/>
            <a:pathLst>
              <a:path w="42172" h="159331">
                <a:moveTo>
                  <a:pt x="35624" y="159331"/>
                </a:moveTo>
                <a:lnTo>
                  <a:pt x="15725" y="115642"/>
                </a:lnTo>
                <a:lnTo>
                  <a:pt x="2834" y="64202"/>
                </a:lnTo>
                <a:lnTo>
                  <a:pt x="0" y="24477"/>
                </a:lnTo>
                <a:lnTo>
                  <a:pt x="3664" y="8330"/>
                </a:lnTo>
                <a:lnTo>
                  <a:pt x="6678" y="3005"/>
                </a:lnTo>
                <a:lnTo>
                  <a:pt x="10142" y="547"/>
                </a:lnTo>
                <a:lnTo>
                  <a:pt x="13907" y="0"/>
                </a:lnTo>
                <a:lnTo>
                  <a:pt x="17872" y="726"/>
                </a:lnTo>
                <a:lnTo>
                  <a:pt x="27128" y="9293"/>
                </a:lnTo>
                <a:lnTo>
                  <a:pt x="37715" y="22718"/>
                </a:lnTo>
                <a:lnTo>
                  <a:pt x="42172" y="28371"/>
                </a:lnTo>
              </a:path>
            </a:pathLst>
          </a:custGeom>
          <a:ln w="11049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6269710" y="1206619"/>
            <a:ext cx="55658" cy="6548"/>
          </a:xfrm>
          <a:custGeom>
            <a:avLst/>
            <a:gdLst/>
            <a:ahLst/>
            <a:cxnLst/>
            <a:rect l="l" t="t" r="r" b="b"/>
            <a:pathLst>
              <a:path w="55658" h="6548">
                <a:moveTo>
                  <a:pt x="0" y="0"/>
                </a:moveTo>
                <a:lnTo>
                  <a:pt x="13432" y="2250"/>
                </a:lnTo>
                <a:lnTo>
                  <a:pt x="29808" y="2970"/>
                </a:lnTo>
                <a:lnTo>
                  <a:pt x="46806" y="4184"/>
                </a:lnTo>
                <a:lnTo>
                  <a:pt x="55658" y="6548"/>
                </a:lnTo>
              </a:path>
            </a:pathLst>
          </a:custGeom>
          <a:ln w="11049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6399820" y="1131250"/>
            <a:ext cx="43458" cy="117865"/>
          </a:xfrm>
          <a:custGeom>
            <a:avLst/>
            <a:gdLst/>
            <a:ahLst/>
            <a:cxnLst/>
            <a:rect l="l" t="t" r="r" b="b"/>
            <a:pathLst>
              <a:path w="43458" h="117865">
                <a:moveTo>
                  <a:pt x="30362" y="0"/>
                </a:moveTo>
                <a:lnTo>
                  <a:pt x="4134" y="29720"/>
                </a:lnTo>
                <a:lnTo>
                  <a:pt x="0" y="57959"/>
                </a:lnTo>
                <a:lnTo>
                  <a:pt x="3407" y="71596"/>
                </a:lnTo>
                <a:lnTo>
                  <a:pt x="9530" y="84933"/>
                </a:lnTo>
                <a:lnTo>
                  <a:pt x="20188" y="101802"/>
                </a:lnTo>
                <a:lnTo>
                  <a:pt x="27295" y="109271"/>
                </a:lnTo>
                <a:lnTo>
                  <a:pt x="43458" y="117865"/>
                </a:lnTo>
              </a:path>
            </a:pathLst>
          </a:custGeom>
          <a:ln w="11049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6466242" y="1180294"/>
            <a:ext cx="33613" cy="47806"/>
          </a:xfrm>
          <a:custGeom>
            <a:avLst/>
            <a:gdLst/>
            <a:ahLst/>
            <a:cxnLst/>
            <a:rect l="l" t="t" r="r" b="b"/>
            <a:pathLst>
              <a:path w="33613" h="47806">
                <a:moveTo>
                  <a:pt x="0" y="0"/>
                </a:moveTo>
                <a:lnTo>
                  <a:pt x="31866" y="27662"/>
                </a:lnTo>
                <a:lnTo>
                  <a:pt x="33613" y="42796"/>
                </a:lnTo>
                <a:lnTo>
                  <a:pt x="31867" y="45629"/>
                </a:lnTo>
                <a:lnTo>
                  <a:pt x="29248" y="47153"/>
                </a:lnTo>
                <a:lnTo>
                  <a:pt x="26047" y="47806"/>
                </a:lnTo>
                <a:lnTo>
                  <a:pt x="18609" y="45620"/>
                </a:lnTo>
                <a:lnTo>
                  <a:pt x="11545" y="41011"/>
                </a:lnTo>
                <a:lnTo>
                  <a:pt x="7192" y="35325"/>
                </a:lnTo>
                <a:lnTo>
                  <a:pt x="5985" y="27220"/>
                </a:lnTo>
                <a:lnTo>
                  <a:pt x="6548" y="13096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6479384" y="1091827"/>
            <a:ext cx="47257" cy="166979"/>
          </a:xfrm>
          <a:custGeom>
            <a:avLst/>
            <a:gdLst/>
            <a:ahLst/>
            <a:cxnLst/>
            <a:rect l="l" t="t" r="r" b="b"/>
            <a:pathLst>
              <a:path w="47257" h="166979">
                <a:moveTo>
                  <a:pt x="0" y="0"/>
                </a:moveTo>
                <a:lnTo>
                  <a:pt x="29384" y="36353"/>
                </a:lnTo>
                <a:lnTo>
                  <a:pt x="41568" y="74272"/>
                </a:lnTo>
                <a:lnTo>
                  <a:pt x="47257" y="120803"/>
                </a:lnTo>
                <a:lnTo>
                  <a:pt x="46711" y="137725"/>
                </a:lnTo>
                <a:lnTo>
                  <a:pt x="44358" y="156047"/>
                </a:lnTo>
                <a:lnTo>
                  <a:pt x="42563" y="166979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6558009" y="1173613"/>
            <a:ext cx="42563" cy="9822"/>
          </a:xfrm>
          <a:custGeom>
            <a:avLst/>
            <a:gdLst/>
            <a:ahLst/>
            <a:cxnLst/>
            <a:rect l="l" t="t" r="r" b="b"/>
            <a:pathLst>
              <a:path w="42563" h="9822">
                <a:moveTo>
                  <a:pt x="0" y="0"/>
                </a:moveTo>
                <a:lnTo>
                  <a:pt x="13595" y="3561"/>
                </a:lnTo>
                <a:lnTo>
                  <a:pt x="28644" y="6633"/>
                </a:lnTo>
                <a:lnTo>
                  <a:pt x="42563" y="9822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6574425" y="1199740"/>
            <a:ext cx="42563" cy="6548"/>
          </a:xfrm>
          <a:custGeom>
            <a:avLst/>
            <a:gdLst/>
            <a:ahLst/>
            <a:cxnLst/>
            <a:rect l="l" t="t" r="r" b="b"/>
            <a:pathLst>
              <a:path w="42563" h="6548">
                <a:moveTo>
                  <a:pt x="0" y="0"/>
                </a:moveTo>
                <a:lnTo>
                  <a:pt x="15216" y="0"/>
                </a:lnTo>
                <a:lnTo>
                  <a:pt x="31866" y="1737"/>
                </a:lnTo>
                <a:lnTo>
                  <a:pt x="42563" y="6548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6662873" y="1121177"/>
            <a:ext cx="91676" cy="98973"/>
          </a:xfrm>
          <a:custGeom>
            <a:avLst/>
            <a:gdLst/>
            <a:ahLst/>
            <a:cxnLst/>
            <a:rect l="l" t="t" r="r" b="b"/>
            <a:pathLst>
              <a:path w="91676" h="98973">
                <a:moveTo>
                  <a:pt x="0" y="13014"/>
                </a:moveTo>
                <a:lnTo>
                  <a:pt x="6952" y="6061"/>
                </a:lnTo>
                <a:lnTo>
                  <a:pt x="19966" y="0"/>
                </a:lnTo>
                <a:lnTo>
                  <a:pt x="28155" y="75"/>
                </a:lnTo>
                <a:lnTo>
                  <a:pt x="43705" y="40357"/>
                </a:lnTo>
                <a:lnTo>
                  <a:pt x="40160" y="54634"/>
                </a:lnTo>
                <a:lnTo>
                  <a:pt x="36888" y="67285"/>
                </a:lnTo>
                <a:lnTo>
                  <a:pt x="35505" y="73205"/>
                </a:lnTo>
                <a:lnTo>
                  <a:pt x="57281" y="98973"/>
                </a:lnTo>
                <a:lnTo>
                  <a:pt x="71541" y="97418"/>
                </a:lnTo>
                <a:lnTo>
                  <a:pt x="79817" y="95274"/>
                </a:lnTo>
                <a:lnTo>
                  <a:pt x="91676" y="88320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6721856" y="1081535"/>
            <a:ext cx="29356" cy="44901"/>
          </a:xfrm>
          <a:custGeom>
            <a:avLst/>
            <a:gdLst/>
            <a:ahLst/>
            <a:cxnLst/>
            <a:rect l="l" t="t" r="r" b="b"/>
            <a:pathLst>
              <a:path w="29356" h="44901">
                <a:moveTo>
                  <a:pt x="3273" y="3476"/>
                </a:moveTo>
                <a:lnTo>
                  <a:pt x="6750" y="0"/>
                </a:lnTo>
                <a:lnTo>
                  <a:pt x="8865" y="430"/>
                </a:lnTo>
                <a:lnTo>
                  <a:pt x="14126" y="4790"/>
                </a:lnTo>
                <a:lnTo>
                  <a:pt x="23224" y="20641"/>
                </a:lnTo>
                <a:lnTo>
                  <a:pt x="29356" y="36251"/>
                </a:lnTo>
                <a:lnTo>
                  <a:pt x="29029" y="39878"/>
                </a:lnTo>
                <a:lnTo>
                  <a:pt x="27356" y="42660"/>
                </a:lnTo>
                <a:lnTo>
                  <a:pt x="24786" y="44878"/>
                </a:lnTo>
                <a:lnTo>
                  <a:pt x="21617" y="44901"/>
                </a:lnTo>
                <a:lnTo>
                  <a:pt x="14215" y="41047"/>
                </a:lnTo>
                <a:lnTo>
                  <a:pt x="0" y="23121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6561190" y="1360368"/>
            <a:ext cx="45836" cy="3274"/>
          </a:xfrm>
          <a:custGeom>
            <a:avLst/>
            <a:gdLst/>
            <a:ahLst/>
            <a:cxnLst/>
            <a:rect l="l" t="t" r="r" b="b"/>
            <a:pathLst>
              <a:path w="45836" h="3274">
                <a:moveTo>
                  <a:pt x="0" y="0"/>
                </a:moveTo>
                <a:lnTo>
                  <a:pt x="16837" y="0"/>
                </a:lnTo>
                <a:lnTo>
                  <a:pt x="30574" y="970"/>
                </a:lnTo>
                <a:lnTo>
                  <a:pt x="45836" y="3274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6587429" y="1376674"/>
            <a:ext cx="42563" cy="9822"/>
          </a:xfrm>
          <a:custGeom>
            <a:avLst/>
            <a:gdLst/>
            <a:ahLst/>
            <a:cxnLst/>
            <a:rect l="l" t="t" r="r" b="b"/>
            <a:pathLst>
              <a:path w="42563" h="9822">
                <a:moveTo>
                  <a:pt x="0" y="0"/>
                </a:moveTo>
                <a:lnTo>
                  <a:pt x="15409" y="4557"/>
                </a:lnTo>
                <a:lnTo>
                  <a:pt x="32614" y="8877"/>
                </a:lnTo>
                <a:lnTo>
                  <a:pt x="42563" y="9822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6656232" y="1291482"/>
            <a:ext cx="26192" cy="137513"/>
          </a:xfrm>
          <a:custGeom>
            <a:avLst/>
            <a:gdLst/>
            <a:ahLst/>
            <a:cxnLst/>
            <a:rect l="l" t="t" r="r" b="b"/>
            <a:pathLst>
              <a:path w="26192" h="137513">
                <a:moveTo>
                  <a:pt x="0" y="0"/>
                </a:moveTo>
                <a:lnTo>
                  <a:pt x="13419" y="39120"/>
                </a:lnTo>
                <a:lnTo>
                  <a:pt x="20144" y="80711"/>
                </a:lnTo>
                <a:lnTo>
                  <a:pt x="23262" y="109115"/>
                </a:lnTo>
                <a:lnTo>
                  <a:pt x="24890" y="124891"/>
                </a:lnTo>
                <a:lnTo>
                  <a:pt x="26192" y="137513"/>
                </a:lnTo>
              </a:path>
            </a:pathLst>
          </a:custGeom>
          <a:ln w="11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6588148" y="2047563"/>
            <a:ext cx="63555" cy="72032"/>
          </a:xfrm>
          <a:custGeom>
            <a:avLst/>
            <a:gdLst/>
            <a:ahLst/>
            <a:cxnLst/>
            <a:rect l="l" t="t" r="r" b="b"/>
            <a:pathLst>
              <a:path w="63555" h="72032">
                <a:moveTo>
                  <a:pt x="15883" y="0"/>
                </a:moveTo>
                <a:lnTo>
                  <a:pt x="27861" y="5591"/>
                </a:lnTo>
                <a:lnTo>
                  <a:pt x="36329" y="14511"/>
                </a:lnTo>
                <a:lnTo>
                  <a:pt x="45952" y="28350"/>
                </a:lnTo>
                <a:lnTo>
                  <a:pt x="57130" y="43608"/>
                </a:lnTo>
                <a:lnTo>
                  <a:pt x="63555" y="54596"/>
                </a:lnTo>
                <a:lnTo>
                  <a:pt x="62944" y="54223"/>
                </a:lnTo>
                <a:lnTo>
                  <a:pt x="45606" y="36352"/>
                </a:lnTo>
                <a:lnTo>
                  <a:pt x="28085" y="19502"/>
                </a:lnTo>
                <a:lnTo>
                  <a:pt x="10161" y="6061"/>
                </a:lnTo>
                <a:lnTo>
                  <a:pt x="1334" y="1117"/>
                </a:lnTo>
                <a:lnTo>
                  <a:pt x="0" y="2564"/>
                </a:lnTo>
                <a:lnTo>
                  <a:pt x="2396" y="11932"/>
                </a:lnTo>
                <a:lnTo>
                  <a:pt x="9283" y="24827"/>
                </a:lnTo>
                <a:lnTo>
                  <a:pt x="17315" y="37955"/>
                </a:lnTo>
                <a:lnTo>
                  <a:pt x="23310" y="48641"/>
                </a:lnTo>
                <a:lnTo>
                  <a:pt x="23381" y="52072"/>
                </a:lnTo>
                <a:lnTo>
                  <a:pt x="21609" y="54360"/>
                </a:lnTo>
                <a:lnTo>
                  <a:pt x="18609" y="55885"/>
                </a:lnTo>
                <a:lnTo>
                  <a:pt x="10425" y="55639"/>
                </a:lnTo>
                <a:lnTo>
                  <a:pt x="5696" y="54555"/>
                </a:lnTo>
                <a:lnTo>
                  <a:pt x="5454" y="56015"/>
                </a:lnTo>
                <a:lnTo>
                  <a:pt x="22432" y="72032"/>
                </a:lnTo>
              </a:path>
            </a:pathLst>
          </a:custGeom>
          <a:ln w="11050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4006850" y="865558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4018279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696340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1584325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16­2:46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1854031" y="4197885"/>
            <a:ext cx="0" cy="1365187"/>
          </a:xfrm>
          <a:custGeom>
            <a:avLst/>
            <a:gdLst/>
            <a:ahLst/>
            <a:cxnLst/>
            <a:rect l="l" t="t" r="r" b="b"/>
            <a:pathLst>
              <a:path w="0" h="1365187">
                <a:moveTo>
                  <a:pt x="0" y="0"/>
                </a:moveTo>
                <a:lnTo>
                  <a:pt x="0" y="136518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834413" y="5549925"/>
            <a:ext cx="55245" cy="31084"/>
          </a:xfrm>
          <a:custGeom>
            <a:avLst/>
            <a:gdLst/>
            <a:ahLst/>
            <a:cxnLst/>
            <a:rect l="l" t="t" r="r" b="b"/>
            <a:pathLst>
              <a:path w="55245" h="31084">
                <a:moveTo>
                  <a:pt x="0" y="0"/>
                </a:moveTo>
                <a:lnTo>
                  <a:pt x="55245" y="310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862093" y="4787087"/>
            <a:ext cx="2173825" cy="0"/>
          </a:xfrm>
          <a:custGeom>
            <a:avLst/>
            <a:gdLst/>
            <a:ahLst/>
            <a:cxnLst/>
            <a:rect l="l" t="t" r="r" b="b"/>
            <a:pathLst>
              <a:path w="2173825" h="0">
                <a:moveTo>
                  <a:pt x="0" y="0"/>
                </a:moveTo>
                <a:lnTo>
                  <a:pt x="2173825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2922380" y="4208859"/>
            <a:ext cx="25174" cy="110035"/>
          </a:xfrm>
          <a:custGeom>
            <a:avLst/>
            <a:gdLst/>
            <a:ahLst/>
            <a:cxnLst/>
            <a:rect l="l" t="t" r="r" b="b"/>
            <a:pathLst>
              <a:path w="25174" h="110035">
                <a:moveTo>
                  <a:pt x="21900" y="110035"/>
                </a:moveTo>
                <a:lnTo>
                  <a:pt x="2289" y="66999"/>
                </a:lnTo>
                <a:lnTo>
                  <a:pt x="0" y="38212"/>
                </a:lnTo>
                <a:lnTo>
                  <a:pt x="1011" y="21852"/>
                </a:lnTo>
                <a:lnTo>
                  <a:pt x="3643" y="8760"/>
                </a:lnTo>
                <a:lnTo>
                  <a:pt x="5363" y="3232"/>
                </a:lnTo>
                <a:lnTo>
                  <a:pt x="8329" y="638"/>
                </a:lnTo>
                <a:lnTo>
                  <a:pt x="12125" y="0"/>
                </a:lnTo>
                <a:lnTo>
                  <a:pt x="16475" y="665"/>
                </a:lnTo>
                <a:lnTo>
                  <a:pt x="19374" y="3292"/>
                </a:lnTo>
                <a:lnTo>
                  <a:pt x="25174" y="2164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2927931" y="4273016"/>
            <a:ext cx="32738" cy="2606"/>
          </a:xfrm>
          <a:custGeom>
            <a:avLst/>
            <a:gdLst/>
            <a:ahLst/>
            <a:cxnLst/>
            <a:rect l="l" t="t" r="r" b="b"/>
            <a:pathLst>
              <a:path w="32738" h="2606">
                <a:moveTo>
                  <a:pt x="0" y="0"/>
                </a:moveTo>
                <a:lnTo>
                  <a:pt x="8932" y="2250"/>
                </a:lnTo>
                <a:lnTo>
                  <a:pt x="22774" y="2606"/>
                </a:lnTo>
                <a:lnTo>
                  <a:pt x="32738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2973978" y="4214041"/>
            <a:ext cx="39095" cy="104739"/>
          </a:xfrm>
          <a:custGeom>
            <a:avLst/>
            <a:gdLst/>
            <a:ahLst/>
            <a:cxnLst/>
            <a:rect l="l" t="t" r="r" b="b"/>
            <a:pathLst>
              <a:path w="39095" h="104739">
                <a:moveTo>
                  <a:pt x="32547" y="0"/>
                </a:moveTo>
                <a:lnTo>
                  <a:pt x="19272" y="15215"/>
                </a:lnTo>
                <a:lnTo>
                  <a:pt x="9577" y="30093"/>
                </a:lnTo>
                <a:lnTo>
                  <a:pt x="1732" y="46020"/>
                </a:lnTo>
                <a:lnTo>
                  <a:pt x="0" y="51415"/>
                </a:lnTo>
                <a:lnTo>
                  <a:pt x="15" y="62259"/>
                </a:lnTo>
                <a:lnTo>
                  <a:pt x="5083" y="78590"/>
                </a:lnTo>
                <a:lnTo>
                  <a:pt x="16573" y="96927"/>
                </a:lnTo>
                <a:lnTo>
                  <a:pt x="26117" y="104180"/>
                </a:lnTo>
                <a:lnTo>
                  <a:pt x="28987" y="104739"/>
                </a:lnTo>
                <a:lnTo>
                  <a:pt x="31629" y="104384"/>
                </a:lnTo>
                <a:lnTo>
                  <a:pt x="39095" y="10149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3032738" y="4282748"/>
            <a:ext cx="36013" cy="36013"/>
          </a:xfrm>
          <a:custGeom>
            <a:avLst/>
            <a:gdLst/>
            <a:ahLst/>
            <a:cxnLst/>
            <a:rect l="l" t="t" r="r" b="b"/>
            <a:pathLst>
              <a:path w="36013" h="36013">
                <a:moveTo>
                  <a:pt x="0" y="0"/>
                </a:moveTo>
                <a:lnTo>
                  <a:pt x="10851" y="15408"/>
                </a:lnTo>
                <a:lnTo>
                  <a:pt x="23121" y="28548"/>
                </a:lnTo>
                <a:lnTo>
                  <a:pt x="36013" y="360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3026211" y="4279430"/>
            <a:ext cx="39287" cy="36013"/>
          </a:xfrm>
          <a:custGeom>
            <a:avLst/>
            <a:gdLst/>
            <a:ahLst/>
            <a:cxnLst/>
            <a:rect l="l" t="t" r="r" b="b"/>
            <a:pathLst>
              <a:path w="39287" h="36013">
                <a:moveTo>
                  <a:pt x="39287" y="0"/>
                </a:moveTo>
                <a:lnTo>
                  <a:pt x="25617" y="16489"/>
                </a:lnTo>
                <a:lnTo>
                  <a:pt x="12982" y="28761"/>
                </a:lnTo>
                <a:lnTo>
                  <a:pt x="0" y="360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3055698" y="4213906"/>
            <a:ext cx="14195" cy="101493"/>
          </a:xfrm>
          <a:custGeom>
            <a:avLst/>
            <a:gdLst/>
            <a:ahLst/>
            <a:cxnLst/>
            <a:rect l="l" t="t" r="r" b="b"/>
            <a:pathLst>
              <a:path w="14195" h="101493">
                <a:moveTo>
                  <a:pt x="0" y="0"/>
                </a:moveTo>
                <a:lnTo>
                  <a:pt x="9114" y="38850"/>
                </a:lnTo>
                <a:lnTo>
                  <a:pt x="14195" y="74783"/>
                </a:lnTo>
                <a:lnTo>
                  <a:pt x="13583" y="92771"/>
                </a:lnTo>
                <a:lnTo>
                  <a:pt x="13096" y="10149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3108103" y="4253148"/>
            <a:ext cx="36013" cy="16370"/>
          </a:xfrm>
          <a:custGeom>
            <a:avLst/>
            <a:gdLst/>
            <a:ahLst/>
            <a:cxnLst/>
            <a:rect l="l" t="t" r="r" b="b"/>
            <a:pathLst>
              <a:path w="36013" h="16370">
                <a:moveTo>
                  <a:pt x="0" y="0"/>
                </a:moveTo>
                <a:lnTo>
                  <a:pt x="15867" y="6152"/>
                </a:lnTo>
                <a:lnTo>
                  <a:pt x="33059" y="14682"/>
                </a:lnTo>
                <a:lnTo>
                  <a:pt x="36013" y="1637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3127769" y="4292392"/>
            <a:ext cx="32740" cy="3274"/>
          </a:xfrm>
          <a:custGeom>
            <a:avLst/>
            <a:gdLst/>
            <a:ahLst/>
            <a:cxnLst/>
            <a:rect l="l" t="t" r="r" b="b"/>
            <a:pathLst>
              <a:path w="32740" h="3274">
                <a:moveTo>
                  <a:pt x="0" y="3274"/>
                </a:moveTo>
                <a:lnTo>
                  <a:pt x="16841" y="2910"/>
                </a:lnTo>
                <a:lnTo>
                  <a:pt x="32740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3201860" y="4259607"/>
            <a:ext cx="43797" cy="49111"/>
          </a:xfrm>
          <a:custGeom>
            <a:avLst/>
            <a:gdLst/>
            <a:ahLst/>
            <a:cxnLst/>
            <a:rect l="l" t="t" r="r" b="b"/>
            <a:pathLst>
              <a:path w="43797" h="49111">
                <a:moveTo>
                  <a:pt x="24152" y="0"/>
                </a:moveTo>
                <a:lnTo>
                  <a:pt x="8285" y="7123"/>
                </a:lnTo>
                <a:lnTo>
                  <a:pt x="4843" y="9113"/>
                </a:lnTo>
                <a:lnTo>
                  <a:pt x="2549" y="12624"/>
                </a:lnTo>
                <a:lnTo>
                  <a:pt x="0" y="22344"/>
                </a:lnTo>
                <a:lnTo>
                  <a:pt x="411" y="26537"/>
                </a:lnTo>
                <a:lnTo>
                  <a:pt x="3779" y="33136"/>
                </a:lnTo>
                <a:lnTo>
                  <a:pt x="7659" y="35187"/>
                </a:lnTo>
                <a:lnTo>
                  <a:pt x="23833" y="37709"/>
                </a:lnTo>
                <a:lnTo>
                  <a:pt x="32378" y="37010"/>
                </a:lnTo>
                <a:lnTo>
                  <a:pt x="35456" y="38133"/>
                </a:lnTo>
                <a:lnTo>
                  <a:pt x="37872" y="40337"/>
                </a:lnTo>
                <a:lnTo>
                  <a:pt x="43797" y="491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3242405" y="4207177"/>
            <a:ext cx="52385" cy="55659"/>
          </a:xfrm>
          <a:custGeom>
            <a:avLst/>
            <a:gdLst/>
            <a:ahLst/>
            <a:cxnLst/>
            <a:rect l="l" t="t" r="r" b="b"/>
            <a:pathLst>
              <a:path w="52385" h="55659">
                <a:moveTo>
                  <a:pt x="0" y="0"/>
                </a:moveTo>
                <a:lnTo>
                  <a:pt x="7477" y="5591"/>
                </a:lnTo>
                <a:lnTo>
                  <a:pt x="18531" y="21687"/>
                </a:lnTo>
                <a:lnTo>
                  <a:pt x="27643" y="37658"/>
                </a:lnTo>
                <a:lnTo>
                  <a:pt x="36808" y="46121"/>
                </a:lnTo>
                <a:lnTo>
                  <a:pt x="52385" y="556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3255524" y="4207132"/>
            <a:ext cx="26192" cy="32741"/>
          </a:xfrm>
          <a:custGeom>
            <a:avLst/>
            <a:gdLst/>
            <a:ahLst/>
            <a:cxnLst/>
            <a:rect l="l" t="t" r="r" b="b"/>
            <a:pathLst>
              <a:path w="26192" h="32741">
                <a:moveTo>
                  <a:pt x="26192" y="0"/>
                </a:moveTo>
                <a:lnTo>
                  <a:pt x="20601" y="12341"/>
                </a:lnTo>
                <a:lnTo>
                  <a:pt x="9364" y="25073"/>
                </a:lnTo>
                <a:lnTo>
                  <a:pt x="0" y="3274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3222806" y="4252924"/>
            <a:ext cx="26192" cy="42563"/>
          </a:xfrm>
          <a:custGeom>
            <a:avLst/>
            <a:gdLst/>
            <a:ahLst/>
            <a:cxnLst/>
            <a:rect l="l" t="t" r="r" b="b"/>
            <a:pathLst>
              <a:path w="26192" h="42563">
                <a:moveTo>
                  <a:pt x="0" y="0"/>
                </a:moveTo>
                <a:lnTo>
                  <a:pt x="7841" y="15319"/>
                </a:lnTo>
                <a:lnTo>
                  <a:pt x="18930" y="33328"/>
                </a:lnTo>
                <a:lnTo>
                  <a:pt x="26192" y="425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3036500" y="4422915"/>
            <a:ext cx="61716" cy="62817"/>
          </a:xfrm>
          <a:custGeom>
            <a:avLst/>
            <a:gdLst/>
            <a:ahLst/>
            <a:cxnLst/>
            <a:rect l="l" t="t" r="r" b="b"/>
            <a:pathLst>
              <a:path w="61716" h="62817">
                <a:moveTo>
                  <a:pt x="28976" y="10434"/>
                </a:moveTo>
                <a:lnTo>
                  <a:pt x="20771" y="3320"/>
                </a:lnTo>
                <a:lnTo>
                  <a:pt x="13568" y="239"/>
                </a:lnTo>
                <a:lnTo>
                  <a:pt x="9974" y="0"/>
                </a:lnTo>
                <a:lnTo>
                  <a:pt x="3069" y="1674"/>
                </a:lnTo>
                <a:lnTo>
                  <a:pt x="1156" y="3866"/>
                </a:lnTo>
                <a:lnTo>
                  <a:pt x="243" y="6783"/>
                </a:lnTo>
                <a:lnTo>
                  <a:pt x="0" y="10182"/>
                </a:lnTo>
                <a:lnTo>
                  <a:pt x="1668" y="15900"/>
                </a:lnTo>
                <a:lnTo>
                  <a:pt x="5199" y="20866"/>
                </a:lnTo>
                <a:lnTo>
                  <a:pt x="10406" y="25499"/>
                </a:lnTo>
                <a:lnTo>
                  <a:pt x="18298" y="27072"/>
                </a:lnTo>
                <a:lnTo>
                  <a:pt x="27140" y="26195"/>
                </a:lnTo>
                <a:lnTo>
                  <a:pt x="34708" y="23380"/>
                </a:lnTo>
                <a:lnTo>
                  <a:pt x="37163" y="24157"/>
                </a:lnTo>
                <a:lnTo>
                  <a:pt x="38799" y="26495"/>
                </a:lnTo>
                <a:lnTo>
                  <a:pt x="44902" y="41576"/>
                </a:lnTo>
                <a:lnTo>
                  <a:pt x="54999" y="57112"/>
                </a:lnTo>
                <a:lnTo>
                  <a:pt x="61716" y="6281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3131822" y="4400566"/>
            <a:ext cx="61361" cy="75301"/>
          </a:xfrm>
          <a:custGeom>
            <a:avLst/>
            <a:gdLst/>
            <a:ahLst/>
            <a:cxnLst/>
            <a:rect l="l" t="t" r="r" b="b"/>
            <a:pathLst>
              <a:path w="61361" h="75301">
                <a:moveTo>
                  <a:pt x="44991" y="0"/>
                </a:moveTo>
                <a:lnTo>
                  <a:pt x="5006" y="27297"/>
                </a:lnTo>
                <a:lnTo>
                  <a:pt x="0" y="33471"/>
                </a:lnTo>
                <a:lnTo>
                  <a:pt x="810" y="35046"/>
                </a:lnTo>
                <a:lnTo>
                  <a:pt x="15165" y="43664"/>
                </a:lnTo>
                <a:lnTo>
                  <a:pt x="31020" y="52709"/>
                </a:lnTo>
                <a:lnTo>
                  <a:pt x="49331" y="65180"/>
                </a:lnTo>
                <a:lnTo>
                  <a:pt x="61361" y="7530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3235767" y="4377605"/>
            <a:ext cx="16369" cy="94945"/>
          </a:xfrm>
          <a:custGeom>
            <a:avLst/>
            <a:gdLst/>
            <a:ahLst/>
            <a:cxnLst/>
            <a:rect l="l" t="t" r="r" b="b"/>
            <a:pathLst>
              <a:path w="16369" h="94945">
                <a:moveTo>
                  <a:pt x="0" y="0"/>
                </a:moveTo>
                <a:lnTo>
                  <a:pt x="1737" y="13904"/>
                </a:lnTo>
                <a:lnTo>
                  <a:pt x="3561" y="27521"/>
                </a:lnTo>
                <a:lnTo>
                  <a:pt x="5948" y="42425"/>
                </a:lnTo>
                <a:lnTo>
                  <a:pt x="9433" y="58749"/>
                </a:lnTo>
                <a:lnTo>
                  <a:pt x="12438" y="73765"/>
                </a:lnTo>
                <a:lnTo>
                  <a:pt x="15204" y="88670"/>
                </a:lnTo>
                <a:lnTo>
                  <a:pt x="16369" y="9494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2955723" y="4390657"/>
            <a:ext cx="47611" cy="81850"/>
          </a:xfrm>
          <a:custGeom>
            <a:avLst/>
            <a:gdLst/>
            <a:ahLst/>
            <a:cxnLst/>
            <a:rect l="l" t="t" r="r" b="b"/>
            <a:pathLst>
              <a:path w="47611" h="81850">
                <a:moveTo>
                  <a:pt x="47611" y="0"/>
                </a:moveTo>
                <a:lnTo>
                  <a:pt x="41656" y="7841"/>
                </a:lnTo>
                <a:lnTo>
                  <a:pt x="23769" y="25941"/>
                </a:lnTo>
                <a:lnTo>
                  <a:pt x="8202" y="38020"/>
                </a:lnTo>
                <a:lnTo>
                  <a:pt x="203" y="44692"/>
                </a:lnTo>
                <a:lnTo>
                  <a:pt x="0" y="46528"/>
                </a:lnTo>
                <a:lnTo>
                  <a:pt x="1319" y="48116"/>
                </a:lnTo>
                <a:lnTo>
                  <a:pt x="17856" y="57413"/>
                </a:lnTo>
                <a:lnTo>
                  <a:pt x="33704" y="69100"/>
                </a:lnTo>
                <a:lnTo>
                  <a:pt x="47611" y="8185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2874654" y="4411793"/>
            <a:ext cx="34411" cy="65507"/>
          </a:xfrm>
          <a:custGeom>
            <a:avLst/>
            <a:gdLst/>
            <a:ahLst/>
            <a:cxnLst/>
            <a:rect l="l" t="t" r="r" b="b"/>
            <a:pathLst>
              <a:path w="34411" h="65507">
                <a:moveTo>
                  <a:pt x="1014" y="1738"/>
                </a:moveTo>
                <a:lnTo>
                  <a:pt x="6228" y="0"/>
                </a:lnTo>
                <a:lnTo>
                  <a:pt x="8492" y="215"/>
                </a:lnTo>
                <a:lnTo>
                  <a:pt x="21284" y="7712"/>
                </a:lnTo>
                <a:lnTo>
                  <a:pt x="28928" y="19110"/>
                </a:lnTo>
                <a:lnTo>
                  <a:pt x="34063" y="35745"/>
                </a:lnTo>
                <a:lnTo>
                  <a:pt x="34411" y="52760"/>
                </a:lnTo>
                <a:lnTo>
                  <a:pt x="32106" y="60913"/>
                </a:lnTo>
                <a:lnTo>
                  <a:pt x="30473" y="64106"/>
                </a:lnTo>
                <a:lnTo>
                  <a:pt x="27201" y="65507"/>
                </a:lnTo>
                <a:lnTo>
                  <a:pt x="17746" y="65124"/>
                </a:lnTo>
                <a:lnTo>
                  <a:pt x="9178" y="60588"/>
                </a:lnTo>
                <a:lnTo>
                  <a:pt x="5365" y="57342"/>
                </a:lnTo>
                <a:lnTo>
                  <a:pt x="1129" y="49854"/>
                </a:lnTo>
                <a:lnTo>
                  <a:pt x="0" y="45820"/>
                </a:lnTo>
                <a:lnTo>
                  <a:pt x="1886" y="29714"/>
                </a:lnTo>
                <a:lnTo>
                  <a:pt x="9155" y="11862"/>
                </a:lnTo>
                <a:lnTo>
                  <a:pt x="10836" y="828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2256909" y="4884911"/>
            <a:ext cx="3273" cy="104770"/>
          </a:xfrm>
          <a:custGeom>
            <a:avLst/>
            <a:gdLst/>
            <a:ahLst/>
            <a:cxnLst/>
            <a:rect l="l" t="t" r="r" b="b"/>
            <a:pathLst>
              <a:path w="3273" h="104770">
                <a:moveTo>
                  <a:pt x="0" y="0"/>
                </a:moveTo>
                <a:lnTo>
                  <a:pt x="2591" y="11654"/>
                </a:lnTo>
                <a:lnTo>
                  <a:pt x="3139" y="27646"/>
                </a:lnTo>
                <a:lnTo>
                  <a:pt x="3247" y="45908"/>
                </a:lnTo>
                <a:lnTo>
                  <a:pt x="3261" y="58722"/>
                </a:lnTo>
                <a:lnTo>
                  <a:pt x="2298" y="71935"/>
                </a:lnTo>
                <a:lnTo>
                  <a:pt x="681" y="89706"/>
                </a:lnTo>
                <a:lnTo>
                  <a:pt x="666" y="98075"/>
                </a:lnTo>
                <a:lnTo>
                  <a:pt x="3273" y="1047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2258944" y="4950353"/>
            <a:ext cx="6415" cy="88400"/>
          </a:xfrm>
          <a:custGeom>
            <a:avLst/>
            <a:gdLst/>
            <a:ahLst/>
            <a:cxnLst/>
            <a:rect l="l" t="t" r="r" b="b"/>
            <a:pathLst>
              <a:path w="6415" h="88400">
                <a:moveTo>
                  <a:pt x="4529" y="0"/>
                </a:moveTo>
                <a:lnTo>
                  <a:pt x="5498" y="15867"/>
                </a:lnTo>
                <a:lnTo>
                  <a:pt x="6415" y="22695"/>
                </a:lnTo>
                <a:lnTo>
                  <a:pt x="5009" y="37910"/>
                </a:lnTo>
                <a:lnTo>
                  <a:pt x="3701" y="51977"/>
                </a:lnTo>
                <a:lnTo>
                  <a:pt x="0" y="69766"/>
                </a:lnTo>
                <a:lnTo>
                  <a:pt x="837" y="85192"/>
                </a:lnTo>
                <a:lnTo>
                  <a:pt x="1254" y="8840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2309326" y="4986328"/>
            <a:ext cx="9822" cy="42563"/>
          </a:xfrm>
          <a:custGeom>
            <a:avLst/>
            <a:gdLst/>
            <a:ahLst/>
            <a:cxnLst/>
            <a:rect l="l" t="t" r="r" b="b"/>
            <a:pathLst>
              <a:path w="9822" h="42563">
                <a:moveTo>
                  <a:pt x="0" y="0"/>
                </a:moveTo>
                <a:lnTo>
                  <a:pt x="3561" y="16837"/>
                </a:lnTo>
                <a:lnTo>
                  <a:pt x="7696" y="33924"/>
                </a:lnTo>
                <a:lnTo>
                  <a:pt x="9822" y="425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2348631" y="4989562"/>
            <a:ext cx="85128" cy="39289"/>
          </a:xfrm>
          <a:custGeom>
            <a:avLst/>
            <a:gdLst/>
            <a:ahLst/>
            <a:cxnLst/>
            <a:rect l="l" t="t" r="r" b="b"/>
            <a:pathLst>
              <a:path w="85128" h="39289">
                <a:moveTo>
                  <a:pt x="0" y="0"/>
                </a:moveTo>
                <a:lnTo>
                  <a:pt x="2614" y="14956"/>
                </a:lnTo>
                <a:lnTo>
                  <a:pt x="4557" y="23867"/>
                </a:lnTo>
                <a:lnTo>
                  <a:pt x="5948" y="25733"/>
                </a:lnTo>
                <a:lnTo>
                  <a:pt x="7603" y="25887"/>
                </a:lnTo>
                <a:lnTo>
                  <a:pt x="9434" y="24897"/>
                </a:lnTo>
                <a:lnTo>
                  <a:pt x="15488" y="18291"/>
                </a:lnTo>
                <a:lnTo>
                  <a:pt x="17965" y="16923"/>
                </a:lnTo>
                <a:lnTo>
                  <a:pt x="23627" y="16373"/>
                </a:lnTo>
                <a:lnTo>
                  <a:pt x="25938" y="17828"/>
                </a:lnTo>
                <a:lnTo>
                  <a:pt x="35250" y="32861"/>
                </a:lnTo>
                <a:lnTo>
                  <a:pt x="37688" y="33549"/>
                </a:lnTo>
                <a:lnTo>
                  <a:pt x="40404" y="32552"/>
                </a:lnTo>
                <a:lnTo>
                  <a:pt x="49442" y="24197"/>
                </a:lnTo>
                <a:lnTo>
                  <a:pt x="52606" y="20497"/>
                </a:lnTo>
                <a:lnTo>
                  <a:pt x="56171" y="18757"/>
                </a:lnTo>
                <a:lnTo>
                  <a:pt x="64012" y="18765"/>
                </a:lnTo>
                <a:lnTo>
                  <a:pt x="70407" y="21194"/>
                </a:lnTo>
                <a:lnTo>
                  <a:pt x="73131" y="22860"/>
                </a:lnTo>
                <a:lnTo>
                  <a:pt x="77128" y="27622"/>
                </a:lnTo>
                <a:lnTo>
                  <a:pt x="85128" y="3928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2227504" y="5081199"/>
            <a:ext cx="75305" cy="78580"/>
          </a:xfrm>
          <a:custGeom>
            <a:avLst/>
            <a:gdLst/>
            <a:ahLst/>
            <a:cxnLst/>
            <a:rect l="l" t="t" r="r" b="b"/>
            <a:pathLst>
              <a:path w="75305" h="78580">
                <a:moveTo>
                  <a:pt x="0" y="0"/>
                </a:moveTo>
                <a:lnTo>
                  <a:pt x="24432" y="31065"/>
                </a:lnTo>
                <a:lnTo>
                  <a:pt x="54823" y="64366"/>
                </a:lnTo>
                <a:lnTo>
                  <a:pt x="63292" y="72262"/>
                </a:lnTo>
                <a:lnTo>
                  <a:pt x="75305" y="7858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2237342" y="5090983"/>
            <a:ext cx="42564" cy="65483"/>
          </a:xfrm>
          <a:custGeom>
            <a:avLst/>
            <a:gdLst/>
            <a:ahLst/>
            <a:cxnLst/>
            <a:rect l="l" t="t" r="r" b="b"/>
            <a:pathLst>
              <a:path w="42564" h="65483">
                <a:moveTo>
                  <a:pt x="42564" y="0"/>
                </a:moveTo>
                <a:lnTo>
                  <a:pt x="25810" y="17118"/>
                </a:lnTo>
                <a:lnTo>
                  <a:pt x="13991" y="33105"/>
                </a:lnTo>
                <a:lnTo>
                  <a:pt x="6280" y="48537"/>
                </a:lnTo>
                <a:lnTo>
                  <a:pt x="0" y="654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2322487" y="5110589"/>
            <a:ext cx="88403" cy="9192"/>
          </a:xfrm>
          <a:custGeom>
            <a:avLst/>
            <a:gdLst/>
            <a:ahLst/>
            <a:cxnLst/>
            <a:rect l="l" t="t" r="r" b="b"/>
            <a:pathLst>
              <a:path w="88403" h="9192">
                <a:moveTo>
                  <a:pt x="0" y="0"/>
                </a:moveTo>
                <a:lnTo>
                  <a:pt x="15216" y="3561"/>
                </a:lnTo>
                <a:lnTo>
                  <a:pt x="32036" y="6633"/>
                </a:lnTo>
                <a:lnTo>
                  <a:pt x="45524" y="8405"/>
                </a:lnTo>
                <a:lnTo>
                  <a:pt x="58796" y="9192"/>
                </a:lnTo>
                <a:lnTo>
                  <a:pt x="75063" y="7897"/>
                </a:lnTo>
                <a:lnTo>
                  <a:pt x="88403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2384713" y="5084357"/>
            <a:ext cx="31988" cy="42565"/>
          </a:xfrm>
          <a:custGeom>
            <a:avLst/>
            <a:gdLst/>
            <a:ahLst/>
            <a:cxnLst/>
            <a:rect l="l" t="t" r="r" b="b"/>
            <a:pathLst>
              <a:path w="31988" h="42565">
                <a:moveTo>
                  <a:pt x="0" y="0"/>
                </a:moveTo>
                <a:lnTo>
                  <a:pt x="31988" y="29480"/>
                </a:lnTo>
                <a:lnTo>
                  <a:pt x="30784" y="33114"/>
                </a:lnTo>
                <a:lnTo>
                  <a:pt x="28526" y="35901"/>
                </a:lnTo>
                <a:lnTo>
                  <a:pt x="25566" y="38122"/>
                </a:lnTo>
                <a:lnTo>
                  <a:pt x="18396" y="40590"/>
                </a:lnTo>
                <a:lnTo>
                  <a:pt x="6548" y="4256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2479684" y="5090866"/>
            <a:ext cx="116969" cy="56207"/>
          </a:xfrm>
          <a:custGeom>
            <a:avLst/>
            <a:gdLst/>
            <a:ahLst/>
            <a:cxnLst/>
            <a:rect l="l" t="t" r="r" b="b"/>
            <a:pathLst>
              <a:path w="116969" h="56207">
                <a:moveTo>
                  <a:pt x="0" y="0"/>
                </a:moveTo>
                <a:lnTo>
                  <a:pt x="33770" y="41557"/>
                </a:lnTo>
                <a:lnTo>
                  <a:pt x="78155" y="55261"/>
                </a:lnTo>
                <a:lnTo>
                  <a:pt x="94222" y="52969"/>
                </a:lnTo>
                <a:lnTo>
                  <a:pt x="116969" y="25737"/>
                </a:lnTo>
                <a:lnTo>
                  <a:pt x="115531" y="18593"/>
                </a:lnTo>
                <a:lnTo>
                  <a:pt x="73431" y="14069"/>
                </a:lnTo>
                <a:lnTo>
                  <a:pt x="67068" y="30886"/>
                </a:lnTo>
                <a:lnTo>
                  <a:pt x="59446" y="48869"/>
                </a:lnTo>
                <a:lnTo>
                  <a:pt x="51522" y="53613"/>
                </a:lnTo>
                <a:lnTo>
                  <a:pt x="41453" y="56207"/>
                </a:lnTo>
                <a:lnTo>
                  <a:pt x="32127" y="56146"/>
                </a:lnTo>
                <a:lnTo>
                  <a:pt x="7329" y="16577"/>
                </a:lnTo>
                <a:lnTo>
                  <a:pt x="8518" y="4305"/>
                </a:lnTo>
                <a:lnTo>
                  <a:pt x="9680" y="2506"/>
                </a:lnTo>
                <a:lnTo>
                  <a:pt x="11183" y="2034"/>
                </a:lnTo>
                <a:lnTo>
                  <a:pt x="16371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2667132" y="4848531"/>
            <a:ext cx="64687" cy="220475"/>
          </a:xfrm>
          <a:custGeom>
            <a:avLst/>
            <a:gdLst/>
            <a:ahLst/>
            <a:cxnLst/>
            <a:rect l="l" t="t" r="r" b="b"/>
            <a:pathLst>
              <a:path w="64687" h="220475">
                <a:moveTo>
                  <a:pt x="31945" y="0"/>
                </a:moveTo>
                <a:lnTo>
                  <a:pt x="10161" y="36564"/>
                </a:lnTo>
                <a:lnTo>
                  <a:pt x="0" y="81498"/>
                </a:lnTo>
                <a:lnTo>
                  <a:pt x="1176" y="97354"/>
                </a:lnTo>
                <a:lnTo>
                  <a:pt x="15871" y="147838"/>
                </a:lnTo>
                <a:lnTo>
                  <a:pt x="37407" y="181573"/>
                </a:lnTo>
                <a:lnTo>
                  <a:pt x="44755" y="196652"/>
                </a:lnTo>
                <a:lnTo>
                  <a:pt x="50825" y="212854"/>
                </a:lnTo>
                <a:lnTo>
                  <a:pt x="54403" y="219388"/>
                </a:lnTo>
                <a:lnTo>
                  <a:pt x="56376" y="220475"/>
                </a:lnTo>
                <a:lnTo>
                  <a:pt x="58419" y="220109"/>
                </a:lnTo>
                <a:lnTo>
                  <a:pt x="64687" y="21610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2767857" y="4828844"/>
            <a:ext cx="26194" cy="81857"/>
          </a:xfrm>
          <a:custGeom>
            <a:avLst/>
            <a:gdLst/>
            <a:ahLst/>
            <a:cxnLst/>
            <a:rect l="l" t="t" r="r" b="b"/>
            <a:pathLst>
              <a:path w="26194" h="81857">
                <a:moveTo>
                  <a:pt x="0" y="0"/>
                </a:moveTo>
                <a:lnTo>
                  <a:pt x="3476" y="5214"/>
                </a:lnTo>
                <a:lnTo>
                  <a:pt x="5638" y="18886"/>
                </a:lnTo>
                <a:lnTo>
                  <a:pt x="9755" y="35024"/>
                </a:lnTo>
                <a:lnTo>
                  <a:pt x="15583" y="49588"/>
                </a:lnTo>
                <a:lnTo>
                  <a:pt x="21457" y="67183"/>
                </a:lnTo>
                <a:lnTo>
                  <a:pt x="26194" y="8185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2741681" y="4940586"/>
            <a:ext cx="85132" cy="6093"/>
          </a:xfrm>
          <a:custGeom>
            <a:avLst/>
            <a:gdLst/>
            <a:ahLst/>
            <a:cxnLst/>
            <a:rect l="l" t="t" r="r" b="b"/>
            <a:pathLst>
              <a:path w="85132" h="6093">
                <a:moveTo>
                  <a:pt x="0" y="2819"/>
                </a:moveTo>
                <a:lnTo>
                  <a:pt x="18229" y="0"/>
                </a:lnTo>
                <a:lnTo>
                  <a:pt x="34263" y="1417"/>
                </a:lnTo>
                <a:lnTo>
                  <a:pt x="46516" y="2196"/>
                </a:lnTo>
                <a:lnTo>
                  <a:pt x="63746" y="2634"/>
                </a:lnTo>
                <a:lnTo>
                  <a:pt x="76128" y="3734"/>
                </a:lnTo>
                <a:lnTo>
                  <a:pt x="85132" y="60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2761346" y="4973068"/>
            <a:ext cx="68761" cy="78350"/>
          </a:xfrm>
          <a:custGeom>
            <a:avLst/>
            <a:gdLst/>
            <a:ahLst/>
            <a:cxnLst/>
            <a:rect l="l" t="t" r="r" b="b"/>
            <a:pathLst>
              <a:path w="68761" h="78350">
                <a:moveTo>
                  <a:pt x="0" y="16137"/>
                </a:moveTo>
                <a:lnTo>
                  <a:pt x="1738" y="10923"/>
                </a:lnTo>
                <a:lnTo>
                  <a:pt x="8034" y="2465"/>
                </a:lnTo>
                <a:lnTo>
                  <a:pt x="11177" y="838"/>
                </a:lnTo>
                <a:lnTo>
                  <a:pt x="18550" y="0"/>
                </a:lnTo>
                <a:lnTo>
                  <a:pt x="24737" y="1810"/>
                </a:lnTo>
                <a:lnTo>
                  <a:pt x="27406" y="3311"/>
                </a:lnTo>
                <a:lnTo>
                  <a:pt x="31341" y="8861"/>
                </a:lnTo>
                <a:lnTo>
                  <a:pt x="32900" y="12378"/>
                </a:lnTo>
                <a:lnTo>
                  <a:pt x="33662" y="20166"/>
                </a:lnTo>
                <a:lnTo>
                  <a:pt x="31186" y="35286"/>
                </a:lnTo>
                <a:lnTo>
                  <a:pt x="23421" y="49146"/>
                </a:lnTo>
                <a:lnTo>
                  <a:pt x="22900" y="57124"/>
                </a:lnTo>
                <a:lnTo>
                  <a:pt x="63509" y="76361"/>
                </a:lnTo>
                <a:lnTo>
                  <a:pt x="68761" y="7835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2830128" y="4825448"/>
            <a:ext cx="74522" cy="265224"/>
          </a:xfrm>
          <a:custGeom>
            <a:avLst/>
            <a:gdLst/>
            <a:ahLst/>
            <a:cxnLst/>
            <a:rect l="l" t="t" r="r" b="b"/>
            <a:pathLst>
              <a:path w="74522" h="265224">
                <a:moveTo>
                  <a:pt x="0" y="0"/>
                </a:moveTo>
                <a:lnTo>
                  <a:pt x="26567" y="28642"/>
                </a:lnTo>
                <a:lnTo>
                  <a:pt x="45385" y="66253"/>
                </a:lnTo>
                <a:lnTo>
                  <a:pt x="63614" y="119478"/>
                </a:lnTo>
                <a:lnTo>
                  <a:pt x="73583" y="172076"/>
                </a:lnTo>
                <a:lnTo>
                  <a:pt x="74522" y="186753"/>
                </a:lnTo>
                <a:lnTo>
                  <a:pt x="74421" y="199812"/>
                </a:lnTo>
                <a:lnTo>
                  <a:pt x="73626" y="211793"/>
                </a:lnTo>
                <a:lnTo>
                  <a:pt x="72005" y="221963"/>
                </a:lnTo>
                <a:lnTo>
                  <a:pt x="67292" y="239084"/>
                </a:lnTo>
                <a:lnTo>
                  <a:pt x="58352" y="257042"/>
                </a:lnTo>
                <a:lnTo>
                  <a:pt x="52390" y="26522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2941477" y="4838505"/>
            <a:ext cx="26194" cy="55664"/>
          </a:xfrm>
          <a:custGeom>
            <a:avLst/>
            <a:gdLst/>
            <a:ahLst/>
            <a:cxnLst/>
            <a:rect l="l" t="t" r="r" b="b"/>
            <a:pathLst>
              <a:path w="26194" h="55664">
                <a:moveTo>
                  <a:pt x="26194" y="0"/>
                </a:moveTo>
                <a:lnTo>
                  <a:pt x="22853" y="17207"/>
                </a:lnTo>
                <a:lnTo>
                  <a:pt x="13407" y="34781"/>
                </a:lnTo>
                <a:lnTo>
                  <a:pt x="1967" y="51023"/>
                </a:lnTo>
                <a:lnTo>
                  <a:pt x="0" y="5566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2921851" y="4831915"/>
            <a:ext cx="81860" cy="72037"/>
          </a:xfrm>
          <a:custGeom>
            <a:avLst/>
            <a:gdLst/>
            <a:ahLst/>
            <a:cxnLst/>
            <a:rect l="l" t="t" r="r" b="b"/>
            <a:pathLst>
              <a:path w="81860" h="72037">
                <a:moveTo>
                  <a:pt x="0" y="0"/>
                </a:moveTo>
                <a:lnTo>
                  <a:pt x="13784" y="16755"/>
                </a:lnTo>
                <a:lnTo>
                  <a:pt x="29241" y="31485"/>
                </a:lnTo>
                <a:lnTo>
                  <a:pt x="46744" y="46439"/>
                </a:lnTo>
                <a:lnTo>
                  <a:pt x="64785" y="60450"/>
                </a:lnTo>
                <a:lnTo>
                  <a:pt x="81860" y="7203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796687" y="4976466"/>
            <a:ext cx="13096" cy="81853"/>
          </a:xfrm>
          <a:custGeom>
            <a:avLst/>
            <a:gdLst/>
            <a:ahLst/>
            <a:cxnLst/>
            <a:rect l="l" t="t" r="r" b="b"/>
            <a:pathLst>
              <a:path w="13096" h="81853">
                <a:moveTo>
                  <a:pt x="0" y="0"/>
                </a:moveTo>
                <a:lnTo>
                  <a:pt x="4864" y="18297"/>
                </a:lnTo>
                <a:lnTo>
                  <a:pt x="7376" y="31900"/>
                </a:lnTo>
                <a:lnTo>
                  <a:pt x="8735" y="45463"/>
                </a:lnTo>
                <a:lnTo>
                  <a:pt x="10470" y="62461"/>
                </a:lnTo>
                <a:lnTo>
                  <a:pt x="12318" y="73439"/>
                </a:lnTo>
                <a:lnTo>
                  <a:pt x="13096" y="8185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741032" y="5100845"/>
            <a:ext cx="130966" cy="9822"/>
          </a:xfrm>
          <a:custGeom>
            <a:avLst/>
            <a:gdLst/>
            <a:ahLst/>
            <a:cxnLst/>
            <a:rect l="l" t="t" r="r" b="b"/>
            <a:pathLst>
              <a:path w="130966" h="9822">
                <a:moveTo>
                  <a:pt x="0" y="9822"/>
                </a:moveTo>
                <a:lnTo>
                  <a:pt x="15319" y="7572"/>
                </a:lnTo>
                <a:lnTo>
                  <a:pt x="31985" y="6851"/>
                </a:lnTo>
                <a:lnTo>
                  <a:pt x="46836" y="6682"/>
                </a:lnTo>
                <a:lnTo>
                  <a:pt x="64108" y="6608"/>
                </a:lnTo>
                <a:lnTo>
                  <a:pt x="82334" y="6211"/>
                </a:lnTo>
                <a:lnTo>
                  <a:pt x="100136" y="4821"/>
                </a:lnTo>
                <a:lnTo>
                  <a:pt x="113868" y="2991"/>
                </a:lnTo>
                <a:lnTo>
                  <a:pt x="130966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760682" y="5138187"/>
            <a:ext cx="62209" cy="70666"/>
          </a:xfrm>
          <a:custGeom>
            <a:avLst/>
            <a:gdLst/>
            <a:ahLst/>
            <a:cxnLst/>
            <a:rect l="l" t="t" r="r" b="b"/>
            <a:pathLst>
              <a:path w="62209" h="70666">
                <a:moveTo>
                  <a:pt x="0" y="8457"/>
                </a:moveTo>
                <a:lnTo>
                  <a:pt x="3476" y="3242"/>
                </a:lnTo>
                <a:lnTo>
                  <a:pt x="6319" y="1706"/>
                </a:lnTo>
                <a:lnTo>
                  <a:pt x="14329" y="0"/>
                </a:lnTo>
                <a:lnTo>
                  <a:pt x="17920" y="636"/>
                </a:lnTo>
                <a:lnTo>
                  <a:pt x="23850" y="4253"/>
                </a:lnTo>
                <a:lnTo>
                  <a:pt x="27941" y="10469"/>
                </a:lnTo>
                <a:lnTo>
                  <a:pt x="29541" y="14164"/>
                </a:lnTo>
                <a:lnTo>
                  <a:pt x="29379" y="23120"/>
                </a:lnTo>
                <a:lnTo>
                  <a:pt x="25197" y="36448"/>
                </a:lnTo>
                <a:lnTo>
                  <a:pt x="23346" y="40214"/>
                </a:lnTo>
                <a:lnTo>
                  <a:pt x="23204" y="44180"/>
                </a:lnTo>
                <a:lnTo>
                  <a:pt x="25956" y="52468"/>
                </a:lnTo>
                <a:lnTo>
                  <a:pt x="31787" y="59062"/>
                </a:lnTo>
                <a:lnTo>
                  <a:pt x="39229" y="64053"/>
                </a:lnTo>
                <a:lnTo>
                  <a:pt x="53924" y="69252"/>
                </a:lnTo>
                <a:lnTo>
                  <a:pt x="62209" y="706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673144" y="5012363"/>
            <a:ext cx="64623" cy="219372"/>
          </a:xfrm>
          <a:custGeom>
            <a:avLst/>
            <a:gdLst/>
            <a:ahLst/>
            <a:cxnLst/>
            <a:rect l="l" t="t" r="r" b="b"/>
            <a:pathLst>
              <a:path w="64623" h="219372">
                <a:moveTo>
                  <a:pt x="28606" y="0"/>
                </a:moveTo>
                <a:lnTo>
                  <a:pt x="6274" y="33886"/>
                </a:lnTo>
                <a:lnTo>
                  <a:pt x="0" y="65621"/>
                </a:lnTo>
                <a:lnTo>
                  <a:pt x="76" y="77580"/>
                </a:lnTo>
                <a:lnTo>
                  <a:pt x="5601" y="116241"/>
                </a:lnTo>
                <a:lnTo>
                  <a:pt x="18394" y="155708"/>
                </a:lnTo>
                <a:lnTo>
                  <a:pt x="40535" y="196205"/>
                </a:lnTo>
                <a:lnTo>
                  <a:pt x="58356" y="214041"/>
                </a:lnTo>
                <a:lnTo>
                  <a:pt x="64623" y="21937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865468" y="4973033"/>
            <a:ext cx="83973" cy="225922"/>
          </a:xfrm>
          <a:custGeom>
            <a:avLst/>
            <a:gdLst/>
            <a:ahLst/>
            <a:cxnLst/>
            <a:rect l="l" t="t" r="r" b="b"/>
            <a:pathLst>
              <a:path w="83973" h="225922">
                <a:moveTo>
                  <a:pt x="0" y="0"/>
                </a:moveTo>
                <a:lnTo>
                  <a:pt x="35597" y="33305"/>
                </a:lnTo>
                <a:lnTo>
                  <a:pt x="57518" y="74261"/>
                </a:lnTo>
                <a:lnTo>
                  <a:pt x="71403" y="110252"/>
                </a:lnTo>
                <a:lnTo>
                  <a:pt x="82801" y="157209"/>
                </a:lnTo>
                <a:lnTo>
                  <a:pt x="83973" y="180346"/>
                </a:lnTo>
                <a:lnTo>
                  <a:pt x="81705" y="197662"/>
                </a:lnTo>
                <a:lnTo>
                  <a:pt x="75020" y="213183"/>
                </a:lnTo>
                <a:lnTo>
                  <a:pt x="68759" y="2259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973524" y="4946799"/>
            <a:ext cx="9822" cy="52388"/>
          </a:xfrm>
          <a:custGeom>
            <a:avLst/>
            <a:gdLst/>
            <a:ahLst/>
            <a:cxnLst/>
            <a:rect l="l" t="t" r="r" b="b"/>
            <a:pathLst>
              <a:path w="9822" h="52388">
                <a:moveTo>
                  <a:pt x="0" y="0"/>
                </a:moveTo>
                <a:lnTo>
                  <a:pt x="363" y="15684"/>
                </a:lnTo>
                <a:lnTo>
                  <a:pt x="2614" y="32417"/>
                </a:lnTo>
                <a:lnTo>
                  <a:pt x="6633" y="46462"/>
                </a:lnTo>
                <a:lnTo>
                  <a:pt x="9822" y="523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1001567" y="4943485"/>
            <a:ext cx="32015" cy="36625"/>
          </a:xfrm>
          <a:custGeom>
            <a:avLst/>
            <a:gdLst/>
            <a:ahLst/>
            <a:cxnLst/>
            <a:rect l="l" t="t" r="r" b="b"/>
            <a:pathLst>
              <a:path w="32015" h="36625">
                <a:moveTo>
                  <a:pt x="4706" y="0"/>
                </a:moveTo>
                <a:lnTo>
                  <a:pt x="17983" y="4531"/>
                </a:lnTo>
                <a:lnTo>
                  <a:pt x="24431" y="8926"/>
                </a:lnTo>
                <a:lnTo>
                  <a:pt x="30936" y="15730"/>
                </a:lnTo>
                <a:lnTo>
                  <a:pt x="32015" y="19946"/>
                </a:lnTo>
                <a:lnTo>
                  <a:pt x="30305" y="29480"/>
                </a:lnTo>
                <a:lnTo>
                  <a:pt x="27956" y="32750"/>
                </a:lnTo>
                <a:lnTo>
                  <a:pt x="24936" y="34931"/>
                </a:lnTo>
                <a:lnTo>
                  <a:pt x="21467" y="36384"/>
                </a:lnTo>
                <a:lnTo>
                  <a:pt x="18063" y="36625"/>
                </a:lnTo>
                <a:lnTo>
                  <a:pt x="11370" y="34953"/>
                </a:lnTo>
                <a:lnTo>
                  <a:pt x="1466" y="28183"/>
                </a:lnTo>
                <a:lnTo>
                  <a:pt x="0" y="23882"/>
                </a:lnTo>
                <a:lnTo>
                  <a:pt x="933" y="5471"/>
                </a:lnTo>
                <a:lnTo>
                  <a:pt x="143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1042298" y="4930347"/>
            <a:ext cx="40770" cy="33122"/>
          </a:xfrm>
          <a:custGeom>
            <a:avLst/>
            <a:gdLst/>
            <a:ahLst/>
            <a:cxnLst/>
            <a:rect l="l" t="t" r="r" b="b"/>
            <a:pathLst>
              <a:path w="40770" h="33122">
                <a:moveTo>
                  <a:pt x="13097" y="0"/>
                </a:moveTo>
                <a:lnTo>
                  <a:pt x="20050" y="0"/>
                </a:lnTo>
                <a:lnTo>
                  <a:pt x="29588" y="3476"/>
                </a:lnTo>
                <a:lnTo>
                  <a:pt x="39327" y="12591"/>
                </a:lnTo>
                <a:lnTo>
                  <a:pt x="40770" y="16761"/>
                </a:lnTo>
                <a:lnTo>
                  <a:pt x="40434" y="26246"/>
                </a:lnTo>
                <a:lnTo>
                  <a:pt x="38597" y="29503"/>
                </a:lnTo>
                <a:lnTo>
                  <a:pt x="35918" y="31674"/>
                </a:lnTo>
                <a:lnTo>
                  <a:pt x="32677" y="33122"/>
                </a:lnTo>
                <a:lnTo>
                  <a:pt x="24224" y="32790"/>
                </a:lnTo>
                <a:lnTo>
                  <a:pt x="11179" y="28512"/>
                </a:lnTo>
                <a:lnTo>
                  <a:pt x="7453" y="26648"/>
                </a:lnTo>
                <a:lnTo>
                  <a:pt x="4968" y="24314"/>
                </a:lnTo>
                <a:lnTo>
                  <a:pt x="0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1009562" y="5090750"/>
            <a:ext cx="45840" cy="0"/>
          </a:xfrm>
          <a:custGeom>
            <a:avLst/>
            <a:gdLst/>
            <a:ahLst/>
            <a:cxnLst/>
            <a:rect l="l" t="t" r="r" b="b"/>
            <a:pathLst>
              <a:path w="45840" h="0">
                <a:moveTo>
                  <a:pt x="0" y="0"/>
                </a:moveTo>
                <a:lnTo>
                  <a:pt x="18229" y="0"/>
                </a:lnTo>
                <a:lnTo>
                  <a:pt x="34263" y="0"/>
                </a:lnTo>
                <a:lnTo>
                  <a:pt x="4584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1039038" y="5113631"/>
            <a:ext cx="26194" cy="3274"/>
          </a:xfrm>
          <a:custGeom>
            <a:avLst/>
            <a:gdLst/>
            <a:ahLst/>
            <a:cxnLst/>
            <a:rect l="l" t="t" r="r" b="b"/>
            <a:pathLst>
              <a:path w="26194" h="3274">
                <a:moveTo>
                  <a:pt x="0" y="0"/>
                </a:moveTo>
                <a:lnTo>
                  <a:pt x="18229" y="2819"/>
                </a:lnTo>
                <a:lnTo>
                  <a:pt x="26194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1287898" y="4998989"/>
            <a:ext cx="19646" cy="78584"/>
          </a:xfrm>
          <a:custGeom>
            <a:avLst/>
            <a:gdLst/>
            <a:ahLst/>
            <a:cxnLst/>
            <a:rect l="l" t="t" r="r" b="b"/>
            <a:pathLst>
              <a:path w="19646" h="78584">
                <a:moveTo>
                  <a:pt x="0" y="0"/>
                </a:moveTo>
                <a:lnTo>
                  <a:pt x="2977" y="15684"/>
                </a:lnTo>
                <a:lnTo>
                  <a:pt x="7835" y="33510"/>
                </a:lnTo>
                <a:lnTo>
                  <a:pt x="11740" y="51525"/>
                </a:lnTo>
                <a:lnTo>
                  <a:pt x="16319" y="67944"/>
                </a:lnTo>
                <a:lnTo>
                  <a:pt x="19646" y="7858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1228968" y="5124913"/>
            <a:ext cx="180091" cy="5012"/>
          </a:xfrm>
          <a:custGeom>
            <a:avLst/>
            <a:gdLst/>
            <a:ahLst/>
            <a:cxnLst/>
            <a:rect l="l" t="t" r="r" b="b"/>
            <a:pathLst>
              <a:path w="180091" h="5012">
                <a:moveTo>
                  <a:pt x="0" y="1738"/>
                </a:moveTo>
                <a:lnTo>
                  <a:pt x="5214" y="0"/>
                </a:lnTo>
                <a:lnTo>
                  <a:pt x="23438" y="1017"/>
                </a:lnTo>
                <a:lnTo>
                  <a:pt x="39159" y="1417"/>
                </a:lnTo>
                <a:lnTo>
                  <a:pt x="49754" y="1888"/>
                </a:lnTo>
                <a:lnTo>
                  <a:pt x="61911" y="2566"/>
                </a:lnTo>
                <a:lnTo>
                  <a:pt x="75109" y="3381"/>
                </a:lnTo>
                <a:lnTo>
                  <a:pt x="89002" y="3925"/>
                </a:lnTo>
                <a:lnTo>
                  <a:pt x="131434" y="4690"/>
                </a:lnTo>
                <a:lnTo>
                  <a:pt x="169402" y="4949"/>
                </a:lnTo>
                <a:lnTo>
                  <a:pt x="180091" y="501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1201042" y="5182959"/>
            <a:ext cx="96696" cy="110648"/>
          </a:xfrm>
          <a:custGeom>
            <a:avLst/>
            <a:gdLst/>
            <a:ahLst/>
            <a:cxnLst/>
            <a:rect l="l" t="t" r="r" b="b"/>
            <a:pathLst>
              <a:path w="96696" h="110648">
                <a:moveTo>
                  <a:pt x="1737" y="22239"/>
                </a:moveTo>
                <a:lnTo>
                  <a:pt x="0" y="17024"/>
                </a:lnTo>
                <a:lnTo>
                  <a:pt x="1086" y="11553"/>
                </a:lnTo>
                <a:lnTo>
                  <a:pt x="5789" y="3307"/>
                </a:lnTo>
                <a:lnTo>
                  <a:pt x="7713" y="886"/>
                </a:lnTo>
                <a:lnTo>
                  <a:pt x="10815" y="0"/>
                </a:lnTo>
                <a:lnTo>
                  <a:pt x="19112" y="955"/>
                </a:lnTo>
                <a:lnTo>
                  <a:pt x="26923" y="6716"/>
                </a:lnTo>
                <a:lnTo>
                  <a:pt x="30534" y="10799"/>
                </a:lnTo>
                <a:lnTo>
                  <a:pt x="34547" y="22127"/>
                </a:lnTo>
                <a:lnTo>
                  <a:pt x="35966" y="35287"/>
                </a:lnTo>
                <a:lnTo>
                  <a:pt x="35384" y="48412"/>
                </a:lnTo>
                <a:lnTo>
                  <a:pt x="31272" y="64598"/>
                </a:lnTo>
                <a:lnTo>
                  <a:pt x="27184" y="76872"/>
                </a:lnTo>
                <a:lnTo>
                  <a:pt x="27434" y="80854"/>
                </a:lnTo>
                <a:lnTo>
                  <a:pt x="68923" y="103924"/>
                </a:lnTo>
                <a:lnTo>
                  <a:pt x="83778" y="106554"/>
                </a:lnTo>
                <a:lnTo>
                  <a:pt x="96696" y="1106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1287925" y="5159319"/>
            <a:ext cx="13097" cy="42567"/>
          </a:xfrm>
          <a:custGeom>
            <a:avLst/>
            <a:gdLst/>
            <a:ahLst/>
            <a:cxnLst/>
            <a:rect l="l" t="t" r="r" b="b"/>
            <a:pathLst>
              <a:path w="13097" h="42567">
                <a:moveTo>
                  <a:pt x="0" y="0"/>
                </a:moveTo>
                <a:lnTo>
                  <a:pt x="969" y="13277"/>
                </a:lnTo>
                <a:lnTo>
                  <a:pt x="4532" y="22974"/>
                </a:lnTo>
                <a:lnTo>
                  <a:pt x="11950" y="39661"/>
                </a:lnTo>
                <a:lnTo>
                  <a:pt x="13097" y="42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1314129" y="5165829"/>
            <a:ext cx="21100" cy="14416"/>
          </a:xfrm>
          <a:custGeom>
            <a:avLst/>
            <a:gdLst/>
            <a:ahLst/>
            <a:cxnLst/>
            <a:rect l="l" t="t" r="r" b="b"/>
            <a:pathLst>
              <a:path w="21100" h="14416">
                <a:moveTo>
                  <a:pt x="9823" y="0"/>
                </a:moveTo>
                <a:lnTo>
                  <a:pt x="16776" y="1738"/>
                </a:lnTo>
                <a:lnTo>
                  <a:pt x="18824" y="3705"/>
                </a:lnTo>
                <a:lnTo>
                  <a:pt x="21100" y="9772"/>
                </a:lnTo>
                <a:lnTo>
                  <a:pt x="19524" y="11972"/>
                </a:lnTo>
                <a:lnTo>
                  <a:pt x="11952" y="14416"/>
                </a:lnTo>
                <a:lnTo>
                  <a:pt x="8695" y="13976"/>
                </a:lnTo>
                <a:lnTo>
                  <a:pt x="6160" y="12592"/>
                </a:lnTo>
                <a:lnTo>
                  <a:pt x="0" y="65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1353432" y="5152693"/>
            <a:ext cx="29318" cy="29141"/>
          </a:xfrm>
          <a:custGeom>
            <a:avLst/>
            <a:gdLst/>
            <a:ahLst/>
            <a:cxnLst/>
            <a:rect l="l" t="t" r="r" b="b"/>
            <a:pathLst>
              <a:path w="29318" h="29141">
                <a:moveTo>
                  <a:pt x="0" y="0"/>
                </a:moveTo>
                <a:lnTo>
                  <a:pt x="16755" y="5948"/>
                </a:lnTo>
                <a:lnTo>
                  <a:pt x="23091" y="9435"/>
                </a:lnTo>
                <a:lnTo>
                  <a:pt x="27605" y="14380"/>
                </a:lnTo>
                <a:lnTo>
                  <a:pt x="29318" y="17227"/>
                </a:lnTo>
                <a:lnTo>
                  <a:pt x="28641" y="20217"/>
                </a:lnTo>
                <a:lnTo>
                  <a:pt x="23038" y="26449"/>
                </a:lnTo>
                <a:lnTo>
                  <a:pt x="19724" y="28184"/>
                </a:lnTo>
                <a:lnTo>
                  <a:pt x="13132" y="29141"/>
                </a:lnTo>
                <a:lnTo>
                  <a:pt x="7534" y="27383"/>
                </a:lnTo>
                <a:lnTo>
                  <a:pt x="3348" y="24540"/>
                </a:lnTo>
                <a:lnTo>
                  <a:pt x="0" y="196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2990426" y="4959975"/>
            <a:ext cx="65483" cy="6548"/>
          </a:xfrm>
          <a:custGeom>
            <a:avLst/>
            <a:gdLst/>
            <a:ahLst/>
            <a:cxnLst/>
            <a:rect l="l" t="t" r="r" b="b"/>
            <a:pathLst>
              <a:path w="65483" h="6548">
                <a:moveTo>
                  <a:pt x="0" y="0"/>
                </a:moveTo>
                <a:lnTo>
                  <a:pt x="15216" y="970"/>
                </a:lnTo>
                <a:lnTo>
                  <a:pt x="31066" y="3561"/>
                </a:lnTo>
                <a:lnTo>
                  <a:pt x="47646" y="5663"/>
                </a:lnTo>
                <a:lnTo>
                  <a:pt x="65483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3013367" y="4986130"/>
            <a:ext cx="42564" cy="3273"/>
          </a:xfrm>
          <a:custGeom>
            <a:avLst/>
            <a:gdLst/>
            <a:ahLst/>
            <a:cxnLst/>
            <a:rect l="l" t="t" r="r" b="b"/>
            <a:pathLst>
              <a:path w="42564" h="3273">
                <a:moveTo>
                  <a:pt x="0" y="0"/>
                </a:moveTo>
                <a:lnTo>
                  <a:pt x="13433" y="2249"/>
                </a:lnTo>
                <a:lnTo>
                  <a:pt x="29082" y="2970"/>
                </a:lnTo>
                <a:lnTo>
                  <a:pt x="42564" y="327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3127987" y="4943980"/>
            <a:ext cx="74260" cy="79834"/>
          </a:xfrm>
          <a:custGeom>
            <a:avLst/>
            <a:gdLst/>
            <a:ahLst/>
            <a:cxnLst/>
            <a:rect l="l" t="t" r="r" b="b"/>
            <a:pathLst>
              <a:path w="74260" h="79834">
                <a:moveTo>
                  <a:pt x="0" y="2819"/>
                </a:moveTo>
                <a:lnTo>
                  <a:pt x="17157" y="227"/>
                </a:lnTo>
                <a:lnTo>
                  <a:pt x="23443" y="0"/>
                </a:lnTo>
                <a:lnTo>
                  <a:pt x="36249" y="3627"/>
                </a:lnTo>
                <a:lnTo>
                  <a:pt x="49581" y="11909"/>
                </a:lnTo>
                <a:lnTo>
                  <a:pt x="63995" y="26504"/>
                </a:lnTo>
                <a:lnTo>
                  <a:pt x="72099" y="42935"/>
                </a:lnTo>
                <a:lnTo>
                  <a:pt x="74260" y="51391"/>
                </a:lnTo>
                <a:lnTo>
                  <a:pt x="74245" y="58484"/>
                </a:lnTo>
                <a:lnTo>
                  <a:pt x="70349" y="70245"/>
                </a:lnTo>
                <a:lnTo>
                  <a:pt x="65817" y="74327"/>
                </a:lnTo>
                <a:lnTo>
                  <a:pt x="53020" y="79834"/>
                </a:lnTo>
                <a:lnTo>
                  <a:pt x="39572" y="79613"/>
                </a:lnTo>
                <a:lnTo>
                  <a:pt x="9535" y="55163"/>
                </a:lnTo>
                <a:lnTo>
                  <a:pt x="19645" y="224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2204661" y="5244719"/>
            <a:ext cx="26193" cy="111325"/>
          </a:xfrm>
          <a:custGeom>
            <a:avLst/>
            <a:gdLst/>
            <a:ahLst/>
            <a:cxnLst/>
            <a:rect l="l" t="t" r="r" b="b"/>
            <a:pathLst>
              <a:path w="26193" h="111325">
                <a:moveTo>
                  <a:pt x="0" y="0"/>
                </a:moveTo>
                <a:lnTo>
                  <a:pt x="3476" y="3476"/>
                </a:lnTo>
                <a:lnTo>
                  <a:pt x="7123" y="14884"/>
                </a:lnTo>
                <a:lnTo>
                  <a:pt x="10441" y="30990"/>
                </a:lnTo>
                <a:lnTo>
                  <a:pt x="11917" y="46637"/>
                </a:lnTo>
                <a:lnTo>
                  <a:pt x="14512" y="62080"/>
                </a:lnTo>
                <a:lnTo>
                  <a:pt x="17728" y="76705"/>
                </a:lnTo>
                <a:lnTo>
                  <a:pt x="21583" y="94438"/>
                </a:lnTo>
                <a:lnTo>
                  <a:pt x="26193" y="11132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2266888" y="5310167"/>
            <a:ext cx="13097" cy="39291"/>
          </a:xfrm>
          <a:custGeom>
            <a:avLst/>
            <a:gdLst/>
            <a:ahLst/>
            <a:cxnLst/>
            <a:rect l="l" t="t" r="r" b="b"/>
            <a:pathLst>
              <a:path w="13097" h="39291">
                <a:moveTo>
                  <a:pt x="0" y="0"/>
                </a:moveTo>
                <a:lnTo>
                  <a:pt x="6295" y="17148"/>
                </a:lnTo>
                <a:lnTo>
                  <a:pt x="11950" y="33748"/>
                </a:lnTo>
                <a:lnTo>
                  <a:pt x="13097" y="392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2306196" y="5313404"/>
            <a:ext cx="94955" cy="45840"/>
          </a:xfrm>
          <a:custGeom>
            <a:avLst/>
            <a:gdLst/>
            <a:ahLst/>
            <a:cxnLst/>
            <a:rect l="l" t="t" r="r" b="b"/>
            <a:pathLst>
              <a:path w="94955" h="45840">
                <a:moveTo>
                  <a:pt x="0" y="0"/>
                </a:moveTo>
                <a:lnTo>
                  <a:pt x="11934" y="13672"/>
                </a:lnTo>
                <a:lnTo>
                  <a:pt x="14399" y="21841"/>
                </a:lnTo>
                <a:lnTo>
                  <a:pt x="15056" y="26566"/>
                </a:lnTo>
                <a:lnTo>
                  <a:pt x="16222" y="28989"/>
                </a:lnTo>
                <a:lnTo>
                  <a:pt x="17727" y="29876"/>
                </a:lnTo>
                <a:lnTo>
                  <a:pt x="19458" y="29740"/>
                </a:lnTo>
                <a:lnTo>
                  <a:pt x="20976" y="28558"/>
                </a:lnTo>
                <a:lnTo>
                  <a:pt x="23632" y="24334"/>
                </a:lnTo>
                <a:lnTo>
                  <a:pt x="25578" y="23499"/>
                </a:lnTo>
                <a:lnTo>
                  <a:pt x="27966" y="23669"/>
                </a:lnTo>
                <a:lnTo>
                  <a:pt x="30650" y="24511"/>
                </a:lnTo>
                <a:lnTo>
                  <a:pt x="32803" y="26527"/>
                </a:lnTo>
                <a:lnTo>
                  <a:pt x="36165" y="32648"/>
                </a:lnTo>
                <a:lnTo>
                  <a:pt x="37935" y="34135"/>
                </a:lnTo>
                <a:lnTo>
                  <a:pt x="39842" y="34398"/>
                </a:lnTo>
                <a:lnTo>
                  <a:pt x="41841" y="33846"/>
                </a:lnTo>
                <a:lnTo>
                  <a:pt x="43538" y="32387"/>
                </a:lnTo>
                <a:lnTo>
                  <a:pt x="51785" y="17429"/>
                </a:lnTo>
                <a:lnTo>
                  <a:pt x="55260" y="15985"/>
                </a:lnTo>
                <a:lnTo>
                  <a:pt x="64943" y="17291"/>
                </a:lnTo>
                <a:lnTo>
                  <a:pt x="73613" y="22480"/>
                </a:lnTo>
                <a:lnTo>
                  <a:pt x="90274" y="40587"/>
                </a:lnTo>
                <a:lnTo>
                  <a:pt x="94955" y="458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2185061" y="5427969"/>
            <a:ext cx="81858" cy="78584"/>
          </a:xfrm>
          <a:custGeom>
            <a:avLst/>
            <a:gdLst/>
            <a:ahLst/>
            <a:cxnLst/>
            <a:rect l="l" t="t" r="r" b="b"/>
            <a:pathLst>
              <a:path w="81858" h="78584">
                <a:moveTo>
                  <a:pt x="0" y="0"/>
                </a:moveTo>
                <a:lnTo>
                  <a:pt x="8206" y="3341"/>
                </a:lnTo>
                <a:lnTo>
                  <a:pt x="24433" y="15697"/>
                </a:lnTo>
                <a:lnTo>
                  <a:pt x="39740" y="32180"/>
                </a:lnTo>
                <a:lnTo>
                  <a:pt x="50042" y="45227"/>
                </a:lnTo>
                <a:lnTo>
                  <a:pt x="64023" y="62071"/>
                </a:lnTo>
                <a:lnTo>
                  <a:pt x="81858" y="7858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2201448" y="5434481"/>
            <a:ext cx="55664" cy="88408"/>
          </a:xfrm>
          <a:custGeom>
            <a:avLst/>
            <a:gdLst/>
            <a:ahLst/>
            <a:cxnLst/>
            <a:rect l="l" t="t" r="r" b="b"/>
            <a:pathLst>
              <a:path w="55664" h="88408">
                <a:moveTo>
                  <a:pt x="55664" y="0"/>
                </a:moveTo>
                <a:lnTo>
                  <a:pt x="50072" y="4864"/>
                </a:lnTo>
                <a:lnTo>
                  <a:pt x="32236" y="14313"/>
                </a:lnTo>
                <a:lnTo>
                  <a:pt x="18728" y="28495"/>
                </a:lnTo>
                <a:lnTo>
                  <a:pt x="8985" y="46522"/>
                </a:lnTo>
                <a:lnTo>
                  <a:pt x="3228" y="62213"/>
                </a:lnTo>
                <a:lnTo>
                  <a:pt x="956" y="77817"/>
                </a:lnTo>
                <a:lnTo>
                  <a:pt x="0" y="8840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2302970" y="5456427"/>
            <a:ext cx="78585" cy="5759"/>
          </a:xfrm>
          <a:custGeom>
            <a:avLst/>
            <a:gdLst/>
            <a:ahLst/>
            <a:cxnLst/>
            <a:rect l="l" t="t" r="r" b="b"/>
            <a:pathLst>
              <a:path w="78585" h="5759">
                <a:moveTo>
                  <a:pt x="0" y="4213"/>
                </a:moveTo>
                <a:lnTo>
                  <a:pt x="6952" y="736"/>
                </a:lnTo>
                <a:lnTo>
                  <a:pt x="15217" y="0"/>
                </a:lnTo>
                <a:lnTo>
                  <a:pt x="31067" y="1630"/>
                </a:lnTo>
                <a:lnTo>
                  <a:pt x="43277" y="3429"/>
                </a:lnTo>
                <a:lnTo>
                  <a:pt x="61332" y="5759"/>
                </a:lnTo>
                <a:lnTo>
                  <a:pt x="78585" y="421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2358449" y="5424086"/>
            <a:ext cx="31482" cy="52889"/>
          </a:xfrm>
          <a:custGeom>
            <a:avLst/>
            <a:gdLst/>
            <a:ahLst/>
            <a:cxnLst/>
            <a:rect l="l" t="t" r="r" b="b"/>
            <a:pathLst>
              <a:path w="31482" h="52889">
                <a:moveTo>
                  <a:pt x="3476" y="3772"/>
                </a:moveTo>
                <a:lnTo>
                  <a:pt x="0" y="296"/>
                </a:lnTo>
                <a:lnTo>
                  <a:pt x="67" y="0"/>
                </a:lnTo>
                <a:lnTo>
                  <a:pt x="10869" y="6608"/>
                </a:lnTo>
                <a:lnTo>
                  <a:pt x="22926" y="20044"/>
                </a:lnTo>
                <a:lnTo>
                  <a:pt x="29653" y="32445"/>
                </a:lnTo>
                <a:lnTo>
                  <a:pt x="31482" y="41013"/>
                </a:lnTo>
                <a:lnTo>
                  <a:pt x="30879" y="44244"/>
                </a:lnTo>
                <a:lnTo>
                  <a:pt x="29385" y="46762"/>
                </a:lnTo>
                <a:lnTo>
                  <a:pt x="27297" y="48804"/>
                </a:lnTo>
                <a:lnTo>
                  <a:pt x="21097" y="51074"/>
                </a:lnTo>
                <a:lnTo>
                  <a:pt x="3476" y="5288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2453626" y="5445731"/>
            <a:ext cx="65488" cy="11561"/>
          </a:xfrm>
          <a:custGeom>
            <a:avLst/>
            <a:gdLst/>
            <a:ahLst/>
            <a:cxnLst/>
            <a:rect l="l" t="t" r="r" b="b"/>
            <a:pathLst>
              <a:path w="65488" h="11561">
                <a:moveTo>
                  <a:pt x="0" y="1738"/>
                </a:moveTo>
                <a:lnTo>
                  <a:pt x="8691" y="0"/>
                </a:lnTo>
                <a:lnTo>
                  <a:pt x="16839" y="1087"/>
                </a:lnTo>
                <a:lnTo>
                  <a:pt x="31548" y="4819"/>
                </a:lnTo>
                <a:lnTo>
                  <a:pt x="46821" y="8230"/>
                </a:lnTo>
                <a:lnTo>
                  <a:pt x="57289" y="10574"/>
                </a:lnTo>
                <a:lnTo>
                  <a:pt x="65488" y="1156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2541335" y="5434335"/>
            <a:ext cx="88652" cy="77685"/>
          </a:xfrm>
          <a:custGeom>
            <a:avLst/>
            <a:gdLst/>
            <a:ahLst/>
            <a:cxnLst/>
            <a:rect l="l" t="t" r="r" b="b"/>
            <a:pathLst>
              <a:path w="88652" h="77685">
                <a:moveTo>
                  <a:pt x="17091" y="0"/>
                </a:moveTo>
                <a:lnTo>
                  <a:pt x="54804" y="44698"/>
                </a:lnTo>
                <a:lnTo>
                  <a:pt x="70675" y="50156"/>
                </a:lnTo>
                <a:lnTo>
                  <a:pt x="74643" y="49810"/>
                </a:lnTo>
                <a:lnTo>
                  <a:pt x="80993" y="46514"/>
                </a:lnTo>
                <a:lnTo>
                  <a:pt x="83705" y="44107"/>
                </a:lnTo>
                <a:lnTo>
                  <a:pt x="86718" y="36582"/>
                </a:lnTo>
                <a:lnTo>
                  <a:pt x="88652" y="18666"/>
                </a:lnTo>
                <a:lnTo>
                  <a:pt x="86977" y="11813"/>
                </a:lnTo>
                <a:lnTo>
                  <a:pt x="75580" y="34736"/>
                </a:lnTo>
                <a:lnTo>
                  <a:pt x="71576" y="51491"/>
                </a:lnTo>
                <a:lnTo>
                  <a:pt x="64887" y="61948"/>
                </a:lnTo>
                <a:lnTo>
                  <a:pt x="55993" y="70221"/>
                </a:lnTo>
                <a:lnTo>
                  <a:pt x="44707" y="75542"/>
                </a:lnTo>
                <a:lnTo>
                  <a:pt x="30407" y="77685"/>
                </a:lnTo>
                <a:lnTo>
                  <a:pt x="14506" y="75795"/>
                </a:lnTo>
                <a:lnTo>
                  <a:pt x="7574" y="73950"/>
                </a:lnTo>
                <a:lnTo>
                  <a:pt x="4925" y="71493"/>
                </a:lnTo>
                <a:lnTo>
                  <a:pt x="1011" y="63913"/>
                </a:lnTo>
                <a:lnTo>
                  <a:pt x="0" y="55450"/>
                </a:lnTo>
                <a:lnTo>
                  <a:pt x="2314" y="39897"/>
                </a:lnTo>
                <a:lnTo>
                  <a:pt x="5234" y="29649"/>
                </a:lnTo>
                <a:lnTo>
                  <a:pt x="7003" y="28134"/>
                </a:lnTo>
                <a:lnTo>
                  <a:pt x="9274" y="27851"/>
                </a:lnTo>
                <a:lnTo>
                  <a:pt x="17091" y="2947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2610835" y="5431621"/>
            <a:ext cx="49795" cy="63907"/>
          </a:xfrm>
          <a:custGeom>
            <a:avLst/>
            <a:gdLst/>
            <a:ahLst/>
            <a:cxnLst/>
            <a:rect l="l" t="t" r="r" b="b"/>
            <a:pathLst>
              <a:path w="49795" h="63907">
                <a:moveTo>
                  <a:pt x="0" y="38696"/>
                </a:moveTo>
                <a:lnTo>
                  <a:pt x="3341" y="46902"/>
                </a:lnTo>
                <a:lnTo>
                  <a:pt x="11177" y="57338"/>
                </a:lnTo>
                <a:lnTo>
                  <a:pt x="18550" y="62869"/>
                </a:lnTo>
                <a:lnTo>
                  <a:pt x="22190" y="63907"/>
                </a:lnTo>
                <a:lnTo>
                  <a:pt x="29145" y="63120"/>
                </a:lnTo>
                <a:lnTo>
                  <a:pt x="37459" y="58586"/>
                </a:lnTo>
                <a:lnTo>
                  <a:pt x="44531" y="52634"/>
                </a:lnTo>
                <a:lnTo>
                  <a:pt x="49496" y="41047"/>
                </a:lnTo>
                <a:lnTo>
                  <a:pt x="49795" y="27831"/>
                </a:lnTo>
                <a:lnTo>
                  <a:pt x="46273" y="10691"/>
                </a:lnTo>
                <a:lnTo>
                  <a:pt x="42880" y="3328"/>
                </a:lnTo>
                <a:lnTo>
                  <a:pt x="40593" y="1292"/>
                </a:lnTo>
                <a:lnTo>
                  <a:pt x="37977" y="298"/>
                </a:lnTo>
                <a:lnTo>
                  <a:pt x="35141" y="0"/>
                </a:lnTo>
                <a:lnTo>
                  <a:pt x="30050" y="1608"/>
                </a:lnTo>
                <a:lnTo>
                  <a:pt x="21152" y="5635"/>
                </a:lnTo>
                <a:lnTo>
                  <a:pt x="14131" y="8721"/>
                </a:lnTo>
                <a:lnTo>
                  <a:pt x="6814" y="15868"/>
                </a:lnTo>
                <a:lnTo>
                  <a:pt x="3274" y="2232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2794226" y="5205046"/>
            <a:ext cx="22921" cy="62215"/>
          </a:xfrm>
          <a:custGeom>
            <a:avLst/>
            <a:gdLst/>
            <a:ahLst/>
            <a:cxnLst/>
            <a:rect l="l" t="t" r="r" b="b"/>
            <a:pathLst>
              <a:path w="22921" h="62215">
                <a:moveTo>
                  <a:pt x="0" y="0"/>
                </a:moveTo>
                <a:lnTo>
                  <a:pt x="8745" y="16839"/>
                </a:lnTo>
                <a:lnTo>
                  <a:pt x="12778" y="30579"/>
                </a:lnTo>
                <a:lnTo>
                  <a:pt x="17248" y="46171"/>
                </a:lnTo>
                <a:lnTo>
                  <a:pt x="22921" y="6221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2745127" y="5313068"/>
            <a:ext cx="127706" cy="16372"/>
          </a:xfrm>
          <a:custGeom>
            <a:avLst/>
            <a:gdLst/>
            <a:ahLst/>
            <a:cxnLst/>
            <a:rect l="l" t="t" r="r" b="b"/>
            <a:pathLst>
              <a:path w="127706" h="16372">
                <a:moveTo>
                  <a:pt x="0" y="0"/>
                </a:moveTo>
                <a:lnTo>
                  <a:pt x="3476" y="3476"/>
                </a:lnTo>
                <a:lnTo>
                  <a:pt x="16068" y="5638"/>
                </a:lnTo>
                <a:lnTo>
                  <a:pt x="33625" y="6279"/>
                </a:lnTo>
                <a:lnTo>
                  <a:pt x="49145" y="6429"/>
                </a:lnTo>
                <a:lnTo>
                  <a:pt x="66958" y="6859"/>
                </a:lnTo>
                <a:lnTo>
                  <a:pt x="76292" y="7483"/>
                </a:lnTo>
                <a:lnTo>
                  <a:pt x="94668" y="9510"/>
                </a:lnTo>
                <a:lnTo>
                  <a:pt x="111325" y="12837"/>
                </a:lnTo>
                <a:lnTo>
                  <a:pt x="127706" y="1637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2761519" y="5355065"/>
            <a:ext cx="108060" cy="77607"/>
          </a:xfrm>
          <a:custGeom>
            <a:avLst/>
            <a:gdLst/>
            <a:ahLst/>
            <a:cxnLst/>
            <a:rect l="l" t="t" r="r" b="b"/>
            <a:pathLst>
              <a:path w="108060" h="77607">
                <a:moveTo>
                  <a:pt x="0" y="10357"/>
                </a:moveTo>
                <a:lnTo>
                  <a:pt x="16840" y="3233"/>
                </a:lnTo>
                <a:lnTo>
                  <a:pt x="21050" y="1242"/>
                </a:lnTo>
                <a:lnTo>
                  <a:pt x="30579" y="0"/>
                </a:lnTo>
                <a:lnTo>
                  <a:pt x="35668" y="178"/>
                </a:lnTo>
                <a:lnTo>
                  <a:pt x="39787" y="2479"/>
                </a:lnTo>
                <a:lnTo>
                  <a:pt x="46305" y="10858"/>
                </a:lnTo>
                <a:lnTo>
                  <a:pt x="47607" y="15421"/>
                </a:lnTo>
                <a:lnTo>
                  <a:pt x="47112" y="24372"/>
                </a:lnTo>
                <a:lnTo>
                  <a:pt x="42321" y="40818"/>
                </a:lnTo>
                <a:lnTo>
                  <a:pt x="43793" y="53124"/>
                </a:lnTo>
                <a:lnTo>
                  <a:pt x="46296" y="58152"/>
                </a:lnTo>
                <a:lnTo>
                  <a:pt x="53928" y="65679"/>
                </a:lnTo>
                <a:lnTo>
                  <a:pt x="70191" y="74008"/>
                </a:lnTo>
                <a:lnTo>
                  <a:pt x="87097" y="77607"/>
                </a:lnTo>
                <a:lnTo>
                  <a:pt x="104545" y="76332"/>
                </a:lnTo>
                <a:lnTo>
                  <a:pt x="108060" y="758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2706671" y="5185285"/>
            <a:ext cx="90887" cy="268515"/>
          </a:xfrm>
          <a:custGeom>
            <a:avLst/>
            <a:gdLst/>
            <a:ahLst/>
            <a:cxnLst/>
            <a:rect l="l" t="t" r="r" b="b"/>
            <a:pathLst>
              <a:path w="90887" h="268515">
                <a:moveTo>
                  <a:pt x="22121" y="0"/>
                </a:moveTo>
                <a:lnTo>
                  <a:pt x="6406" y="38840"/>
                </a:lnTo>
                <a:lnTo>
                  <a:pt x="1000" y="84079"/>
                </a:lnTo>
                <a:lnTo>
                  <a:pt x="0" y="110622"/>
                </a:lnTo>
                <a:lnTo>
                  <a:pt x="460" y="123958"/>
                </a:lnTo>
                <a:lnTo>
                  <a:pt x="5677" y="163224"/>
                </a:lnTo>
                <a:lnTo>
                  <a:pt x="18623" y="199640"/>
                </a:lnTo>
                <a:lnTo>
                  <a:pt x="44312" y="238739"/>
                </a:lnTo>
                <a:lnTo>
                  <a:pt x="75462" y="260854"/>
                </a:lnTo>
                <a:lnTo>
                  <a:pt x="90887" y="26851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2859796" y="5188521"/>
            <a:ext cx="91061" cy="268517"/>
          </a:xfrm>
          <a:custGeom>
            <a:avLst/>
            <a:gdLst/>
            <a:ahLst/>
            <a:cxnLst/>
            <a:rect l="l" t="t" r="r" b="b"/>
            <a:pathLst>
              <a:path w="91061" h="268517">
                <a:moveTo>
                  <a:pt x="0" y="0"/>
                </a:moveTo>
                <a:lnTo>
                  <a:pt x="27570" y="28661"/>
                </a:lnTo>
                <a:lnTo>
                  <a:pt x="54605" y="72083"/>
                </a:lnTo>
                <a:lnTo>
                  <a:pt x="75364" y="124083"/>
                </a:lnTo>
                <a:lnTo>
                  <a:pt x="87822" y="177088"/>
                </a:lnTo>
                <a:lnTo>
                  <a:pt x="91061" y="207506"/>
                </a:lnTo>
                <a:lnTo>
                  <a:pt x="90907" y="220202"/>
                </a:lnTo>
                <a:lnTo>
                  <a:pt x="90076" y="231941"/>
                </a:lnTo>
                <a:lnTo>
                  <a:pt x="85272" y="248865"/>
                </a:lnTo>
                <a:lnTo>
                  <a:pt x="81953" y="255416"/>
                </a:lnTo>
                <a:lnTo>
                  <a:pt x="78285" y="259783"/>
                </a:lnTo>
                <a:lnTo>
                  <a:pt x="62217" y="26851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2977702" y="5181933"/>
            <a:ext cx="13098" cy="62217"/>
          </a:xfrm>
          <a:custGeom>
            <a:avLst/>
            <a:gdLst/>
            <a:ahLst/>
            <a:cxnLst/>
            <a:rect l="l" t="t" r="r" b="b"/>
            <a:pathLst>
              <a:path w="13098" h="62217">
                <a:moveTo>
                  <a:pt x="13098" y="0"/>
                </a:moveTo>
                <a:lnTo>
                  <a:pt x="9536" y="17810"/>
                </a:lnTo>
                <a:lnTo>
                  <a:pt x="6464" y="33172"/>
                </a:lnTo>
                <a:lnTo>
                  <a:pt x="3249" y="48275"/>
                </a:lnTo>
                <a:lnTo>
                  <a:pt x="0" y="6221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2954801" y="5191719"/>
            <a:ext cx="55668" cy="58943"/>
          </a:xfrm>
          <a:custGeom>
            <a:avLst/>
            <a:gdLst/>
            <a:ahLst/>
            <a:cxnLst/>
            <a:rect l="l" t="t" r="r" b="b"/>
            <a:pathLst>
              <a:path w="55668" h="58943">
                <a:moveTo>
                  <a:pt x="0" y="0"/>
                </a:moveTo>
                <a:lnTo>
                  <a:pt x="8206" y="6320"/>
                </a:lnTo>
                <a:lnTo>
                  <a:pt x="23465" y="23955"/>
                </a:lnTo>
                <a:lnTo>
                  <a:pt x="36182" y="38631"/>
                </a:lnTo>
                <a:lnTo>
                  <a:pt x="53167" y="56370"/>
                </a:lnTo>
                <a:lnTo>
                  <a:pt x="55668" y="589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3029843" y="5310092"/>
            <a:ext cx="55663" cy="3274"/>
          </a:xfrm>
          <a:custGeom>
            <a:avLst/>
            <a:gdLst/>
            <a:ahLst/>
            <a:cxnLst/>
            <a:rect l="l" t="t" r="r" b="b"/>
            <a:pathLst>
              <a:path w="55663" h="3274">
                <a:moveTo>
                  <a:pt x="0" y="0"/>
                </a:moveTo>
                <a:lnTo>
                  <a:pt x="17808" y="970"/>
                </a:lnTo>
                <a:lnTo>
                  <a:pt x="32198" y="2591"/>
                </a:lnTo>
                <a:lnTo>
                  <a:pt x="44709" y="3072"/>
                </a:lnTo>
                <a:lnTo>
                  <a:pt x="55663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3049511" y="5342799"/>
            <a:ext cx="36017" cy="3274"/>
          </a:xfrm>
          <a:custGeom>
            <a:avLst/>
            <a:gdLst/>
            <a:ahLst/>
            <a:cxnLst/>
            <a:rect l="l" t="t" r="r" b="b"/>
            <a:pathLst>
              <a:path w="36017" h="3274">
                <a:moveTo>
                  <a:pt x="0" y="0"/>
                </a:moveTo>
                <a:lnTo>
                  <a:pt x="13434" y="2249"/>
                </a:lnTo>
                <a:lnTo>
                  <a:pt x="30910" y="3071"/>
                </a:lnTo>
                <a:lnTo>
                  <a:pt x="36017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3199141" y="5278661"/>
            <a:ext cx="225264" cy="109602"/>
          </a:xfrm>
          <a:custGeom>
            <a:avLst/>
            <a:gdLst/>
            <a:ahLst/>
            <a:cxnLst/>
            <a:rect l="l" t="t" r="r" b="b"/>
            <a:pathLst>
              <a:path w="225264" h="109602">
                <a:moveTo>
                  <a:pt x="4287" y="54277"/>
                </a:moveTo>
                <a:lnTo>
                  <a:pt x="18280" y="12289"/>
                </a:lnTo>
                <a:lnTo>
                  <a:pt x="44859" y="0"/>
                </a:lnTo>
                <a:lnTo>
                  <a:pt x="56450" y="1893"/>
                </a:lnTo>
                <a:lnTo>
                  <a:pt x="68212" y="6901"/>
                </a:lnTo>
                <a:lnTo>
                  <a:pt x="74053" y="10906"/>
                </a:lnTo>
                <a:lnTo>
                  <a:pt x="78104" y="16082"/>
                </a:lnTo>
                <a:lnTo>
                  <a:pt x="87837" y="31500"/>
                </a:lnTo>
                <a:lnTo>
                  <a:pt x="97199" y="41222"/>
                </a:lnTo>
                <a:lnTo>
                  <a:pt x="113380" y="53315"/>
                </a:lnTo>
                <a:lnTo>
                  <a:pt x="130738" y="65065"/>
                </a:lnTo>
                <a:lnTo>
                  <a:pt x="148902" y="77828"/>
                </a:lnTo>
                <a:lnTo>
                  <a:pt x="166026" y="89120"/>
                </a:lnTo>
                <a:lnTo>
                  <a:pt x="176273" y="94191"/>
                </a:lnTo>
                <a:lnTo>
                  <a:pt x="191518" y="104566"/>
                </a:lnTo>
                <a:lnTo>
                  <a:pt x="199315" y="108886"/>
                </a:lnTo>
                <a:lnTo>
                  <a:pt x="203068" y="109602"/>
                </a:lnTo>
                <a:lnTo>
                  <a:pt x="210149" y="108456"/>
                </a:lnTo>
                <a:lnTo>
                  <a:pt x="220272" y="101982"/>
                </a:lnTo>
                <a:lnTo>
                  <a:pt x="223980" y="94276"/>
                </a:lnTo>
                <a:lnTo>
                  <a:pt x="225264" y="84424"/>
                </a:lnTo>
                <a:lnTo>
                  <a:pt x="223578" y="68060"/>
                </a:lnTo>
                <a:lnTo>
                  <a:pt x="197769" y="33382"/>
                </a:lnTo>
                <a:lnTo>
                  <a:pt x="183496" y="32926"/>
                </a:lnTo>
                <a:lnTo>
                  <a:pt x="165852" y="36032"/>
                </a:lnTo>
                <a:lnTo>
                  <a:pt x="149606" y="40512"/>
                </a:lnTo>
                <a:lnTo>
                  <a:pt x="134539" y="48997"/>
                </a:lnTo>
                <a:lnTo>
                  <a:pt x="117839" y="62017"/>
                </a:lnTo>
                <a:lnTo>
                  <a:pt x="99610" y="77354"/>
                </a:lnTo>
                <a:lnTo>
                  <a:pt x="83605" y="89598"/>
                </a:lnTo>
                <a:lnTo>
                  <a:pt x="70397" y="94535"/>
                </a:lnTo>
                <a:lnTo>
                  <a:pt x="55488" y="96159"/>
                </a:lnTo>
                <a:lnTo>
                  <a:pt x="37228" y="96709"/>
                </a:lnTo>
                <a:lnTo>
                  <a:pt x="21345" y="95079"/>
                </a:lnTo>
                <a:lnTo>
                  <a:pt x="12778" y="90540"/>
                </a:lnTo>
                <a:lnTo>
                  <a:pt x="5631" y="84587"/>
                </a:lnTo>
                <a:lnTo>
                  <a:pt x="643" y="76476"/>
                </a:lnTo>
                <a:lnTo>
                  <a:pt x="0" y="69358"/>
                </a:lnTo>
                <a:lnTo>
                  <a:pt x="1013" y="5427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731264" y="5352548"/>
            <a:ext cx="6548" cy="52390"/>
          </a:xfrm>
          <a:custGeom>
            <a:avLst/>
            <a:gdLst/>
            <a:ahLst/>
            <a:cxnLst/>
            <a:rect l="l" t="t" r="r" b="b"/>
            <a:pathLst>
              <a:path w="6548" h="52390">
                <a:moveTo>
                  <a:pt x="0" y="0"/>
                </a:moveTo>
                <a:lnTo>
                  <a:pt x="363" y="14957"/>
                </a:lnTo>
                <a:lnTo>
                  <a:pt x="2250" y="28646"/>
                </a:lnTo>
                <a:lnTo>
                  <a:pt x="4042" y="45503"/>
                </a:lnTo>
                <a:lnTo>
                  <a:pt x="6548" y="5239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682152" y="5435343"/>
            <a:ext cx="101507" cy="5577"/>
          </a:xfrm>
          <a:custGeom>
            <a:avLst/>
            <a:gdLst/>
            <a:ahLst/>
            <a:cxnLst/>
            <a:rect l="l" t="t" r="r" b="b"/>
            <a:pathLst>
              <a:path w="101507" h="5577">
                <a:moveTo>
                  <a:pt x="0" y="5577"/>
                </a:moveTo>
                <a:lnTo>
                  <a:pt x="10820" y="1077"/>
                </a:lnTo>
                <a:lnTo>
                  <a:pt x="25318" y="0"/>
                </a:lnTo>
                <a:lnTo>
                  <a:pt x="43642" y="1459"/>
                </a:lnTo>
                <a:lnTo>
                  <a:pt x="57719" y="1928"/>
                </a:lnTo>
                <a:lnTo>
                  <a:pt x="71495" y="3106"/>
                </a:lnTo>
                <a:lnTo>
                  <a:pt x="88612" y="3875"/>
                </a:lnTo>
                <a:lnTo>
                  <a:pt x="101507" y="23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685432" y="5471264"/>
            <a:ext cx="68763" cy="65334"/>
          </a:xfrm>
          <a:custGeom>
            <a:avLst/>
            <a:gdLst/>
            <a:ahLst/>
            <a:cxnLst/>
            <a:rect l="l" t="t" r="r" b="b"/>
            <a:pathLst>
              <a:path w="68763" h="65334">
                <a:moveTo>
                  <a:pt x="0" y="5638"/>
                </a:moveTo>
                <a:lnTo>
                  <a:pt x="5214" y="2162"/>
                </a:lnTo>
                <a:lnTo>
                  <a:pt x="17149" y="0"/>
                </a:lnTo>
                <a:lnTo>
                  <a:pt x="25085" y="2405"/>
                </a:lnTo>
                <a:lnTo>
                  <a:pt x="28730" y="4574"/>
                </a:lnTo>
                <a:lnTo>
                  <a:pt x="30432" y="7839"/>
                </a:lnTo>
                <a:lnTo>
                  <a:pt x="30383" y="16319"/>
                </a:lnTo>
                <a:lnTo>
                  <a:pt x="26264" y="29581"/>
                </a:lnTo>
                <a:lnTo>
                  <a:pt x="26604" y="34698"/>
                </a:lnTo>
                <a:lnTo>
                  <a:pt x="53797" y="64368"/>
                </a:lnTo>
                <a:lnTo>
                  <a:pt x="61384" y="65334"/>
                </a:lnTo>
                <a:lnTo>
                  <a:pt x="66939" y="64551"/>
                </a:lnTo>
                <a:lnTo>
                  <a:pt x="67911" y="63832"/>
                </a:lnTo>
                <a:lnTo>
                  <a:pt x="68763" y="6130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634275" y="5355711"/>
            <a:ext cx="64259" cy="209567"/>
          </a:xfrm>
          <a:custGeom>
            <a:avLst/>
            <a:gdLst/>
            <a:ahLst/>
            <a:cxnLst/>
            <a:rect l="l" t="t" r="r" b="b"/>
            <a:pathLst>
              <a:path w="64259" h="209567">
                <a:moveTo>
                  <a:pt x="21690" y="0"/>
                </a:moveTo>
                <a:lnTo>
                  <a:pt x="9756" y="13672"/>
                </a:lnTo>
                <a:lnTo>
                  <a:pt x="3156" y="28306"/>
                </a:lnTo>
                <a:lnTo>
                  <a:pt x="719" y="42172"/>
                </a:lnTo>
                <a:lnTo>
                  <a:pt x="0" y="58764"/>
                </a:lnTo>
                <a:lnTo>
                  <a:pt x="317" y="68282"/>
                </a:lnTo>
                <a:lnTo>
                  <a:pt x="6917" y="113178"/>
                </a:lnTo>
                <a:lnTo>
                  <a:pt x="23596" y="158132"/>
                </a:lnTo>
                <a:lnTo>
                  <a:pt x="49681" y="199835"/>
                </a:lnTo>
                <a:lnTo>
                  <a:pt x="64259" y="209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777127" y="5319654"/>
            <a:ext cx="76247" cy="206294"/>
          </a:xfrm>
          <a:custGeom>
            <a:avLst/>
            <a:gdLst/>
            <a:ahLst/>
            <a:cxnLst/>
            <a:rect l="l" t="t" r="r" b="b"/>
            <a:pathLst>
              <a:path w="76247" h="206294">
                <a:moveTo>
                  <a:pt x="0" y="0"/>
                </a:moveTo>
                <a:lnTo>
                  <a:pt x="35048" y="41868"/>
                </a:lnTo>
                <a:lnTo>
                  <a:pt x="52104" y="77653"/>
                </a:lnTo>
                <a:lnTo>
                  <a:pt x="66739" y="119909"/>
                </a:lnTo>
                <a:lnTo>
                  <a:pt x="76247" y="166349"/>
                </a:lnTo>
                <a:lnTo>
                  <a:pt x="75607" y="182477"/>
                </a:lnTo>
                <a:lnTo>
                  <a:pt x="72533" y="194253"/>
                </a:lnTo>
                <a:lnTo>
                  <a:pt x="62215" y="20629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842623" y="5329440"/>
            <a:ext cx="39294" cy="3274"/>
          </a:xfrm>
          <a:custGeom>
            <a:avLst/>
            <a:gdLst/>
            <a:ahLst/>
            <a:cxnLst/>
            <a:rect l="l" t="t" r="r" b="b"/>
            <a:pathLst>
              <a:path w="39294" h="3274">
                <a:moveTo>
                  <a:pt x="0" y="3274"/>
                </a:moveTo>
                <a:lnTo>
                  <a:pt x="17809" y="682"/>
                </a:lnTo>
                <a:lnTo>
                  <a:pt x="30260" y="202"/>
                </a:lnTo>
                <a:lnTo>
                  <a:pt x="39294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904846" y="5290108"/>
            <a:ext cx="9823" cy="45844"/>
          </a:xfrm>
          <a:custGeom>
            <a:avLst/>
            <a:gdLst/>
            <a:ahLst/>
            <a:cxnLst/>
            <a:rect l="l" t="t" r="r" b="b"/>
            <a:pathLst>
              <a:path w="9823" h="45844">
                <a:moveTo>
                  <a:pt x="0" y="0"/>
                </a:moveTo>
                <a:lnTo>
                  <a:pt x="2614" y="15685"/>
                </a:lnTo>
                <a:lnTo>
                  <a:pt x="5585" y="32056"/>
                </a:lnTo>
                <a:lnTo>
                  <a:pt x="9823" y="458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937598" y="5306444"/>
            <a:ext cx="21472" cy="24072"/>
          </a:xfrm>
          <a:custGeom>
            <a:avLst/>
            <a:gdLst/>
            <a:ahLst/>
            <a:cxnLst/>
            <a:rect l="l" t="t" r="r" b="b"/>
            <a:pathLst>
              <a:path w="21472" h="24072">
                <a:moveTo>
                  <a:pt x="3274" y="0"/>
                </a:moveTo>
                <a:lnTo>
                  <a:pt x="13004" y="5592"/>
                </a:lnTo>
                <a:lnTo>
                  <a:pt x="18029" y="10853"/>
                </a:lnTo>
                <a:lnTo>
                  <a:pt x="20747" y="17800"/>
                </a:lnTo>
                <a:lnTo>
                  <a:pt x="21472" y="21690"/>
                </a:lnTo>
                <a:lnTo>
                  <a:pt x="19772" y="23556"/>
                </a:lnTo>
                <a:lnTo>
                  <a:pt x="16456" y="24072"/>
                </a:lnTo>
                <a:lnTo>
                  <a:pt x="8405" y="22705"/>
                </a:lnTo>
                <a:lnTo>
                  <a:pt x="2401" y="19672"/>
                </a:lnTo>
                <a:lnTo>
                  <a:pt x="873" y="17844"/>
                </a:lnTo>
                <a:lnTo>
                  <a:pt x="218" y="15898"/>
                </a:lnTo>
                <a:lnTo>
                  <a:pt x="0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976899" y="5296380"/>
            <a:ext cx="34355" cy="37859"/>
          </a:xfrm>
          <a:custGeom>
            <a:avLst/>
            <a:gdLst/>
            <a:ahLst/>
            <a:cxnLst/>
            <a:rect l="l" t="t" r="r" b="b"/>
            <a:pathLst>
              <a:path w="34355" h="37859">
                <a:moveTo>
                  <a:pt x="6549" y="3476"/>
                </a:moveTo>
                <a:lnTo>
                  <a:pt x="10025" y="0"/>
                </a:lnTo>
                <a:lnTo>
                  <a:pt x="12869" y="67"/>
                </a:lnTo>
                <a:lnTo>
                  <a:pt x="20879" y="3053"/>
                </a:lnTo>
                <a:lnTo>
                  <a:pt x="27593" y="8988"/>
                </a:lnTo>
                <a:lnTo>
                  <a:pt x="32275" y="16478"/>
                </a:lnTo>
                <a:lnTo>
                  <a:pt x="34355" y="24658"/>
                </a:lnTo>
                <a:lnTo>
                  <a:pt x="33340" y="31203"/>
                </a:lnTo>
                <a:lnTo>
                  <a:pt x="32050" y="33968"/>
                </a:lnTo>
                <a:lnTo>
                  <a:pt x="29735" y="35811"/>
                </a:lnTo>
                <a:lnTo>
                  <a:pt x="23282" y="37859"/>
                </a:lnTo>
                <a:lnTo>
                  <a:pt x="15562" y="36828"/>
                </a:lnTo>
                <a:lnTo>
                  <a:pt x="8008" y="33581"/>
                </a:lnTo>
                <a:lnTo>
                  <a:pt x="2225" y="28499"/>
                </a:lnTo>
                <a:lnTo>
                  <a:pt x="755" y="25252"/>
                </a:lnTo>
                <a:lnTo>
                  <a:pt x="0" y="1002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1029300" y="5401333"/>
            <a:ext cx="55668" cy="13098"/>
          </a:xfrm>
          <a:custGeom>
            <a:avLst/>
            <a:gdLst/>
            <a:ahLst/>
            <a:cxnLst/>
            <a:rect l="l" t="t" r="r" b="b"/>
            <a:pathLst>
              <a:path w="55668" h="13098">
                <a:moveTo>
                  <a:pt x="0" y="0"/>
                </a:moveTo>
                <a:lnTo>
                  <a:pt x="13673" y="4557"/>
                </a:lnTo>
                <a:lnTo>
                  <a:pt x="31784" y="9435"/>
                </a:lnTo>
                <a:lnTo>
                  <a:pt x="42506" y="11470"/>
                </a:lnTo>
                <a:lnTo>
                  <a:pt x="55668" y="130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1058779" y="5430768"/>
            <a:ext cx="26197" cy="6549"/>
          </a:xfrm>
          <a:custGeom>
            <a:avLst/>
            <a:gdLst/>
            <a:ahLst/>
            <a:cxnLst/>
            <a:rect l="l" t="t" r="r" b="b"/>
            <a:pathLst>
              <a:path w="26197" h="6549">
                <a:moveTo>
                  <a:pt x="0" y="0"/>
                </a:moveTo>
                <a:lnTo>
                  <a:pt x="10457" y="4500"/>
                </a:lnTo>
                <a:lnTo>
                  <a:pt x="26197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1202872" y="5389588"/>
            <a:ext cx="88416" cy="142658"/>
          </a:xfrm>
          <a:custGeom>
            <a:avLst/>
            <a:gdLst/>
            <a:ahLst/>
            <a:cxnLst/>
            <a:rect l="l" t="t" r="r" b="b"/>
            <a:pathLst>
              <a:path w="88416" h="142658">
                <a:moveTo>
                  <a:pt x="0" y="41143"/>
                </a:moveTo>
                <a:lnTo>
                  <a:pt x="12255" y="3390"/>
                </a:lnTo>
                <a:lnTo>
                  <a:pt x="22106" y="0"/>
                </a:lnTo>
                <a:lnTo>
                  <a:pt x="29109" y="1147"/>
                </a:lnTo>
                <a:lnTo>
                  <a:pt x="60877" y="32901"/>
                </a:lnTo>
                <a:lnTo>
                  <a:pt x="73178" y="80809"/>
                </a:lnTo>
                <a:lnTo>
                  <a:pt x="55811" y="125967"/>
                </a:lnTo>
                <a:lnTo>
                  <a:pt x="48819" y="130873"/>
                </a:lnTo>
                <a:lnTo>
                  <a:pt x="40860" y="130628"/>
                </a:lnTo>
                <a:lnTo>
                  <a:pt x="80077" y="130685"/>
                </a:lnTo>
                <a:lnTo>
                  <a:pt x="88416" y="14265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1307670" y="5358652"/>
            <a:ext cx="6549" cy="45845"/>
          </a:xfrm>
          <a:custGeom>
            <a:avLst/>
            <a:gdLst/>
            <a:ahLst/>
            <a:cxnLst/>
            <a:rect l="l" t="t" r="r" b="b"/>
            <a:pathLst>
              <a:path w="6549" h="45845">
                <a:moveTo>
                  <a:pt x="0" y="0"/>
                </a:moveTo>
                <a:lnTo>
                  <a:pt x="970" y="15870"/>
                </a:lnTo>
                <a:lnTo>
                  <a:pt x="4557" y="32849"/>
                </a:lnTo>
                <a:lnTo>
                  <a:pt x="6549" y="4584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1333877" y="5368439"/>
            <a:ext cx="25457" cy="19777"/>
          </a:xfrm>
          <a:custGeom>
            <a:avLst/>
            <a:gdLst/>
            <a:ahLst/>
            <a:cxnLst/>
            <a:rect l="l" t="t" r="r" b="b"/>
            <a:pathLst>
              <a:path w="25457" h="19777">
                <a:moveTo>
                  <a:pt x="13099" y="0"/>
                </a:moveTo>
                <a:lnTo>
                  <a:pt x="21790" y="3477"/>
                </a:lnTo>
                <a:lnTo>
                  <a:pt x="23987" y="5956"/>
                </a:lnTo>
                <a:lnTo>
                  <a:pt x="25088" y="9065"/>
                </a:lnTo>
                <a:lnTo>
                  <a:pt x="25457" y="12593"/>
                </a:lnTo>
                <a:lnTo>
                  <a:pt x="23885" y="15308"/>
                </a:lnTo>
                <a:lnTo>
                  <a:pt x="17286" y="19296"/>
                </a:lnTo>
                <a:lnTo>
                  <a:pt x="14071" y="19777"/>
                </a:lnTo>
                <a:lnTo>
                  <a:pt x="8558" y="18371"/>
                </a:lnTo>
                <a:lnTo>
                  <a:pt x="0" y="1309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1386958" y="5361853"/>
            <a:ext cx="37905" cy="28223"/>
          </a:xfrm>
          <a:custGeom>
            <a:avLst/>
            <a:gdLst/>
            <a:ahLst/>
            <a:cxnLst/>
            <a:rect l="l" t="t" r="r" b="b"/>
            <a:pathLst>
              <a:path w="37905" h="28223">
                <a:moveTo>
                  <a:pt x="22247" y="0"/>
                </a:moveTo>
                <a:lnTo>
                  <a:pt x="29201" y="0"/>
                </a:lnTo>
                <a:lnTo>
                  <a:pt x="31977" y="1091"/>
                </a:lnTo>
                <a:lnTo>
                  <a:pt x="37002" y="5215"/>
                </a:lnTo>
                <a:lnTo>
                  <a:pt x="37905" y="8570"/>
                </a:lnTo>
                <a:lnTo>
                  <a:pt x="36969" y="17150"/>
                </a:lnTo>
                <a:lnTo>
                  <a:pt x="34972" y="20530"/>
                </a:lnTo>
                <a:lnTo>
                  <a:pt x="28873" y="25255"/>
                </a:lnTo>
                <a:lnTo>
                  <a:pt x="15518" y="28223"/>
                </a:lnTo>
                <a:lnTo>
                  <a:pt x="3515" y="27363"/>
                </a:lnTo>
                <a:lnTo>
                  <a:pt x="1390" y="25519"/>
                </a:lnTo>
                <a:lnTo>
                  <a:pt x="338" y="22835"/>
                </a:lnTo>
                <a:lnTo>
                  <a:pt x="0" y="19589"/>
                </a:lnTo>
                <a:lnTo>
                  <a:pt x="502" y="17426"/>
                </a:lnTo>
                <a:lnTo>
                  <a:pt x="1564" y="15983"/>
                </a:lnTo>
                <a:lnTo>
                  <a:pt x="5873" y="1309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1127492" y="4209640"/>
            <a:ext cx="1466970" cy="551722"/>
          </a:xfrm>
          <a:custGeom>
            <a:avLst/>
            <a:gdLst/>
            <a:ahLst/>
            <a:cxnLst/>
            <a:rect l="l" t="t" r="r" b="b"/>
            <a:pathLst>
              <a:path w="1466970" h="551722">
                <a:moveTo>
                  <a:pt x="0" y="0"/>
                </a:moveTo>
                <a:lnTo>
                  <a:pt x="2977" y="9729"/>
                </a:lnTo>
                <a:lnTo>
                  <a:pt x="12104" y="26886"/>
                </a:lnTo>
                <a:lnTo>
                  <a:pt x="19881" y="42920"/>
                </a:lnTo>
                <a:lnTo>
                  <a:pt x="25295" y="56740"/>
                </a:lnTo>
                <a:lnTo>
                  <a:pt x="30383" y="74231"/>
                </a:lnTo>
                <a:lnTo>
                  <a:pt x="37143" y="90447"/>
                </a:lnTo>
                <a:lnTo>
                  <a:pt x="43520" y="107895"/>
                </a:lnTo>
                <a:lnTo>
                  <a:pt x="50612" y="120760"/>
                </a:lnTo>
                <a:lnTo>
                  <a:pt x="61176" y="136443"/>
                </a:lnTo>
                <a:lnTo>
                  <a:pt x="69453" y="153758"/>
                </a:lnTo>
                <a:lnTo>
                  <a:pt x="79770" y="172140"/>
                </a:lnTo>
                <a:lnTo>
                  <a:pt x="90898" y="190132"/>
                </a:lnTo>
                <a:lnTo>
                  <a:pt x="105662" y="207335"/>
                </a:lnTo>
                <a:lnTo>
                  <a:pt x="118954" y="223780"/>
                </a:lnTo>
                <a:lnTo>
                  <a:pt x="160551" y="262951"/>
                </a:lnTo>
                <a:lnTo>
                  <a:pt x="194787" y="281974"/>
                </a:lnTo>
                <a:lnTo>
                  <a:pt x="211754" y="290316"/>
                </a:lnTo>
                <a:lnTo>
                  <a:pt x="227463" y="299052"/>
                </a:lnTo>
                <a:lnTo>
                  <a:pt x="245356" y="310930"/>
                </a:lnTo>
                <a:lnTo>
                  <a:pt x="263591" y="324161"/>
                </a:lnTo>
                <a:lnTo>
                  <a:pt x="281753" y="335087"/>
                </a:lnTo>
                <a:lnTo>
                  <a:pt x="298223" y="344791"/>
                </a:lnTo>
                <a:lnTo>
                  <a:pt x="312119" y="352961"/>
                </a:lnTo>
                <a:lnTo>
                  <a:pt x="326787" y="359991"/>
                </a:lnTo>
                <a:lnTo>
                  <a:pt x="343043" y="368885"/>
                </a:lnTo>
                <a:lnTo>
                  <a:pt x="359016" y="377285"/>
                </a:lnTo>
                <a:lnTo>
                  <a:pt x="376410" y="385752"/>
                </a:lnTo>
                <a:lnTo>
                  <a:pt x="392918" y="392710"/>
                </a:lnTo>
                <a:lnTo>
                  <a:pt x="409308" y="398730"/>
                </a:lnTo>
                <a:lnTo>
                  <a:pt x="425683" y="406668"/>
                </a:lnTo>
                <a:lnTo>
                  <a:pt x="443026" y="416086"/>
                </a:lnTo>
                <a:lnTo>
                  <a:pt x="461399" y="424554"/>
                </a:lnTo>
                <a:lnTo>
                  <a:pt x="479773" y="434554"/>
                </a:lnTo>
                <a:lnTo>
                  <a:pt x="496386" y="440924"/>
                </a:lnTo>
                <a:lnTo>
                  <a:pt x="511526" y="447842"/>
                </a:lnTo>
                <a:lnTo>
                  <a:pt x="526685" y="454558"/>
                </a:lnTo>
                <a:lnTo>
                  <a:pt x="542804" y="460278"/>
                </a:lnTo>
                <a:lnTo>
                  <a:pt x="560973" y="465881"/>
                </a:lnTo>
                <a:lnTo>
                  <a:pt x="575646" y="470824"/>
                </a:lnTo>
                <a:lnTo>
                  <a:pt x="590181" y="473622"/>
                </a:lnTo>
                <a:lnTo>
                  <a:pt x="605039" y="475421"/>
                </a:lnTo>
                <a:lnTo>
                  <a:pt x="623097" y="479289"/>
                </a:lnTo>
                <a:lnTo>
                  <a:pt x="638036" y="480739"/>
                </a:lnTo>
                <a:lnTo>
                  <a:pt x="653984" y="482907"/>
                </a:lnTo>
                <a:lnTo>
                  <a:pt x="670231" y="484115"/>
                </a:lnTo>
                <a:lnTo>
                  <a:pt x="687518" y="486773"/>
                </a:lnTo>
                <a:lnTo>
                  <a:pt x="705755" y="488646"/>
                </a:lnTo>
                <a:lnTo>
                  <a:pt x="721822" y="492412"/>
                </a:lnTo>
                <a:lnTo>
                  <a:pt x="739010" y="496659"/>
                </a:lnTo>
                <a:lnTo>
                  <a:pt x="755449" y="501002"/>
                </a:lnTo>
                <a:lnTo>
                  <a:pt x="772653" y="506454"/>
                </a:lnTo>
                <a:lnTo>
                  <a:pt x="789135" y="511911"/>
                </a:lnTo>
                <a:lnTo>
                  <a:pt x="804860" y="515913"/>
                </a:lnTo>
                <a:lnTo>
                  <a:pt x="821010" y="518051"/>
                </a:lnTo>
                <a:lnTo>
                  <a:pt x="836558" y="520131"/>
                </a:lnTo>
                <a:lnTo>
                  <a:pt x="851756" y="522792"/>
                </a:lnTo>
                <a:lnTo>
                  <a:pt x="869581" y="524665"/>
                </a:lnTo>
                <a:lnTo>
                  <a:pt x="885567" y="526693"/>
                </a:lnTo>
                <a:lnTo>
                  <a:pt x="900147" y="527044"/>
                </a:lnTo>
                <a:lnTo>
                  <a:pt x="915988" y="528887"/>
                </a:lnTo>
                <a:lnTo>
                  <a:pt x="930465" y="529998"/>
                </a:lnTo>
                <a:lnTo>
                  <a:pt x="948759" y="530374"/>
                </a:lnTo>
                <a:lnTo>
                  <a:pt x="963824" y="530439"/>
                </a:lnTo>
                <a:lnTo>
                  <a:pt x="978030" y="530822"/>
                </a:lnTo>
                <a:lnTo>
                  <a:pt x="993235" y="532714"/>
                </a:lnTo>
                <a:lnTo>
                  <a:pt x="1011596" y="533538"/>
                </a:lnTo>
                <a:lnTo>
                  <a:pt x="1027498" y="535439"/>
                </a:lnTo>
                <a:lnTo>
                  <a:pt x="1043765" y="536704"/>
                </a:lnTo>
                <a:lnTo>
                  <a:pt x="1060992" y="537924"/>
                </a:lnTo>
                <a:lnTo>
                  <a:pt x="1078409" y="539823"/>
                </a:lnTo>
                <a:lnTo>
                  <a:pt x="1093237" y="540152"/>
                </a:lnTo>
                <a:lnTo>
                  <a:pt x="1109152" y="540249"/>
                </a:lnTo>
                <a:lnTo>
                  <a:pt x="1125389" y="542016"/>
                </a:lnTo>
                <a:lnTo>
                  <a:pt x="1141721" y="544844"/>
                </a:lnTo>
                <a:lnTo>
                  <a:pt x="1158673" y="544195"/>
                </a:lnTo>
                <a:lnTo>
                  <a:pt x="1175659" y="543689"/>
                </a:lnTo>
                <a:lnTo>
                  <a:pt x="1193028" y="543589"/>
                </a:lnTo>
                <a:lnTo>
                  <a:pt x="1210837" y="543569"/>
                </a:lnTo>
                <a:lnTo>
                  <a:pt x="1225454" y="543202"/>
                </a:lnTo>
                <a:lnTo>
                  <a:pt x="1241511" y="540973"/>
                </a:lnTo>
                <a:lnTo>
                  <a:pt x="1253301" y="541463"/>
                </a:lnTo>
                <a:lnTo>
                  <a:pt x="1268801" y="543149"/>
                </a:lnTo>
                <a:lnTo>
                  <a:pt x="1285878" y="545733"/>
                </a:lnTo>
                <a:lnTo>
                  <a:pt x="1303265" y="546620"/>
                </a:lnTo>
                <a:lnTo>
                  <a:pt x="1320713" y="546796"/>
                </a:lnTo>
                <a:lnTo>
                  <a:pt x="1335924" y="549081"/>
                </a:lnTo>
                <a:lnTo>
                  <a:pt x="1352566" y="549910"/>
                </a:lnTo>
                <a:lnTo>
                  <a:pt x="1368129" y="548335"/>
                </a:lnTo>
                <a:lnTo>
                  <a:pt x="1384328" y="547498"/>
                </a:lnTo>
                <a:lnTo>
                  <a:pt x="1401542" y="550459"/>
                </a:lnTo>
                <a:lnTo>
                  <a:pt x="1409876" y="551722"/>
                </a:lnTo>
                <a:lnTo>
                  <a:pt x="1427488" y="548659"/>
                </a:lnTo>
                <a:lnTo>
                  <a:pt x="1441465" y="549449"/>
                </a:lnTo>
                <a:lnTo>
                  <a:pt x="1458078" y="549012"/>
                </a:lnTo>
                <a:lnTo>
                  <a:pt x="1466970" y="546839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1884822" y="4609085"/>
            <a:ext cx="35109" cy="72039"/>
          </a:xfrm>
          <a:custGeom>
            <a:avLst/>
            <a:gdLst/>
            <a:ahLst/>
            <a:cxnLst/>
            <a:rect l="l" t="t" r="r" b="b"/>
            <a:pathLst>
              <a:path w="35109" h="72039">
                <a:moveTo>
                  <a:pt x="5638" y="0"/>
                </a:moveTo>
                <a:lnTo>
                  <a:pt x="2162" y="3476"/>
                </a:lnTo>
                <a:lnTo>
                  <a:pt x="0" y="16068"/>
                </a:lnTo>
                <a:lnTo>
                  <a:pt x="1097" y="31887"/>
                </a:lnTo>
                <a:lnTo>
                  <a:pt x="25423" y="69603"/>
                </a:lnTo>
                <a:lnTo>
                  <a:pt x="29955" y="71805"/>
                </a:lnTo>
                <a:lnTo>
                  <a:pt x="35109" y="72039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1940525" y="4601995"/>
            <a:ext cx="35968" cy="45230"/>
          </a:xfrm>
          <a:custGeom>
            <a:avLst/>
            <a:gdLst/>
            <a:ahLst/>
            <a:cxnLst/>
            <a:rect l="l" t="t" r="r" b="b"/>
            <a:pathLst>
              <a:path w="35968" h="45230">
                <a:moveTo>
                  <a:pt x="5615" y="3772"/>
                </a:moveTo>
                <a:lnTo>
                  <a:pt x="9092" y="296"/>
                </a:lnTo>
                <a:lnTo>
                  <a:pt x="11935" y="0"/>
                </a:lnTo>
                <a:lnTo>
                  <a:pt x="19946" y="1610"/>
                </a:lnTo>
                <a:lnTo>
                  <a:pt x="26659" y="6693"/>
                </a:lnTo>
                <a:lnTo>
                  <a:pt x="31705" y="14166"/>
                </a:lnTo>
                <a:lnTo>
                  <a:pt x="35160" y="23552"/>
                </a:lnTo>
                <a:lnTo>
                  <a:pt x="35968" y="31847"/>
                </a:lnTo>
                <a:lnTo>
                  <a:pt x="35674" y="35587"/>
                </a:lnTo>
                <a:lnTo>
                  <a:pt x="34022" y="38444"/>
                </a:lnTo>
                <a:lnTo>
                  <a:pt x="28307" y="42589"/>
                </a:lnTo>
                <a:lnTo>
                  <a:pt x="16907" y="45230"/>
                </a:lnTo>
                <a:lnTo>
                  <a:pt x="13507" y="44509"/>
                </a:lnTo>
                <a:lnTo>
                  <a:pt x="7789" y="40797"/>
                </a:lnTo>
                <a:lnTo>
                  <a:pt x="2216" y="32571"/>
                </a:lnTo>
                <a:lnTo>
                  <a:pt x="0" y="18005"/>
                </a:lnTo>
                <a:lnTo>
                  <a:pt x="780" y="14716"/>
                </a:lnTo>
                <a:lnTo>
                  <a:pt x="2392" y="12888"/>
                </a:lnTo>
                <a:lnTo>
                  <a:pt x="8890" y="10322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2001822" y="4618824"/>
            <a:ext cx="5791" cy="42569"/>
          </a:xfrm>
          <a:custGeom>
            <a:avLst/>
            <a:gdLst/>
            <a:ahLst/>
            <a:cxnLst/>
            <a:rect l="l" t="t" r="r" b="b"/>
            <a:pathLst>
              <a:path w="5791" h="42569">
                <a:moveTo>
                  <a:pt x="0" y="0"/>
                </a:moveTo>
                <a:lnTo>
                  <a:pt x="4558" y="15411"/>
                </a:lnTo>
                <a:lnTo>
                  <a:pt x="5791" y="33054"/>
                </a:lnTo>
                <a:lnTo>
                  <a:pt x="3274" y="42569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2005111" y="4586036"/>
            <a:ext cx="26196" cy="26196"/>
          </a:xfrm>
          <a:custGeom>
            <a:avLst/>
            <a:gdLst/>
            <a:ahLst/>
            <a:cxnLst/>
            <a:rect l="l" t="t" r="r" b="b"/>
            <a:pathLst>
              <a:path w="26196" h="26196">
                <a:moveTo>
                  <a:pt x="0" y="0"/>
                </a:moveTo>
                <a:lnTo>
                  <a:pt x="5214" y="1738"/>
                </a:lnTo>
                <a:lnTo>
                  <a:pt x="18932" y="17971"/>
                </a:lnTo>
                <a:lnTo>
                  <a:pt x="26196" y="26196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2005125" y="4543424"/>
            <a:ext cx="48739" cy="88414"/>
          </a:xfrm>
          <a:custGeom>
            <a:avLst/>
            <a:gdLst/>
            <a:ahLst/>
            <a:cxnLst/>
            <a:rect l="l" t="t" r="r" b="b"/>
            <a:pathLst>
              <a:path w="48739" h="88414">
                <a:moveTo>
                  <a:pt x="0" y="0"/>
                </a:moveTo>
                <a:lnTo>
                  <a:pt x="37376" y="36743"/>
                </a:lnTo>
                <a:lnTo>
                  <a:pt x="48739" y="73834"/>
                </a:lnTo>
                <a:lnTo>
                  <a:pt x="45844" y="88414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908120" y="4316514"/>
            <a:ext cx="16372" cy="82914"/>
          </a:xfrm>
          <a:custGeom>
            <a:avLst/>
            <a:gdLst/>
            <a:ahLst/>
            <a:cxnLst/>
            <a:rect l="l" t="t" r="r" b="b"/>
            <a:pathLst>
              <a:path w="16372" h="82914">
                <a:moveTo>
                  <a:pt x="0" y="10874"/>
                </a:moveTo>
                <a:lnTo>
                  <a:pt x="5215" y="7397"/>
                </a:lnTo>
                <a:lnTo>
                  <a:pt x="8745" y="2780"/>
                </a:lnTo>
                <a:lnTo>
                  <a:pt x="10196" y="20"/>
                </a:lnTo>
                <a:lnTo>
                  <a:pt x="11163" y="0"/>
                </a:lnTo>
                <a:lnTo>
                  <a:pt x="12238" y="4828"/>
                </a:lnTo>
                <a:lnTo>
                  <a:pt x="12928" y="23115"/>
                </a:lnTo>
                <a:lnTo>
                  <a:pt x="13047" y="40697"/>
                </a:lnTo>
                <a:lnTo>
                  <a:pt x="13447" y="57954"/>
                </a:lnTo>
                <a:lnTo>
                  <a:pt x="15344" y="74548"/>
                </a:lnTo>
                <a:lnTo>
                  <a:pt x="16372" y="82914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862282" y="4425582"/>
            <a:ext cx="121159" cy="3274"/>
          </a:xfrm>
          <a:custGeom>
            <a:avLst/>
            <a:gdLst/>
            <a:ahLst/>
            <a:cxnLst/>
            <a:rect l="l" t="t" r="r" b="b"/>
            <a:pathLst>
              <a:path w="121159" h="3274">
                <a:moveTo>
                  <a:pt x="0" y="0"/>
                </a:moveTo>
                <a:lnTo>
                  <a:pt x="15321" y="1886"/>
                </a:lnTo>
                <a:lnTo>
                  <a:pt x="32353" y="720"/>
                </a:lnTo>
                <a:lnTo>
                  <a:pt x="48580" y="320"/>
                </a:lnTo>
                <a:lnTo>
                  <a:pt x="66707" y="142"/>
                </a:lnTo>
                <a:lnTo>
                  <a:pt x="76126" y="94"/>
                </a:lnTo>
                <a:lnTo>
                  <a:pt x="94352" y="1012"/>
                </a:lnTo>
                <a:lnTo>
                  <a:pt x="109245" y="2268"/>
                </a:lnTo>
                <a:lnTo>
                  <a:pt x="121159" y="3274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891760" y="4441602"/>
            <a:ext cx="58942" cy="80191"/>
          </a:xfrm>
          <a:custGeom>
            <a:avLst/>
            <a:gdLst/>
            <a:ahLst/>
            <a:cxnLst/>
            <a:rect l="l" t="t" r="r" b="b"/>
            <a:pathLst>
              <a:path w="58942" h="80191">
                <a:moveTo>
                  <a:pt x="0" y="13407"/>
                </a:moveTo>
                <a:lnTo>
                  <a:pt x="0" y="6453"/>
                </a:lnTo>
                <a:lnTo>
                  <a:pt x="1091" y="4042"/>
                </a:lnTo>
                <a:lnTo>
                  <a:pt x="5214" y="391"/>
                </a:lnTo>
                <a:lnTo>
                  <a:pt x="7842" y="0"/>
                </a:lnTo>
                <a:lnTo>
                  <a:pt x="13673" y="1505"/>
                </a:lnTo>
                <a:lnTo>
                  <a:pt x="23092" y="6444"/>
                </a:lnTo>
                <a:lnTo>
                  <a:pt x="25218" y="9493"/>
                </a:lnTo>
                <a:lnTo>
                  <a:pt x="27581" y="17731"/>
                </a:lnTo>
                <a:lnTo>
                  <a:pt x="25720" y="27457"/>
                </a:lnTo>
                <a:lnTo>
                  <a:pt x="18536" y="42190"/>
                </a:lnTo>
                <a:lnTo>
                  <a:pt x="15632" y="46786"/>
                </a:lnTo>
                <a:lnTo>
                  <a:pt x="14787" y="51669"/>
                </a:lnTo>
                <a:lnTo>
                  <a:pt x="43264" y="79895"/>
                </a:lnTo>
                <a:lnTo>
                  <a:pt x="50276" y="80191"/>
                </a:lnTo>
                <a:lnTo>
                  <a:pt x="58942" y="78899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794606" y="4314157"/>
            <a:ext cx="67688" cy="225949"/>
          </a:xfrm>
          <a:custGeom>
            <a:avLst/>
            <a:gdLst/>
            <a:ahLst/>
            <a:cxnLst/>
            <a:rect l="l" t="t" r="r" b="b"/>
            <a:pathLst>
              <a:path w="67688" h="225949">
                <a:moveTo>
                  <a:pt x="41491" y="0"/>
                </a:moveTo>
                <a:lnTo>
                  <a:pt x="16542" y="37225"/>
                </a:lnTo>
                <a:lnTo>
                  <a:pt x="4382" y="84367"/>
                </a:lnTo>
                <a:lnTo>
                  <a:pt x="539" y="124207"/>
                </a:lnTo>
                <a:lnTo>
                  <a:pt x="0" y="137381"/>
                </a:lnTo>
                <a:lnTo>
                  <a:pt x="1459" y="149439"/>
                </a:lnTo>
                <a:lnTo>
                  <a:pt x="16873" y="189409"/>
                </a:lnTo>
                <a:lnTo>
                  <a:pt x="45041" y="216879"/>
                </a:lnTo>
                <a:lnTo>
                  <a:pt x="62675" y="224049"/>
                </a:lnTo>
                <a:lnTo>
                  <a:pt x="67688" y="225949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934342" y="4287916"/>
            <a:ext cx="73357" cy="265246"/>
          </a:xfrm>
          <a:custGeom>
            <a:avLst/>
            <a:gdLst/>
            <a:ahLst/>
            <a:cxnLst/>
            <a:rect l="l" t="t" r="r" b="b"/>
            <a:pathLst>
              <a:path w="73357" h="265246">
                <a:moveTo>
                  <a:pt x="0" y="0"/>
                </a:moveTo>
                <a:lnTo>
                  <a:pt x="36005" y="30720"/>
                </a:lnTo>
                <a:lnTo>
                  <a:pt x="57402" y="74959"/>
                </a:lnTo>
                <a:lnTo>
                  <a:pt x="71181" y="129546"/>
                </a:lnTo>
                <a:lnTo>
                  <a:pt x="73357" y="162971"/>
                </a:lnTo>
                <a:lnTo>
                  <a:pt x="72919" y="178506"/>
                </a:lnTo>
                <a:lnTo>
                  <a:pt x="55317" y="231072"/>
                </a:lnTo>
                <a:lnTo>
                  <a:pt x="47871" y="244236"/>
                </a:lnTo>
                <a:lnTo>
                  <a:pt x="41097" y="260665"/>
                </a:lnTo>
                <a:lnTo>
                  <a:pt x="39295" y="265246"/>
                </a:lnTo>
              </a:path>
            </a:pathLst>
          </a:custGeom>
          <a:ln w="11051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1009666" y="4287871"/>
            <a:ext cx="19647" cy="42570"/>
          </a:xfrm>
          <a:custGeom>
            <a:avLst/>
            <a:gdLst/>
            <a:ahLst/>
            <a:cxnLst/>
            <a:rect l="l" t="t" r="r" b="b"/>
            <a:pathLst>
              <a:path w="19647" h="42570">
                <a:moveTo>
                  <a:pt x="19647" y="0"/>
                </a:moveTo>
                <a:lnTo>
                  <a:pt x="16669" y="14594"/>
                </a:lnTo>
                <a:lnTo>
                  <a:pt x="11448" y="25306"/>
                </a:lnTo>
                <a:lnTo>
                  <a:pt x="0" y="42570"/>
                </a:lnTo>
              </a:path>
            </a:pathLst>
          </a:custGeom>
          <a:ln w="11052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999849" y="4287827"/>
            <a:ext cx="65493" cy="55669"/>
          </a:xfrm>
          <a:custGeom>
            <a:avLst/>
            <a:gdLst/>
            <a:ahLst/>
            <a:cxnLst/>
            <a:rect l="l" t="t" r="r" b="b"/>
            <a:pathLst>
              <a:path w="65493" h="55669">
                <a:moveTo>
                  <a:pt x="0" y="0"/>
                </a:moveTo>
                <a:lnTo>
                  <a:pt x="15686" y="10821"/>
                </a:lnTo>
                <a:lnTo>
                  <a:pt x="33150" y="24956"/>
                </a:lnTo>
                <a:lnTo>
                  <a:pt x="49280" y="39939"/>
                </a:lnTo>
                <a:lnTo>
                  <a:pt x="65493" y="55669"/>
                </a:lnTo>
              </a:path>
            </a:pathLst>
          </a:custGeom>
          <a:ln w="11052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604519" y="4179411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615950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356107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 txBox="1"/>
          <p:nvPr/>
        </p:nvSpPr>
        <p:spPr>
          <a:xfrm>
            <a:off x="4986654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16­2:36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55" name="object 155"/>
          <p:cNvSpPr/>
          <p:nvPr/>
        </p:nvSpPr>
        <p:spPr>
          <a:xfrm>
            <a:off x="4177313" y="4227361"/>
            <a:ext cx="134225" cy="176000"/>
          </a:xfrm>
          <a:custGeom>
            <a:avLst/>
            <a:gdLst/>
            <a:ahLst/>
            <a:cxnLst/>
            <a:rect l="l" t="t" r="r" b="b"/>
            <a:pathLst>
              <a:path w="134225" h="176000">
                <a:moveTo>
                  <a:pt x="0" y="0"/>
                </a:moveTo>
                <a:lnTo>
                  <a:pt x="363" y="17931"/>
                </a:lnTo>
                <a:lnTo>
                  <a:pt x="1738" y="30158"/>
                </a:lnTo>
                <a:lnTo>
                  <a:pt x="3561" y="44808"/>
                </a:lnTo>
                <a:lnTo>
                  <a:pt x="5584" y="61383"/>
                </a:lnTo>
                <a:lnTo>
                  <a:pt x="9401" y="116980"/>
                </a:lnTo>
                <a:lnTo>
                  <a:pt x="9766" y="149846"/>
                </a:lnTo>
                <a:lnTo>
                  <a:pt x="11542" y="162498"/>
                </a:lnTo>
                <a:lnTo>
                  <a:pt x="13151" y="164714"/>
                </a:lnTo>
                <a:lnTo>
                  <a:pt x="15315" y="165827"/>
                </a:lnTo>
                <a:lnTo>
                  <a:pt x="30104" y="166739"/>
                </a:lnTo>
                <a:lnTo>
                  <a:pt x="42965" y="167834"/>
                </a:lnTo>
                <a:lnTo>
                  <a:pt x="59108" y="169533"/>
                </a:lnTo>
                <a:lnTo>
                  <a:pt x="68506" y="170495"/>
                </a:lnTo>
                <a:lnTo>
                  <a:pt x="78409" y="171500"/>
                </a:lnTo>
                <a:lnTo>
                  <a:pt x="96201" y="173587"/>
                </a:lnTo>
                <a:lnTo>
                  <a:pt x="111506" y="175364"/>
                </a:lnTo>
                <a:lnTo>
                  <a:pt x="126847" y="176000"/>
                </a:lnTo>
                <a:lnTo>
                  <a:pt x="134225" y="1735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4193711" y="4292793"/>
            <a:ext cx="98214" cy="11643"/>
          </a:xfrm>
          <a:custGeom>
            <a:avLst/>
            <a:gdLst/>
            <a:ahLst/>
            <a:cxnLst/>
            <a:rect l="l" t="t" r="r" b="b"/>
            <a:pathLst>
              <a:path w="98214" h="11643">
                <a:moveTo>
                  <a:pt x="0" y="0"/>
                </a:moveTo>
                <a:lnTo>
                  <a:pt x="13903" y="1738"/>
                </a:lnTo>
                <a:lnTo>
                  <a:pt x="29459" y="3561"/>
                </a:lnTo>
                <a:lnTo>
                  <a:pt x="46922" y="5947"/>
                </a:lnTo>
                <a:lnTo>
                  <a:pt x="64384" y="9433"/>
                </a:lnTo>
                <a:lnTo>
                  <a:pt x="78935" y="11467"/>
                </a:lnTo>
                <a:lnTo>
                  <a:pt x="92502" y="11643"/>
                </a:lnTo>
                <a:lnTo>
                  <a:pt x="98214" y="98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4174097" y="4209685"/>
            <a:ext cx="98215" cy="7764"/>
          </a:xfrm>
          <a:custGeom>
            <a:avLst/>
            <a:gdLst/>
            <a:ahLst/>
            <a:cxnLst/>
            <a:rect l="l" t="t" r="r" b="b"/>
            <a:pathLst>
              <a:path w="98215" h="7764">
                <a:moveTo>
                  <a:pt x="0" y="7764"/>
                </a:moveTo>
                <a:lnTo>
                  <a:pt x="14523" y="2900"/>
                </a:lnTo>
                <a:lnTo>
                  <a:pt x="29735" y="388"/>
                </a:lnTo>
                <a:lnTo>
                  <a:pt x="46439" y="0"/>
                </a:lnTo>
                <a:lnTo>
                  <a:pt x="63563" y="676"/>
                </a:lnTo>
                <a:lnTo>
                  <a:pt x="80874" y="976"/>
                </a:lnTo>
                <a:lnTo>
                  <a:pt x="98215" y="121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4360737" y="4295978"/>
            <a:ext cx="117859" cy="68751"/>
          </a:xfrm>
          <a:custGeom>
            <a:avLst/>
            <a:gdLst/>
            <a:ahLst/>
            <a:cxnLst/>
            <a:rect l="l" t="t" r="r" b="b"/>
            <a:pathLst>
              <a:path w="117859" h="68751">
                <a:moveTo>
                  <a:pt x="0" y="0"/>
                </a:moveTo>
                <a:lnTo>
                  <a:pt x="15641" y="8689"/>
                </a:lnTo>
                <a:lnTo>
                  <a:pt x="32051" y="18776"/>
                </a:lnTo>
                <a:lnTo>
                  <a:pt x="49893" y="30170"/>
                </a:lnTo>
                <a:lnTo>
                  <a:pt x="67524" y="41297"/>
                </a:lnTo>
                <a:lnTo>
                  <a:pt x="83120" y="50365"/>
                </a:lnTo>
                <a:lnTo>
                  <a:pt x="96599" y="57669"/>
                </a:lnTo>
                <a:lnTo>
                  <a:pt x="113228" y="66346"/>
                </a:lnTo>
                <a:lnTo>
                  <a:pt x="117859" y="6875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4380411" y="4295933"/>
            <a:ext cx="60668" cy="72025"/>
          </a:xfrm>
          <a:custGeom>
            <a:avLst/>
            <a:gdLst/>
            <a:ahLst/>
            <a:cxnLst/>
            <a:rect l="l" t="t" r="r" b="b"/>
            <a:pathLst>
              <a:path w="60668" h="72025">
                <a:moveTo>
                  <a:pt x="58930" y="0"/>
                </a:moveTo>
                <a:lnTo>
                  <a:pt x="44922" y="38479"/>
                </a:lnTo>
                <a:lnTo>
                  <a:pt x="15167" y="59362"/>
                </a:lnTo>
                <a:lnTo>
                  <a:pt x="0" y="7202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4563781" y="4286067"/>
            <a:ext cx="42560" cy="144052"/>
          </a:xfrm>
          <a:custGeom>
            <a:avLst/>
            <a:gdLst/>
            <a:ahLst/>
            <a:cxnLst/>
            <a:rect l="l" t="t" r="r" b="b"/>
            <a:pathLst>
              <a:path w="42560" h="144052">
                <a:moveTo>
                  <a:pt x="0" y="0"/>
                </a:moveTo>
                <a:lnTo>
                  <a:pt x="3475" y="3476"/>
                </a:lnTo>
                <a:lnTo>
                  <a:pt x="7375" y="16065"/>
                </a:lnTo>
                <a:lnTo>
                  <a:pt x="9704" y="29451"/>
                </a:lnTo>
                <a:lnTo>
                  <a:pt x="12679" y="45464"/>
                </a:lnTo>
                <a:lnTo>
                  <a:pt x="23481" y="82421"/>
                </a:lnTo>
                <a:lnTo>
                  <a:pt x="39572" y="131749"/>
                </a:lnTo>
                <a:lnTo>
                  <a:pt x="42560" y="14405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4534348" y="4298290"/>
            <a:ext cx="108421" cy="58804"/>
          </a:xfrm>
          <a:custGeom>
            <a:avLst/>
            <a:gdLst/>
            <a:ahLst/>
            <a:cxnLst/>
            <a:rect l="l" t="t" r="r" b="b"/>
            <a:pathLst>
              <a:path w="108421" h="58804">
                <a:moveTo>
                  <a:pt x="0" y="7375"/>
                </a:moveTo>
                <a:lnTo>
                  <a:pt x="16185" y="1223"/>
                </a:lnTo>
                <a:lnTo>
                  <a:pt x="21703" y="0"/>
                </a:lnTo>
                <a:lnTo>
                  <a:pt x="37534" y="1551"/>
                </a:lnTo>
                <a:lnTo>
                  <a:pt x="84231" y="19677"/>
                </a:lnTo>
                <a:lnTo>
                  <a:pt x="108421" y="44016"/>
                </a:lnTo>
                <a:lnTo>
                  <a:pt x="107202" y="48172"/>
                </a:lnTo>
                <a:lnTo>
                  <a:pt x="100028" y="55700"/>
                </a:lnTo>
                <a:lnTo>
                  <a:pt x="86654" y="58804"/>
                </a:lnTo>
                <a:lnTo>
                  <a:pt x="70161" y="58606"/>
                </a:lnTo>
                <a:lnTo>
                  <a:pt x="53130" y="56094"/>
                </a:lnTo>
                <a:lnTo>
                  <a:pt x="36013" y="5321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4704625" y="4308397"/>
            <a:ext cx="60788" cy="62311"/>
          </a:xfrm>
          <a:custGeom>
            <a:avLst/>
            <a:gdLst/>
            <a:ahLst/>
            <a:cxnLst/>
            <a:rect l="l" t="t" r="r" b="b"/>
            <a:pathLst>
              <a:path w="60788" h="62311">
                <a:moveTo>
                  <a:pt x="3274" y="3772"/>
                </a:moveTo>
                <a:lnTo>
                  <a:pt x="10226" y="296"/>
                </a:lnTo>
                <a:lnTo>
                  <a:pt x="13365" y="0"/>
                </a:lnTo>
                <a:lnTo>
                  <a:pt x="19763" y="1610"/>
                </a:lnTo>
                <a:lnTo>
                  <a:pt x="48412" y="29843"/>
                </a:lnTo>
                <a:lnTo>
                  <a:pt x="60788" y="56216"/>
                </a:lnTo>
                <a:lnTo>
                  <a:pt x="60169" y="59470"/>
                </a:lnTo>
                <a:lnTo>
                  <a:pt x="57937" y="61275"/>
                </a:lnTo>
                <a:lnTo>
                  <a:pt x="50607" y="62311"/>
                </a:lnTo>
                <a:lnTo>
                  <a:pt x="32779" y="53897"/>
                </a:lnTo>
                <a:lnTo>
                  <a:pt x="19661" y="43875"/>
                </a:lnTo>
                <a:lnTo>
                  <a:pt x="5825" y="31782"/>
                </a:lnTo>
                <a:lnTo>
                  <a:pt x="0" y="2669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4789782" y="4328495"/>
            <a:ext cx="144055" cy="52383"/>
          </a:xfrm>
          <a:custGeom>
            <a:avLst/>
            <a:gdLst/>
            <a:ahLst/>
            <a:cxnLst/>
            <a:rect l="l" t="t" r="r" b="b"/>
            <a:pathLst>
              <a:path w="144055" h="52383">
                <a:moveTo>
                  <a:pt x="0" y="0"/>
                </a:moveTo>
                <a:lnTo>
                  <a:pt x="5214" y="6952"/>
                </a:lnTo>
                <a:lnTo>
                  <a:pt x="7774" y="14245"/>
                </a:lnTo>
                <a:lnTo>
                  <a:pt x="9417" y="30784"/>
                </a:lnTo>
                <a:lnTo>
                  <a:pt x="10643" y="31436"/>
                </a:lnTo>
                <a:lnTo>
                  <a:pt x="21719" y="18151"/>
                </a:lnTo>
                <a:lnTo>
                  <a:pt x="25029" y="17194"/>
                </a:lnTo>
                <a:lnTo>
                  <a:pt x="33556" y="18069"/>
                </a:lnTo>
                <a:lnTo>
                  <a:pt x="45107" y="22653"/>
                </a:lnTo>
                <a:lnTo>
                  <a:pt x="56901" y="29992"/>
                </a:lnTo>
                <a:lnTo>
                  <a:pt x="64335" y="31518"/>
                </a:lnTo>
                <a:lnTo>
                  <a:pt x="103692" y="8202"/>
                </a:lnTo>
                <a:lnTo>
                  <a:pt x="100082" y="461"/>
                </a:lnTo>
                <a:lnTo>
                  <a:pt x="98006" y="1398"/>
                </a:lnTo>
                <a:lnTo>
                  <a:pt x="117266" y="44375"/>
                </a:lnTo>
                <a:lnTo>
                  <a:pt x="129650" y="49849"/>
                </a:lnTo>
                <a:lnTo>
                  <a:pt x="144055" y="5238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4982981" y="4321903"/>
            <a:ext cx="62205" cy="42562"/>
          </a:xfrm>
          <a:custGeom>
            <a:avLst/>
            <a:gdLst/>
            <a:ahLst/>
            <a:cxnLst/>
            <a:rect l="l" t="t" r="r" b="b"/>
            <a:pathLst>
              <a:path w="62205" h="42562">
                <a:moveTo>
                  <a:pt x="0" y="0"/>
                </a:moveTo>
                <a:lnTo>
                  <a:pt x="0" y="18228"/>
                </a:lnTo>
                <a:lnTo>
                  <a:pt x="1737" y="30784"/>
                </a:lnTo>
                <a:lnTo>
                  <a:pt x="4531" y="37448"/>
                </a:lnTo>
                <a:lnTo>
                  <a:pt x="6295" y="40244"/>
                </a:lnTo>
                <a:lnTo>
                  <a:pt x="7834" y="41017"/>
                </a:lnTo>
                <a:lnTo>
                  <a:pt x="9224" y="40440"/>
                </a:lnTo>
                <a:lnTo>
                  <a:pt x="23440" y="24096"/>
                </a:lnTo>
                <a:lnTo>
                  <a:pt x="26540" y="21521"/>
                </a:lnTo>
                <a:lnTo>
                  <a:pt x="33864" y="18659"/>
                </a:lnTo>
                <a:lnTo>
                  <a:pt x="37855" y="17896"/>
                </a:lnTo>
                <a:lnTo>
                  <a:pt x="41606" y="18478"/>
                </a:lnTo>
                <a:lnTo>
                  <a:pt x="48685" y="22036"/>
                </a:lnTo>
                <a:lnTo>
                  <a:pt x="57068" y="30175"/>
                </a:lnTo>
                <a:lnTo>
                  <a:pt x="59922" y="35358"/>
                </a:lnTo>
                <a:lnTo>
                  <a:pt x="62205" y="4256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5094334" y="4187623"/>
            <a:ext cx="26192" cy="186619"/>
          </a:xfrm>
          <a:custGeom>
            <a:avLst/>
            <a:gdLst/>
            <a:ahLst/>
            <a:cxnLst/>
            <a:rect l="l" t="t" r="r" b="b"/>
            <a:pathLst>
              <a:path w="26192" h="186619">
                <a:moveTo>
                  <a:pt x="0" y="0"/>
                </a:moveTo>
                <a:lnTo>
                  <a:pt x="0" y="12166"/>
                </a:lnTo>
                <a:lnTo>
                  <a:pt x="1940" y="27840"/>
                </a:lnTo>
                <a:lnTo>
                  <a:pt x="3476" y="37113"/>
                </a:lnTo>
                <a:lnTo>
                  <a:pt x="5591" y="48387"/>
                </a:lnTo>
                <a:lnTo>
                  <a:pt x="8093" y="60997"/>
                </a:lnTo>
                <a:lnTo>
                  <a:pt x="10852" y="74496"/>
                </a:lnTo>
                <a:lnTo>
                  <a:pt x="13418" y="88224"/>
                </a:lnTo>
                <a:lnTo>
                  <a:pt x="20144" y="128686"/>
                </a:lnTo>
                <a:lnTo>
                  <a:pt x="24889" y="167576"/>
                </a:lnTo>
                <a:lnTo>
                  <a:pt x="25806" y="180977"/>
                </a:lnTo>
                <a:lnTo>
                  <a:pt x="26192" y="18661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5081273" y="4273833"/>
            <a:ext cx="52384" cy="18514"/>
          </a:xfrm>
          <a:custGeom>
            <a:avLst/>
            <a:gdLst/>
            <a:ahLst/>
            <a:cxnLst/>
            <a:rect l="l" t="t" r="r" b="b"/>
            <a:pathLst>
              <a:path w="52384" h="18514">
                <a:moveTo>
                  <a:pt x="0" y="18514"/>
                </a:moveTo>
                <a:lnTo>
                  <a:pt x="3475" y="9824"/>
                </a:lnTo>
                <a:lnTo>
                  <a:pt x="8092" y="4587"/>
                </a:lnTo>
                <a:lnTo>
                  <a:pt x="10852" y="2682"/>
                </a:lnTo>
                <a:lnTo>
                  <a:pt x="25163" y="0"/>
                </a:lnTo>
                <a:lnTo>
                  <a:pt x="41489" y="943"/>
                </a:lnTo>
                <a:lnTo>
                  <a:pt x="52384" y="214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5163160" y="4308674"/>
            <a:ext cx="29466" cy="55659"/>
          </a:xfrm>
          <a:custGeom>
            <a:avLst/>
            <a:gdLst/>
            <a:ahLst/>
            <a:cxnLst/>
            <a:rect l="l" t="t" r="r" b="b"/>
            <a:pathLst>
              <a:path w="29466" h="55659">
                <a:moveTo>
                  <a:pt x="0" y="0"/>
                </a:moveTo>
                <a:lnTo>
                  <a:pt x="9714" y="17807"/>
                </a:lnTo>
                <a:lnTo>
                  <a:pt x="16338" y="32196"/>
                </a:lnTo>
                <a:lnTo>
                  <a:pt x="25095" y="48356"/>
                </a:lnTo>
                <a:lnTo>
                  <a:pt x="29466" y="556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5229361" y="4311903"/>
            <a:ext cx="38606" cy="39289"/>
          </a:xfrm>
          <a:custGeom>
            <a:avLst/>
            <a:gdLst/>
            <a:ahLst/>
            <a:cxnLst/>
            <a:rect l="l" t="t" r="r" b="b"/>
            <a:pathLst>
              <a:path w="38606" h="39289">
                <a:moveTo>
                  <a:pt x="2591" y="0"/>
                </a:moveTo>
                <a:lnTo>
                  <a:pt x="0" y="11654"/>
                </a:lnTo>
                <a:lnTo>
                  <a:pt x="348" y="19003"/>
                </a:lnTo>
                <a:lnTo>
                  <a:pt x="2928" y="25908"/>
                </a:lnTo>
                <a:lnTo>
                  <a:pt x="5726" y="28185"/>
                </a:lnTo>
                <a:lnTo>
                  <a:pt x="22316" y="32811"/>
                </a:lnTo>
                <a:lnTo>
                  <a:pt x="32445" y="36036"/>
                </a:lnTo>
                <a:lnTo>
                  <a:pt x="38606" y="3928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5245086" y="4230006"/>
            <a:ext cx="52385" cy="127690"/>
          </a:xfrm>
          <a:custGeom>
            <a:avLst/>
            <a:gdLst/>
            <a:ahLst/>
            <a:cxnLst/>
            <a:rect l="l" t="t" r="r" b="b"/>
            <a:pathLst>
              <a:path w="52385" h="127690">
                <a:moveTo>
                  <a:pt x="0" y="0"/>
                </a:moveTo>
                <a:lnTo>
                  <a:pt x="18768" y="38516"/>
                </a:lnTo>
                <a:lnTo>
                  <a:pt x="36933" y="82791"/>
                </a:lnTo>
                <a:lnTo>
                  <a:pt x="46675" y="110426"/>
                </a:lnTo>
                <a:lnTo>
                  <a:pt x="52385" y="1276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5493958" y="4229961"/>
            <a:ext cx="45837" cy="163707"/>
          </a:xfrm>
          <a:custGeom>
            <a:avLst/>
            <a:gdLst/>
            <a:ahLst/>
            <a:cxnLst/>
            <a:rect l="l" t="t" r="r" b="b"/>
            <a:pathLst>
              <a:path w="45837" h="163707">
                <a:moveTo>
                  <a:pt x="0" y="0"/>
                </a:moveTo>
                <a:lnTo>
                  <a:pt x="12786" y="39648"/>
                </a:lnTo>
                <a:lnTo>
                  <a:pt x="21766" y="82126"/>
                </a:lnTo>
                <a:lnTo>
                  <a:pt x="24333" y="92585"/>
                </a:lnTo>
                <a:lnTo>
                  <a:pt x="27136" y="102468"/>
                </a:lnTo>
                <a:lnTo>
                  <a:pt x="32796" y="120846"/>
                </a:lnTo>
                <a:lnTo>
                  <a:pt x="37737" y="137503"/>
                </a:lnTo>
                <a:lnTo>
                  <a:pt x="42871" y="154245"/>
                </a:lnTo>
                <a:lnTo>
                  <a:pt x="45837" y="1637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5471076" y="4215575"/>
            <a:ext cx="104773" cy="27437"/>
          </a:xfrm>
          <a:custGeom>
            <a:avLst/>
            <a:gdLst/>
            <a:ahLst/>
            <a:cxnLst/>
            <a:rect l="l" t="t" r="r" b="b"/>
            <a:pathLst>
              <a:path w="104773" h="27437">
                <a:moveTo>
                  <a:pt x="0" y="27437"/>
                </a:moveTo>
                <a:lnTo>
                  <a:pt x="47121" y="4495"/>
                </a:lnTo>
                <a:lnTo>
                  <a:pt x="76798" y="0"/>
                </a:lnTo>
                <a:lnTo>
                  <a:pt x="89308" y="448"/>
                </a:lnTo>
                <a:lnTo>
                  <a:pt x="93736" y="1805"/>
                </a:lnTo>
                <a:lnTo>
                  <a:pt x="104773" y="110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5494034" y="4288806"/>
            <a:ext cx="72031" cy="9519"/>
          </a:xfrm>
          <a:custGeom>
            <a:avLst/>
            <a:gdLst/>
            <a:ahLst/>
            <a:cxnLst/>
            <a:rect l="l" t="t" r="r" b="b"/>
            <a:pathLst>
              <a:path w="72031" h="9519">
                <a:moveTo>
                  <a:pt x="0" y="6548"/>
                </a:moveTo>
                <a:lnTo>
                  <a:pt x="13433" y="8798"/>
                </a:lnTo>
                <a:lnTo>
                  <a:pt x="30173" y="9519"/>
                </a:lnTo>
                <a:lnTo>
                  <a:pt x="46452" y="9005"/>
                </a:lnTo>
                <a:lnTo>
                  <a:pt x="63233" y="3651"/>
                </a:lnTo>
                <a:lnTo>
                  <a:pt x="72031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5634864" y="4298585"/>
            <a:ext cx="39366" cy="56403"/>
          </a:xfrm>
          <a:custGeom>
            <a:avLst/>
            <a:gdLst/>
            <a:ahLst/>
            <a:cxnLst/>
            <a:rect l="l" t="t" r="r" b="b"/>
            <a:pathLst>
              <a:path w="39366" h="56403">
                <a:moveTo>
                  <a:pt x="0" y="0"/>
                </a:moveTo>
                <a:lnTo>
                  <a:pt x="26187" y="53237"/>
                </a:lnTo>
                <a:lnTo>
                  <a:pt x="32375" y="56403"/>
                </a:lnTo>
                <a:lnTo>
                  <a:pt x="35044" y="54700"/>
                </a:lnTo>
                <a:lnTo>
                  <a:pt x="37551" y="51746"/>
                </a:lnTo>
                <a:lnTo>
                  <a:pt x="39366" y="42643"/>
                </a:lnTo>
                <a:lnTo>
                  <a:pt x="39290" y="261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5700388" y="4318186"/>
            <a:ext cx="62210" cy="36016"/>
          </a:xfrm>
          <a:custGeom>
            <a:avLst/>
            <a:gdLst/>
            <a:ahLst/>
            <a:cxnLst/>
            <a:rect l="l" t="t" r="r" b="b"/>
            <a:pathLst>
              <a:path w="62210" h="36016">
                <a:moveTo>
                  <a:pt x="0" y="0"/>
                </a:moveTo>
                <a:lnTo>
                  <a:pt x="7478" y="5591"/>
                </a:lnTo>
                <a:lnTo>
                  <a:pt x="13776" y="13783"/>
                </a:lnTo>
                <a:lnTo>
                  <a:pt x="16794" y="19950"/>
                </a:lnTo>
                <a:lnTo>
                  <a:pt x="19927" y="21667"/>
                </a:lnTo>
                <a:lnTo>
                  <a:pt x="34402" y="23074"/>
                </a:lnTo>
                <a:lnTo>
                  <a:pt x="49282" y="25835"/>
                </a:lnTo>
                <a:lnTo>
                  <a:pt x="55979" y="29187"/>
                </a:lnTo>
                <a:lnTo>
                  <a:pt x="59441" y="32132"/>
                </a:lnTo>
                <a:lnTo>
                  <a:pt x="62210" y="3601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5821969" y="4308319"/>
            <a:ext cx="48719" cy="59776"/>
          </a:xfrm>
          <a:custGeom>
            <a:avLst/>
            <a:gdLst/>
            <a:ahLst/>
            <a:cxnLst/>
            <a:rect l="l" t="t" r="r" b="b"/>
            <a:pathLst>
              <a:path w="48719" h="59776">
                <a:moveTo>
                  <a:pt x="29074" y="0"/>
                </a:moveTo>
                <a:lnTo>
                  <a:pt x="15797" y="15867"/>
                </a:lnTo>
                <a:lnTo>
                  <a:pt x="2845" y="29368"/>
                </a:lnTo>
                <a:lnTo>
                  <a:pt x="1038" y="33403"/>
                </a:lnTo>
                <a:lnTo>
                  <a:pt x="26156" y="59776"/>
                </a:lnTo>
                <a:lnTo>
                  <a:pt x="38032" y="59185"/>
                </a:lnTo>
                <a:lnTo>
                  <a:pt x="48719" y="589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5851085" y="4223142"/>
            <a:ext cx="16371" cy="134245"/>
          </a:xfrm>
          <a:custGeom>
            <a:avLst/>
            <a:gdLst/>
            <a:ahLst/>
            <a:cxnLst/>
            <a:rect l="l" t="t" r="r" b="b"/>
            <a:pathLst>
              <a:path w="16371" h="134245">
                <a:moveTo>
                  <a:pt x="0" y="0"/>
                </a:moveTo>
                <a:lnTo>
                  <a:pt x="0" y="13905"/>
                </a:lnTo>
                <a:lnTo>
                  <a:pt x="2910" y="30434"/>
                </a:lnTo>
                <a:lnTo>
                  <a:pt x="5214" y="39935"/>
                </a:lnTo>
                <a:lnTo>
                  <a:pt x="7478" y="49907"/>
                </a:lnTo>
                <a:lnTo>
                  <a:pt x="14399" y="90111"/>
                </a:lnTo>
                <a:lnTo>
                  <a:pt x="16111" y="123582"/>
                </a:lnTo>
                <a:lnTo>
                  <a:pt x="16371" y="1342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5851126" y="4292768"/>
            <a:ext cx="39291" cy="5638"/>
          </a:xfrm>
          <a:custGeom>
            <a:avLst/>
            <a:gdLst/>
            <a:ahLst/>
            <a:cxnLst/>
            <a:rect l="l" t="t" r="r" b="b"/>
            <a:pathLst>
              <a:path w="39291" h="5638">
                <a:moveTo>
                  <a:pt x="0" y="5638"/>
                </a:moveTo>
                <a:lnTo>
                  <a:pt x="5214" y="2161"/>
                </a:lnTo>
                <a:lnTo>
                  <a:pt x="17148" y="0"/>
                </a:lnTo>
                <a:lnTo>
                  <a:pt x="35369" y="1801"/>
                </a:lnTo>
                <a:lnTo>
                  <a:pt x="39291" y="23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5929750" y="4295088"/>
            <a:ext cx="32743" cy="58937"/>
          </a:xfrm>
          <a:custGeom>
            <a:avLst/>
            <a:gdLst/>
            <a:ahLst/>
            <a:cxnLst/>
            <a:rect l="l" t="t" r="r" b="b"/>
            <a:pathLst>
              <a:path w="32743" h="58937">
                <a:moveTo>
                  <a:pt x="0" y="0"/>
                </a:moveTo>
                <a:lnTo>
                  <a:pt x="12591" y="17148"/>
                </a:lnTo>
                <a:lnTo>
                  <a:pt x="23480" y="34500"/>
                </a:lnTo>
                <a:lnTo>
                  <a:pt x="29675" y="45391"/>
                </a:lnTo>
                <a:lnTo>
                  <a:pt x="32743" y="589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5982182" y="4278672"/>
            <a:ext cx="34972" cy="38866"/>
          </a:xfrm>
          <a:custGeom>
            <a:avLst/>
            <a:gdLst/>
            <a:ahLst/>
            <a:cxnLst/>
            <a:rect l="l" t="t" r="r" b="b"/>
            <a:pathLst>
              <a:path w="34972" h="38866">
                <a:moveTo>
                  <a:pt x="13097" y="19645"/>
                </a:moveTo>
                <a:lnTo>
                  <a:pt x="34972" y="29311"/>
                </a:lnTo>
                <a:lnTo>
                  <a:pt x="34229" y="32638"/>
                </a:lnTo>
                <a:lnTo>
                  <a:pt x="32642" y="35947"/>
                </a:lnTo>
                <a:lnTo>
                  <a:pt x="30129" y="37790"/>
                </a:lnTo>
                <a:lnTo>
                  <a:pt x="23456" y="38866"/>
                </a:lnTo>
                <a:lnTo>
                  <a:pt x="16609" y="36192"/>
                </a:lnTo>
                <a:lnTo>
                  <a:pt x="10292" y="31001"/>
                </a:lnTo>
                <a:lnTo>
                  <a:pt x="5059" y="23844"/>
                </a:lnTo>
                <a:lnTo>
                  <a:pt x="999" y="6596"/>
                </a:lnTo>
                <a:lnTo>
                  <a:pt x="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6041162" y="4285176"/>
            <a:ext cx="58938" cy="33252"/>
          </a:xfrm>
          <a:custGeom>
            <a:avLst/>
            <a:gdLst/>
            <a:ahLst/>
            <a:cxnLst/>
            <a:rect l="l" t="t" r="r" b="b"/>
            <a:pathLst>
              <a:path w="58938" h="33252">
                <a:moveTo>
                  <a:pt x="0" y="0"/>
                </a:moveTo>
                <a:lnTo>
                  <a:pt x="10685" y="15217"/>
                </a:lnTo>
                <a:lnTo>
                  <a:pt x="19614" y="31868"/>
                </a:lnTo>
                <a:lnTo>
                  <a:pt x="19988" y="33252"/>
                </a:lnTo>
                <a:lnTo>
                  <a:pt x="19510" y="33082"/>
                </a:lnTo>
                <a:lnTo>
                  <a:pt x="53760" y="25699"/>
                </a:lnTo>
                <a:lnTo>
                  <a:pt x="58938" y="327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6116516" y="4275308"/>
            <a:ext cx="30162" cy="62213"/>
          </a:xfrm>
          <a:custGeom>
            <a:avLst/>
            <a:gdLst/>
            <a:ahLst/>
            <a:cxnLst/>
            <a:rect l="l" t="t" r="r" b="b"/>
            <a:pathLst>
              <a:path w="30162" h="62213">
                <a:moveTo>
                  <a:pt x="19646" y="0"/>
                </a:moveTo>
                <a:lnTo>
                  <a:pt x="20010" y="14956"/>
                </a:lnTo>
                <a:lnTo>
                  <a:pt x="22624" y="27918"/>
                </a:lnTo>
                <a:lnTo>
                  <a:pt x="30162" y="45637"/>
                </a:lnTo>
                <a:lnTo>
                  <a:pt x="29203" y="48979"/>
                </a:lnTo>
                <a:lnTo>
                  <a:pt x="23287" y="55603"/>
                </a:lnTo>
                <a:lnTo>
                  <a:pt x="14594" y="59275"/>
                </a:lnTo>
                <a:lnTo>
                  <a:pt x="0" y="6221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4191200" y="4479248"/>
            <a:ext cx="1791107" cy="31769"/>
          </a:xfrm>
          <a:custGeom>
            <a:avLst/>
            <a:gdLst/>
            <a:ahLst/>
            <a:cxnLst/>
            <a:rect l="l" t="t" r="r" b="b"/>
            <a:pathLst>
              <a:path w="1791107" h="31769">
                <a:moveTo>
                  <a:pt x="0" y="5578"/>
                </a:moveTo>
                <a:lnTo>
                  <a:pt x="10820" y="1077"/>
                </a:lnTo>
                <a:lnTo>
                  <a:pt x="25682" y="0"/>
                </a:lnTo>
                <a:lnTo>
                  <a:pt x="38822" y="1037"/>
                </a:lnTo>
                <a:lnTo>
                  <a:pt x="54121" y="1740"/>
                </a:lnTo>
                <a:lnTo>
                  <a:pt x="70623" y="2417"/>
                </a:lnTo>
                <a:lnTo>
                  <a:pt x="87659" y="3930"/>
                </a:lnTo>
                <a:lnTo>
                  <a:pt x="97368" y="4479"/>
                </a:lnTo>
                <a:lnTo>
                  <a:pt x="107843" y="4845"/>
                </a:lnTo>
                <a:lnTo>
                  <a:pt x="118829" y="5090"/>
                </a:lnTo>
                <a:lnTo>
                  <a:pt x="131974" y="5616"/>
                </a:lnTo>
                <a:lnTo>
                  <a:pt x="179014" y="8459"/>
                </a:lnTo>
                <a:lnTo>
                  <a:pt x="215268" y="11831"/>
                </a:lnTo>
                <a:lnTo>
                  <a:pt x="234832" y="13021"/>
                </a:lnTo>
                <a:lnTo>
                  <a:pt x="255151" y="13814"/>
                </a:lnTo>
                <a:lnTo>
                  <a:pt x="275973" y="14343"/>
                </a:lnTo>
                <a:lnTo>
                  <a:pt x="297495" y="15059"/>
                </a:lnTo>
                <a:lnTo>
                  <a:pt x="319483" y="15901"/>
                </a:lnTo>
                <a:lnTo>
                  <a:pt x="341783" y="16826"/>
                </a:lnTo>
                <a:lnTo>
                  <a:pt x="364653" y="17442"/>
                </a:lnTo>
                <a:lnTo>
                  <a:pt x="387904" y="17853"/>
                </a:lnTo>
                <a:lnTo>
                  <a:pt x="411409" y="18127"/>
                </a:lnTo>
                <a:lnTo>
                  <a:pt x="435082" y="18674"/>
                </a:lnTo>
                <a:lnTo>
                  <a:pt x="458869" y="19402"/>
                </a:lnTo>
                <a:lnTo>
                  <a:pt x="482731" y="20251"/>
                </a:lnTo>
                <a:lnTo>
                  <a:pt x="507007" y="20817"/>
                </a:lnTo>
                <a:lnTo>
                  <a:pt x="531559" y="21195"/>
                </a:lnTo>
                <a:lnTo>
                  <a:pt x="556295" y="21446"/>
                </a:lnTo>
                <a:lnTo>
                  <a:pt x="581881" y="21978"/>
                </a:lnTo>
                <a:lnTo>
                  <a:pt x="634566" y="23539"/>
                </a:lnTo>
                <a:lnTo>
                  <a:pt x="688299" y="25445"/>
                </a:lnTo>
                <a:lnTo>
                  <a:pt x="715362" y="26463"/>
                </a:lnTo>
                <a:lnTo>
                  <a:pt x="742500" y="27142"/>
                </a:lnTo>
                <a:lnTo>
                  <a:pt x="769687" y="27594"/>
                </a:lnTo>
                <a:lnTo>
                  <a:pt x="796908" y="27896"/>
                </a:lnTo>
                <a:lnTo>
                  <a:pt x="824514" y="28460"/>
                </a:lnTo>
                <a:lnTo>
                  <a:pt x="852377" y="29201"/>
                </a:lnTo>
                <a:lnTo>
                  <a:pt x="880413" y="30058"/>
                </a:lnTo>
                <a:lnTo>
                  <a:pt x="908562" y="30630"/>
                </a:lnTo>
                <a:lnTo>
                  <a:pt x="965065" y="31265"/>
                </a:lnTo>
                <a:lnTo>
                  <a:pt x="1021709" y="31547"/>
                </a:lnTo>
                <a:lnTo>
                  <a:pt x="1078415" y="31673"/>
                </a:lnTo>
                <a:lnTo>
                  <a:pt x="1135150" y="31729"/>
                </a:lnTo>
                <a:lnTo>
                  <a:pt x="1190926" y="31753"/>
                </a:lnTo>
                <a:lnTo>
                  <a:pt x="1246398" y="31764"/>
                </a:lnTo>
                <a:lnTo>
                  <a:pt x="1302584" y="31769"/>
                </a:lnTo>
                <a:lnTo>
                  <a:pt x="1330810" y="31407"/>
                </a:lnTo>
                <a:lnTo>
                  <a:pt x="1359086" y="30801"/>
                </a:lnTo>
                <a:lnTo>
                  <a:pt x="1387397" y="30034"/>
                </a:lnTo>
                <a:lnTo>
                  <a:pt x="1415730" y="29522"/>
                </a:lnTo>
                <a:lnTo>
                  <a:pt x="1472437" y="28953"/>
                </a:lnTo>
                <a:lnTo>
                  <a:pt x="1529171" y="28700"/>
                </a:lnTo>
                <a:lnTo>
                  <a:pt x="1557543" y="28633"/>
                </a:lnTo>
                <a:lnTo>
                  <a:pt x="1584463" y="28225"/>
                </a:lnTo>
                <a:lnTo>
                  <a:pt x="1635717" y="26800"/>
                </a:lnTo>
                <a:lnTo>
                  <a:pt x="1681296" y="24955"/>
                </a:lnTo>
                <a:lnTo>
                  <a:pt x="1721928" y="22194"/>
                </a:lnTo>
                <a:lnTo>
                  <a:pt x="1756965" y="17328"/>
                </a:lnTo>
                <a:lnTo>
                  <a:pt x="1768346" y="15595"/>
                </a:lnTo>
                <a:lnTo>
                  <a:pt x="1775933" y="14439"/>
                </a:lnTo>
                <a:lnTo>
                  <a:pt x="1791107" y="1212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4343649" y="4609836"/>
            <a:ext cx="76018" cy="147757"/>
          </a:xfrm>
          <a:custGeom>
            <a:avLst/>
            <a:gdLst/>
            <a:ahLst/>
            <a:cxnLst/>
            <a:rect l="l" t="t" r="r" b="b"/>
            <a:pathLst>
              <a:path w="76018" h="147757">
                <a:moveTo>
                  <a:pt x="46553" y="147757"/>
                </a:moveTo>
                <a:lnTo>
                  <a:pt x="23093" y="109733"/>
                </a:lnTo>
                <a:lnTo>
                  <a:pt x="6068" y="62482"/>
                </a:lnTo>
                <a:lnTo>
                  <a:pt x="0" y="25042"/>
                </a:lnTo>
                <a:lnTo>
                  <a:pt x="3430" y="8460"/>
                </a:lnTo>
                <a:lnTo>
                  <a:pt x="6892" y="2511"/>
                </a:lnTo>
                <a:lnTo>
                  <a:pt x="12109" y="0"/>
                </a:lnTo>
                <a:lnTo>
                  <a:pt x="25667" y="1089"/>
                </a:lnTo>
                <a:lnTo>
                  <a:pt x="41393" y="9334"/>
                </a:lnTo>
                <a:lnTo>
                  <a:pt x="56264" y="21486"/>
                </a:lnTo>
                <a:lnTo>
                  <a:pt x="66510" y="35375"/>
                </a:lnTo>
                <a:lnTo>
                  <a:pt x="76018" y="4954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4334577" y="4678979"/>
            <a:ext cx="75299" cy="13095"/>
          </a:xfrm>
          <a:custGeom>
            <a:avLst/>
            <a:gdLst/>
            <a:ahLst/>
            <a:cxnLst/>
            <a:rect l="l" t="t" r="r" b="b"/>
            <a:pathLst>
              <a:path w="75299" h="13095">
                <a:moveTo>
                  <a:pt x="0" y="0"/>
                </a:moveTo>
                <a:lnTo>
                  <a:pt x="13903" y="1738"/>
                </a:lnTo>
                <a:lnTo>
                  <a:pt x="26550" y="3561"/>
                </a:lnTo>
                <a:lnTo>
                  <a:pt x="44000" y="6632"/>
                </a:lnTo>
                <a:lnTo>
                  <a:pt x="58386" y="8876"/>
                </a:lnTo>
                <a:lnTo>
                  <a:pt x="68954" y="10511"/>
                </a:lnTo>
                <a:lnTo>
                  <a:pt x="75299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4469702" y="4603637"/>
            <a:ext cx="87531" cy="156636"/>
          </a:xfrm>
          <a:custGeom>
            <a:avLst/>
            <a:gdLst/>
            <a:ahLst/>
            <a:cxnLst/>
            <a:rect l="l" t="t" r="r" b="b"/>
            <a:pathLst>
              <a:path w="87531" h="156636">
                <a:moveTo>
                  <a:pt x="61339" y="0"/>
                </a:moveTo>
                <a:lnTo>
                  <a:pt x="30091" y="23071"/>
                </a:lnTo>
                <a:lnTo>
                  <a:pt x="4627" y="69972"/>
                </a:lnTo>
                <a:lnTo>
                  <a:pt x="0" y="85785"/>
                </a:lnTo>
                <a:lnTo>
                  <a:pt x="611" y="102271"/>
                </a:lnTo>
                <a:lnTo>
                  <a:pt x="29908" y="148322"/>
                </a:lnTo>
                <a:lnTo>
                  <a:pt x="57950" y="156636"/>
                </a:lnTo>
                <a:lnTo>
                  <a:pt x="68564" y="153646"/>
                </a:lnTo>
                <a:lnTo>
                  <a:pt x="83353" y="143751"/>
                </a:lnTo>
                <a:lnTo>
                  <a:pt x="87531" y="14077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4560539" y="4682169"/>
            <a:ext cx="108039" cy="62204"/>
          </a:xfrm>
          <a:custGeom>
            <a:avLst/>
            <a:gdLst/>
            <a:ahLst/>
            <a:cxnLst/>
            <a:rect l="l" t="t" r="r" b="b"/>
            <a:pathLst>
              <a:path w="108039" h="62204">
                <a:moveTo>
                  <a:pt x="0" y="0"/>
                </a:moveTo>
                <a:lnTo>
                  <a:pt x="6952" y="1738"/>
                </a:lnTo>
                <a:lnTo>
                  <a:pt x="19965" y="11508"/>
                </a:lnTo>
                <a:lnTo>
                  <a:pt x="32033" y="21848"/>
                </a:lnTo>
                <a:lnTo>
                  <a:pt x="46248" y="33355"/>
                </a:lnTo>
                <a:lnTo>
                  <a:pt x="62267" y="44532"/>
                </a:lnTo>
                <a:lnTo>
                  <a:pt x="77147" y="52652"/>
                </a:lnTo>
                <a:lnTo>
                  <a:pt x="94884" y="59374"/>
                </a:lnTo>
                <a:lnTo>
                  <a:pt x="108039" y="6220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4576940" y="4672305"/>
            <a:ext cx="58931" cy="78575"/>
          </a:xfrm>
          <a:custGeom>
            <a:avLst/>
            <a:gdLst/>
            <a:ahLst/>
            <a:cxnLst/>
            <a:rect l="l" t="t" r="r" b="b"/>
            <a:pathLst>
              <a:path w="58931" h="78575">
                <a:moveTo>
                  <a:pt x="58931" y="0"/>
                </a:moveTo>
                <a:lnTo>
                  <a:pt x="48079" y="15408"/>
                </a:lnTo>
                <a:lnTo>
                  <a:pt x="38982" y="31121"/>
                </a:lnTo>
                <a:lnTo>
                  <a:pt x="27637" y="47861"/>
                </a:lnTo>
                <a:lnTo>
                  <a:pt x="15060" y="62603"/>
                </a:lnTo>
                <a:lnTo>
                  <a:pt x="0" y="7857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4616260" y="4613331"/>
            <a:ext cx="57871" cy="150603"/>
          </a:xfrm>
          <a:custGeom>
            <a:avLst/>
            <a:gdLst/>
            <a:ahLst/>
            <a:cxnLst/>
            <a:rect l="l" t="t" r="r" b="b"/>
            <a:pathLst>
              <a:path w="57871" h="150603">
                <a:moveTo>
                  <a:pt x="0" y="0"/>
                </a:moveTo>
                <a:lnTo>
                  <a:pt x="32785" y="23450"/>
                </a:lnTo>
                <a:lnTo>
                  <a:pt x="50578" y="57593"/>
                </a:lnTo>
                <a:lnTo>
                  <a:pt x="57871" y="93700"/>
                </a:lnTo>
                <a:lnTo>
                  <a:pt x="57860" y="103573"/>
                </a:lnTo>
                <a:lnTo>
                  <a:pt x="54818" y="120243"/>
                </a:lnTo>
                <a:lnTo>
                  <a:pt x="47402" y="132502"/>
                </a:lnTo>
                <a:lnTo>
                  <a:pt x="29991" y="147716"/>
                </a:lnTo>
                <a:lnTo>
                  <a:pt x="26191" y="15060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4747253" y="4654913"/>
            <a:ext cx="75301" cy="7486"/>
          </a:xfrm>
          <a:custGeom>
            <a:avLst/>
            <a:gdLst/>
            <a:ahLst/>
            <a:cxnLst/>
            <a:rect l="l" t="t" r="r" b="b"/>
            <a:pathLst>
              <a:path w="75301" h="7486">
                <a:moveTo>
                  <a:pt x="0" y="4212"/>
                </a:moveTo>
                <a:lnTo>
                  <a:pt x="5214" y="736"/>
                </a:lnTo>
                <a:lnTo>
                  <a:pt x="12624" y="0"/>
                </a:lnTo>
                <a:lnTo>
                  <a:pt x="27992" y="1630"/>
                </a:lnTo>
                <a:lnTo>
                  <a:pt x="45399" y="4417"/>
                </a:lnTo>
                <a:lnTo>
                  <a:pt x="61106" y="6577"/>
                </a:lnTo>
                <a:lnTo>
                  <a:pt x="75301" y="748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4783301" y="4688550"/>
            <a:ext cx="36014" cy="13095"/>
          </a:xfrm>
          <a:custGeom>
            <a:avLst/>
            <a:gdLst/>
            <a:ahLst/>
            <a:cxnLst/>
            <a:rect l="l" t="t" r="r" b="b"/>
            <a:pathLst>
              <a:path w="36014" h="13095">
                <a:moveTo>
                  <a:pt x="0" y="0"/>
                </a:moveTo>
                <a:lnTo>
                  <a:pt x="16837" y="6152"/>
                </a:lnTo>
                <a:lnTo>
                  <a:pt x="27664" y="9704"/>
                </a:lnTo>
                <a:lnTo>
                  <a:pt x="36014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4964673" y="4671783"/>
            <a:ext cx="80585" cy="85479"/>
          </a:xfrm>
          <a:custGeom>
            <a:avLst/>
            <a:gdLst/>
            <a:ahLst/>
            <a:cxnLst/>
            <a:rect l="l" t="t" r="r" b="b"/>
            <a:pathLst>
              <a:path w="80585" h="85479">
                <a:moveTo>
                  <a:pt x="51118" y="19998"/>
                </a:moveTo>
                <a:lnTo>
                  <a:pt x="48141" y="12521"/>
                </a:lnTo>
                <a:lnTo>
                  <a:pt x="38865" y="1467"/>
                </a:lnTo>
                <a:lnTo>
                  <a:pt x="30757" y="0"/>
                </a:lnTo>
                <a:lnTo>
                  <a:pt x="20606" y="1288"/>
                </a:lnTo>
                <a:lnTo>
                  <a:pt x="11244" y="5498"/>
                </a:lnTo>
                <a:lnTo>
                  <a:pt x="5143" y="11977"/>
                </a:lnTo>
                <a:lnTo>
                  <a:pt x="1582" y="20071"/>
                </a:lnTo>
                <a:lnTo>
                  <a:pt x="0" y="29732"/>
                </a:lnTo>
                <a:lnTo>
                  <a:pt x="1236" y="38148"/>
                </a:lnTo>
                <a:lnTo>
                  <a:pt x="4575" y="45526"/>
                </a:lnTo>
                <a:lnTo>
                  <a:pt x="9697" y="52444"/>
                </a:lnTo>
                <a:lnTo>
                  <a:pt x="16581" y="56245"/>
                </a:lnTo>
                <a:lnTo>
                  <a:pt x="20454" y="57259"/>
                </a:lnTo>
                <a:lnTo>
                  <a:pt x="27668" y="56445"/>
                </a:lnTo>
                <a:lnTo>
                  <a:pt x="31119" y="55210"/>
                </a:lnTo>
                <a:lnTo>
                  <a:pt x="41191" y="46519"/>
                </a:lnTo>
                <a:lnTo>
                  <a:pt x="47611" y="36466"/>
                </a:lnTo>
                <a:lnTo>
                  <a:pt x="49872" y="35706"/>
                </a:lnTo>
                <a:lnTo>
                  <a:pt x="52470" y="36654"/>
                </a:lnTo>
                <a:lnTo>
                  <a:pt x="55294" y="38742"/>
                </a:lnTo>
                <a:lnTo>
                  <a:pt x="65053" y="57047"/>
                </a:lnTo>
                <a:lnTo>
                  <a:pt x="73987" y="74460"/>
                </a:lnTo>
                <a:lnTo>
                  <a:pt x="80585" y="8547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5048356" y="4583951"/>
            <a:ext cx="98217" cy="75300"/>
          </a:xfrm>
          <a:custGeom>
            <a:avLst/>
            <a:gdLst/>
            <a:ahLst/>
            <a:cxnLst/>
            <a:rect l="l" t="t" r="r" b="b"/>
            <a:pathLst>
              <a:path w="98217" h="75300">
                <a:moveTo>
                  <a:pt x="0" y="0"/>
                </a:moveTo>
                <a:lnTo>
                  <a:pt x="5213" y="1738"/>
                </a:lnTo>
                <a:lnTo>
                  <a:pt x="20093" y="13789"/>
                </a:lnTo>
                <a:lnTo>
                  <a:pt x="36752" y="28498"/>
                </a:lnTo>
                <a:lnTo>
                  <a:pt x="53733" y="45791"/>
                </a:lnTo>
                <a:lnTo>
                  <a:pt x="71335" y="59726"/>
                </a:lnTo>
                <a:lnTo>
                  <a:pt x="87612" y="70351"/>
                </a:lnTo>
                <a:lnTo>
                  <a:pt x="98217" y="7530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5068035" y="4591992"/>
            <a:ext cx="62205" cy="60669"/>
          </a:xfrm>
          <a:custGeom>
            <a:avLst/>
            <a:gdLst/>
            <a:ahLst/>
            <a:cxnLst/>
            <a:rect l="l" t="t" r="r" b="b"/>
            <a:pathLst>
              <a:path w="62205" h="60669">
                <a:moveTo>
                  <a:pt x="62205" y="1738"/>
                </a:moveTo>
                <a:lnTo>
                  <a:pt x="56990" y="0"/>
                </a:lnTo>
                <a:lnTo>
                  <a:pt x="51521" y="116"/>
                </a:lnTo>
                <a:lnTo>
                  <a:pt x="48534" y="657"/>
                </a:lnTo>
                <a:lnTo>
                  <a:pt x="46179" y="2108"/>
                </a:lnTo>
                <a:lnTo>
                  <a:pt x="35052" y="17051"/>
                </a:lnTo>
                <a:lnTo>
                  <a:pt x="24978" y="33244"/>
                </a:lnTo>
                <a:lnTo>
                  <a:pt x="9662" y="50685"/>
                </a:lnTo>
                <a:lnTo>
                  <a:pt x="0" y="606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5465283" y="4677133"/>
            <a:ext cx="11049" cy="0"/>
          </a:xfrm>
          <a:custGeom>
            <a:avLst/>
            <a:gdLst/>
            <a:ahLst/>
            <a:cxnLst/>
            <a:rect l="l" t="t" r="r" b="b"/>
            <a:pathLst>
              <a:path w="11049" h="0">
                <a:moveTo>
                  <a:pt x="0" y="0"/>
                </a:moveTo>
                <a:lnTo>
                  <a:pt x="11049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5441349" y="4661238"/>
            <a:ext cx="78608" cy="73148"/>
          </a:xfrm>
          <a:custGeom>
            <a:avLst/>
            <a:gdLst/>
            <a:ahLst/>
            <a:cxnLst/>
            <a:rect l="l" t="t" r="r" b="b"/>
            <a:pathLst>
              <a:path w="78608" h="73148">
                <a:moveTo>
                  <a:pt x="49142" y="20763"/>
                </a:moveTo>
                <a:lnTo>
                  <a:pt x="43927" y="12073"/>
                </a:lnTo>
                <a:lnTo>
                  <a:pt x="36517" y="6836"/>
                </a:lnTo>
                <a:lnTo>
                  <a:pt x="20415" y="510"/>
                </a:lnTo>
                <a:lnTo>
                  <a:pt x="13456" y="0"/>
                </a:lnTo>
                <a:lnTo>
                  <a:pt x="10073" y="373"/>
                </a:lnTo>
                <a:lnTo>
                  <a:pt x="4373" y="3698"/>
                </a:lnTo>
                <a:lnTo>
                  <a:pt x="1834" y="6112"/>
                </a:lnTo>
                <a:lnTo>
                  <a:pt x="506" y="9177"/>
                </a:lnTo>
                <a:lnTo>
                  <a:pt x="0" y="16463"/>
                </a:lnTo>
                <a:lnTo>
                  <a:pt x="3498" y="28745"/>
                </a:lnTo>
                <a:lnTo>
                  <a:pt x="8120" y="35345"/>
                </a:lnTo>
                <a:lnTo>
                  <a:pt x="10881" y="38124"/>
                </a:lnTo>
                <a:lnTo>
                  <a:pt x="14904" y="39249"/>
                </a:lnTo>
                <a:lnTo>
                  <a:pt x="25194" y="38559"/>
                </a:lnTo>
                <a:lnTo>
                  <a:pt x="29539" y="36629"/>
                </a:lnTo>
                <a:lnTo>
                  <a:pt x="39857" y="28415"/>
                </a:lnTo>
                <a:lnTo>
                  <a:pt x="47683" y="25983"/>
                </a:lnTo>
                <a:lnTo>
                  <a:pt x="51443" y="27517"/>
                </a:lnTo>
                <a:lnTo>
                  <a:pt x="58532" y="35042"/>
                </a:lnTo>
                <a:lnTo>
                  <a:pt x="66920" y="49812"/>
                </a:lnTo>
                <a:lnTo>
                  <a:pt x="75545" y="67029"/>
                </a:lnTo>
                <a:lnTo>
                  <a:pt x="78608" y="731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5709891" y="4659042"/>
            <a:ext cx="9822" cy="62207"/>
          </a:xfrm>
          <a:custGeom>
            <a:avLst/>
            <a:gdLst/>
            <a:ahLst/>
            <a:cxnLst/>
            <a:rect l="l" t="t" r="r" b="b"/>
            <a:pathLst>
              <a:path w="9822" h="62207">
                <a:moveTo>
                  <a:pt x="0" y="0"/>
                </a:moveTo>
                <a:lnTo>
                  <a:pt x="0" y="13433"/>
                </a:lnTo>
                <a:lnTo>
                  <a:pt x="0" y="30172"/>
                </a:lnTo>
                <a:lnTo>
                  <a:pt x="727" y="46449"/>
                </a:lnTo>
                <a:lnTo>
                  <a:pt x="4863" y="58831"/>
                </a:lnTo>
                <a:lnTo>
                  <a:pt x="6152" y="60320"/>
                </a:lnTo>
                <a:lnTo>
                  <a:pt x="9822" y="6220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5736123" y="4668822"/>
            <a:ext cx="42563" cy="55659"/>
          </a:xfrm>
          <a:custGeom>
            <a:avLst/>
            <a:gdLst/>
            <a:ahLst/>
            <a:cxnLst/>
            <a:rect l="l" t="t" r="r" b="b"/>
            <a:pathLst>
              <a:path w="42563" h="55659">
                <a:moveTo>
                  <a:pt x="42563" y="0"/>
                </a:moveTo>
                <a:lnTo>
                  <a:pt x="25809" y="5584"/>
                </a:lnTo>
                <a:lnTo>
                  <a:pt x="19474" y="7696"/>
                </a:lnTo>
                <a:lnTo>
                  <a:pt x="16984" y="10223"/>
                </a:lnTo>
                <a:lnTo>
                  <a:pt x="13247" y="17882"/>
                </a:lnTo>
                <a:lnTo>
                  <a:pt x="13285" y="26379"/>
                </a:lnTo>
                <a:lnTo>
                  <a:pt x="14313" y="30682"/>
                </a:lnTo>
                <a:lnTo>
                  <a:pt x="18366" y="37404"/>
                </a:lnTo>
                <a:lnTo>
                  <a:pt x="20975" y="40215"/>
                </a:lnTo>
                <a:lnTo>
                  <a:pt x="21986" y="43180"/>
                </a:lnTo>
                <a:lnTo>
                  <a:pt x="21170" y="49385"/>
                </a:lnTo>
                <a:lnTo>
                  <a:pt x="18479" y="51476"/>
                </a:lnTo>
                <a:lnTo>
                  <a:pt x="4296" y="54833"/>
                </a:lnTo>
                <a:lnTo>
                  <a:pt x="0" y="556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5935743" y="4677774"/>
            <a:ext cx="49252" cy="43391"/>
          </a:xfrm>
          <a:custGeom>
            <a:avLst/>
            <a:gdLst/>
            <a:ahLst/>
            <a:cxnLst/>
            <a:rect l="l" t="t" r="r" b="b"/>
            <a:pathLst>
              <a:path w="49252" h="43391">
                <a:moveTo>
                  <a:pt x="19785" y="7376"/>
                </a:moveTo>
                <a:lnTo>
                  <a:pt x="14194" y="2512"/>
                </a:lnTo>
                <a:lnTo>
                  <a:pt x="8933" y="0"/>
                </a:lnTo>
                <a:lnTo>
                  <a:pt x="6366" y="276"/>
                </a:lnTo>
                <a:lnTo>
                  <a:pt x="1574" y="3492"/>
                </a:lnTo>
                <a:lnTo>
                  <a:pt x="368" y="6242"/>
                </a:lnTo>
                <a:lnTo>
                  <a:pt x="0" y="13177"/>
                </a:lnTo>
                <a:lnTo>
                  <a:pt x="3575" y="23525"/>
                </a:lnTo>
                <a:lnTo>
                  <a:pt x="6068" y="24690"/>
                </a:lnTo>
                <a:lnTo>
                  <a:pt x="9185" y="24376"/>
                </a:lnTo>
                <a:lnTo>
                  <a:pt x="26595" y="16850"/>
                </a:lnTo>
                <a:lnTo>
                  <a:pt x="34574" y="16801"/>
                </a:lnTo>
                <a:lnTo>
                  <a:pt x="37648" y="18388"/>
                </a:lnTo>
                <a:lnTo>
                  <a:pt x="42033" y="24033"/>
                </a:lnTo>
                <a:lnTo>
                  <a:pt x="48050" y="38214"/>
                </a:lnTo>
                <a:lnTo>
                  <a:pt x="49252" y="433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6119183" y="4643074"/>
            <a:ext cx="45929" cy="40430"/>
          </a:xfrm>
          <a:custGeom>
            <a:avLst/>
            <a:gdLst/>
            <a:ahLst/>
            <a:cxnLst/>
            <a:rect l="l" t="t" r="r" b="b"/>
            <a:pathLst>
              <a:path w="45929" h="40430">
                <a:moveTo>
                  <a:pt x="6640" y="19116"/>
                </a:moveTo>
                <a:lnTo>
                  <a:pt x="10202" y="34332"/>
                </a:lnTo>
                <a:lnTo>
                  <a:pt x="11197" y="39082"/>
                </a:lnTo>
                <a:lnTo>
                  <a:pt x="10406" y="40430"/>
                </a:lnTo>
                <a:lnTo>
                  <a:pt x="8423" y="39510"/>
                </a:lnTo>
                <a:lnTo>
                  <a:pt x="5646" y="37077"/>
                </a:lnTo>
                <a:lnTo>
                  <a:pt x="1590" y="29524"/>
                </a:lnTo>
                <a:lnTo>
                  <a:pt x="0" y="24963"/>
                </a:lnTo>
                <a:lnTo>
                  <a:pt x="172" y="15045"/>
                </a:lnTo>
                <a:lnTo>
                  <a:pt x="1237" y="9854"/>
                </a:lnTo>
                <a:lnTo>
                  <a:pt x="3038" y="6029"/>
                </a:lnTo>
                <a:lnTo>
                  <a:pt x="7950" y="809"/>
                </a:lnTo>
                <a:lnTo>
                  <a:pt x="11515" y="0"/>
                </a:lnTo>
                <a:lnTo>
                  <a:pt x="20327" y="1040"/>
                </a:lnTo>
                <a:lnTo>
                  <a:pt x="35514" y="7454"/>
                </a:lnTo>
                <a:lnTo>
                  <a:pt x="45929" y="125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6190067" y="4648805"/>
            <a:ext cx="43846" cy="63237"/>
          </a:xfrm>
          <a:custGeom>
            <a:avLst/>
            <a:gdLst/>
            <a:ahLst/>
            <a:cxnLst/>
            <a:rect l="l" t="t" r="r" b="b"/>
            <a:pathLst>
              <a:path w="43846" h="63237">
                <a:moveTo>
                  <a:pt x="20928" y="36262"/>
                </a:moveTo>
                <a:lnTo>
                  <a:pt x="11490" y="0"/>
                </a:lnTo>
                <a:lnTo>
                  <a:pt x="4728" y="1471"/>
                </a:lnTo>
                <a:lnTo>
                  <a:pt x="2488" y="3973"/>
                </a:lnTo>
                <a:lnTo>
                  <a:pt x="0" y="11604"/>
                </a:lnTo>
                <a:lnTo>
                  <a:pt x="2075" y="27865"/>
                </a:lnTo>
                <a:lnTo>
                  <a:pt x="9036" y="44768"/>
                </a:lnTo>
                <a:lnTo>
                  <a:pt x="18010" y="56083"/>
                </a:lnTo>
                <a:lnTo>
                  <a:pt x="27582" y="62305"/>
                </a:lnTo>
                <a:lnTo>
                  <a:pt x="34071" y="63237"/>
                </a:lnTo>
                <a:lnTo>
                  <a:pt x="43846" y="6245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6258319" y="4668654"/>
            <a:ext cx="34573" cy="26193"/>
          </a:xfrm>
          <a:custGeom>
            <a:avLst/>
            <a:gdLst/>
            <a:ahLst/>
            <a:cxnLst/>
            <a:rect l="l" t="t" r="r" b="b"/>
            <a:pathLst>
              <a:path w="34573" h="26193">
                <a:moveTo>
                  <a:pt x="14928" y="0"/>
                </a:moveTo>
                <a:lnTo>
                  <a:pt x="5199" y="2977"/>
                </a:lnTo>
                <a:lnTo>
                  <a:pt x="176" y="6295"/>
                </a:lnTo>
                <a:lnTo>
                  <a:pt x="0" y="8562"/>
                </a:lnTo>
                <a:lnTo>
                  <a:pt x="3685" y="13991"/>
                </a:lnTo>
                <a:lnTo>
                  <a:pt x="12114" y="18102"/>
                </a:lnTo>
                <a:lnTo>
                  <a:pt x="25250" y="22462"/>
                </a:lnTo>
                <a:lnTo>
                  <a:pt x="34573" y="261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6322444" y="4547467"/>
            <a:ext cx="13056" cy="150612"/>
          </a:xfrm>
          <a:custGeom>
            <a:avLst/>
            <a:gdLst/>
            <a:ahLst/>
            <a:cxnLst/>
            <a:rect l="l" t="t" r="r" b="b"/>
            <a:pathLst>
              <a:path w="13056" h="150612">
                <a:moveTo>
                  <a:pt x="3234" y="0"/>
                </a:moveTo>
                <a:lnTo>
                  <a:pt x="642" y="11655"/>
                </a:lnTo>
                <a:lnTo>
                  <a:pt x="162" y="25402"/>
                </a:lnTo>
                <a:lnTo>
                  <a:pt x="49" y="38211"/>
                </a:lnTo>
                <a:lnTo>
                  <a:pt x="0" y="54818"/>
                </a:lnTo>
                <a:lnTo>
                  <a:pt x="350" y="64193"/>
                </a:lnTo>
                <a:lnTo>
                  <a:pt x="3526" y="103441"/>
                </a:lnTo>
                <a:lnTo>
                  <a:pt x="8729" y="138957"/>
                </a:lnTo>
                <a:lnTo>
                  <a:pt x="13056" y="1506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6531998" y="4570142"/>
            <a:ext cx="6548" cy="121348"/>
          </a:xfrm>
          <a:custGeom>
            <a:avLst/>
            <a:gdLst/>
            <a:ahLst/>
            <a:cxnLst/>
            <a:rect l="l" t="t" r="r" b="b"/>
            <a:pathLst>
              <a:path w="6548" h="121348">
                <a:moveTo>
                  <a:pt x="0" y="3476"/>
                </a:moveTo>
                <a:lnTo>
                  <a:pt x="3476" y="0"/>
                </a:lnTo>
                <a:lnTo>
                  <a:pt x="4500" y="1158"/>
                </a:lnTo>
                <a:lnTo>
                  <a:pt x="5638" y="8267"/>
                </a:lnTo>
                <a:lnTo>
                  <a:pt x="5173" y="21612"/>
                </a:lnTo>
                <a:lnTo>
                  <a:pt x="4118" y="38822"/>
                </a:lnTo>
                <a:lnTo>
                  <a:pt x="3837" y="48504"/>
                </a:lnTo>
                <a:lnTo>
                  <a:pt x="3649" y="58597"/>
                </a:lnTo>
                <a:lnTo>
                  <a:pt x="3160" y="68236"/>
                </a:lnTo>
                <a:lnTo>
                  <a:pt x="2470" y="77572"/>
                </a:lnTo>
                <a:lnTo>
                  <a:pt x="1461" y="94616"/>
                </a:lnTo>
                <a:lnTo>
                  <a:pt x="2939" y="112619"/>
                </a:lnTo>
                <a:lnTo>
                  <a:pt x="6548" y="1213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6574609" y="4565289"/>
            <a:ext cx="9822" cy="109787"/>
          </a:xfrm>
          <a:custGeom>
            <a:avLst/>
            <a:gdLst/>
            <a:ahLst/>
            <a:cxnLst/>
            <a:rect l="l" t="t" r="r" b="b"/>
            <a:pathLst>
              <a:path w="9822" h="109787">
                <a:moveTo>
                  <a:pt x="0" y="1738"/>
                </a:moveTo>
                <a:lnTo>
                  <a:pt x="5214" y="0"/>
                </a:lnTo>
                <a:lnTo>
                  <a:pt x="6750" y="1306"/>
                </a:lnTo>
                <a:lnTo>
                  <a:pt x="8456" y="7609"/>
                </a:lnTo>
                <a:lnTo>
                  <a:pt x="9702" y="53478"/>
                </a:lnTo>
                <a:lnTo>
                  <a:pt x="9815" y="97054"/>
                </a:lnTo>
                <a:lnTo>
                  <a:pt x="9822" y="1097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6505895" y="4590908"/>
            <a:ext cx="117873" cy="28464"/>
          </a:xfrm>
          <a:custGeom>
            <a:avLst/>
            <a:gdLst/>
            <a:ahLst/>
            <a:cxnLst/>
            <a:rect l="l" t="t" r="r" b="b"/>
            <a:pathLst>
              <a:path w="117873" h="28464">
                <a:moveTo>
                  <a:pt x="0" y="28464"/>
                </a:moveTo>
                <a:lnTo>
                  <a:pt x="4864" y="22872"/>
                </a:lnTo>
                <a:lnTo>
                  <a:pt x="12574" y="8514"/>
                </a:lnTo>
                <a:lnTo>
                  <a:pt x="17594" y="4075"/>
                </a:lnTo>
                <a:lnTo>
                  <a:pt x="20460" y="2382"/>
                </a:lnTo>
                <a:lnTo>
                  <a:pt x="34924" y="0"/>
                </a:lnTo>
                <a:lnTo>
                  <a:pt x="53034" y="1032"/>
                </a:lnTo>
                <a:lnTo>
                  <a:pt x="67713" y="3660"/>
                </a:lnTo>
                <a:lnTo>
                  <a:pt x="82846" y="6526"/>
                </a:lnTo>
                <a:lnTo>
                  <a:pt x="100865" y="8503"/>
                </a:lnTo>
                <a:lnTo>
                  <a:pt x="112348" y="11232"/>
                </a:lnTo>
                <a:lnTo>
                  <a:pt x="117873" y="1536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6538684" y="4633579"/>
            <a:ext cx="94954" cy="11946"/>
          </a:xfrm>
          <a:custGeom>
            <a:avLst/>
            <a:gdLst/>
            <a:ahLst/>
            <a:cxnLst/>
            <a:rect l="l" t="t" r="r" b="b"/>
            <a:pathLst>
              <a:path w="94954" h="11946">
                <a:moveTo>
                  <a:pt x="0" y="11946"/>
                </a:moveTo>
                <a:lnTo>
                  <a:pt x="17934" y="6718"/>
                </a:lnTo>
                <a:lnTo>
                  <a:pt x="30163" y="2831"/>
                </a:lnTo>
                <a:lnTo>
                  <a:pt x="43844" y="619"/>
                </a:lnTo>
                <a:lnTo>
                  <a:pt x="58050" y="0"/>
                </a:lnTo>
                <a:lnTo>
                  <a:pt x="71639" y="937"/>
                </a:lnTo>
                <a:lnTo>
                  <a:pt x="89217" y="6389"/>
                </a:lnTo>
                <a:lnTo>
                  <a:pt x="94954" y="867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6653331" y="4688049"/>
            <a:ext cx="9823" cy="13097"/>
          </a:xfrm>
          <a:custGeom>
            <a:avLst/>
            <a:gdLst/>
            <a:ahLst/>
            <a:cxnLst/>
            <a:rect l="l" t="t" r="r" b="b"/>
            <a:pathLst>
              <a:path w="9823" h="13097">
                <a:moveTo>
                  <a:pt x="0" y="0"/>
                </a:moveTo>
                <a:lnTo>
                  <a:pt x="9823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5225370" y="4877864"/>
            <a:ext cx="68753" cy="69254"/>
          </a:xfrm>
          <a:custGeom>
            <a:avLst/>
            <a:gdLst/>
            <a:ahLst/>
            <a:cxnLst/>
            <a:rect l="l" t="t" r="r" b="b"/>
            <a:pathLst>
              <a:path w="68753" h="69254">
                <a:moveTo>
                  <a:pt x="36012" y="3772"/>
                </a:moveTo>
                <a:lnTo>
                  <a:pt x="32536" y="296"/>
                </a:lnTo>
                <a:lnTo>
                  <a:pt x="29693" y="0"/>
                </a:lnTo>
                <a:lnTo>
                  <a:pt x="14001" y="3781"/>
                </a:lnTo>
                <a:lnTo>
                  <a:pt x="0" y="22264"/>
                </a:lnTo>
                <a:lnTo>
                  <a:pt x="2909" y="30423"/>
                </a:lnTo>
                <a:lnTo>
                  <a:pt x="13669" y="45779"/>
                </a:lnTo>
                <a:lnTo>
                  <a:pt x="21838" y="49726"/>
                </a:lnTo>
                <a:lnTo>
                  <a:pt x="26563" y="50778"/>
                </a:lnTo>
                <a:lnTo>
                  <a:pt x="35693" y="50007"/>
                </a:lnTo>
                <a:lnTo>
                  <a:pt x="44237" y="46876"/>
                </a:lnTo>
                <a:lnTo>
                  <a:pt x="51673" y="41846"/>
                </a:lnTo>
                <a:lnTo>
                  <a:pt x="54456" y="41524"/>
                </a:lnTo>
                <a:lnTo>
                  <a:pt x="56675" y="42763"/>
                </a:lnTo>
                <a:lnTo>
                  <a:pt x="61537" y="50491"/>
                </a:lnTo>
                <a:lnTo>
                  <a:pt x="67724" y="66421"/>
                </a:lnTo>
                <a:lnTo>
                  <a:pt x="68753" y="6925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5382561" y="4829211"/>
            <a:ext cx="98530" cy="94948"/>
          </a:xfrm>
          <a:custGeom>
            <a:avLst/>
            <a:gdLst/>
            <a:ahLst/>
            <a:cxnLst/>
            <a:rect l="l" t="t" r="r" b="b"/>
            <a:pathLst>
              <a:path w="98530" h="94948">
                <a:moveTo>
                  <a:pt x="0" y="0"/>
                </a:moveTo>
                <a:lnTo>
                  <a:pt x="46655" y="29684"/>
                </a:lnTo>
                <a:lnTo>
                  <a:pt x="88246" y="50660"/>
                </a:lnTo>
                <a:lnTo>
                  <a:pt x="94758" y="56348"/>
                </a:lnTo>
                <a:lnTo>
                  <a:pt x="97004" y="59392"/>
                </a:lnTo>
                <a:lnTo>
                  <a:pt x="98530" y="66655"/>
                </a:lnTo>
                <a:lnTo>
                  <a:pt x="98427" y="70629"/>
                </a:lnTo>
                <a:lnTo>
                  <a:pt x="94433" y="77956"/>
                </a:lnTo>
                <a:lnTo>
                  <a:pt x="88171" y="84122"/>
                </a:lnTo>
                <a:lnTo>
                  <a:pt x="76228" y="91045"/>
                </a:lnTo>
                <a:lnTo>
                  <a:pt x="68756" y="949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5553402" y="4871734"/>
            <a:ext cx="61290" cy="58005"/>
          </a:xfrm>
          <a:custGeom>
            <a:avLst/>
            <a:gdLst/>
            <a:ahLst/>
            <a:cxnLst/>
            <a:rect l="l" t="t" r="r" b="b"/>
            <a:pathLst>
              <a:path w="61290" h="58005">
                <a:moveTo>
                  <a:pt x="42014" y="0"/>
                </a:moveTo>
                <a:lnTo>
                  <a:pt x="52105" y="14161"/>
                </a:lnTo>
                <a:lnTo>
                  <a:pt x="58504" y="28000"/>
                </a:lnTo>
                <a:lnTo>
                  <a:pt x="61105" y="40941"/>
                </a:lnTo>
                <a:lnTo>
                  <a:pt x="61290" y="46939"/>
                </a:lnTo>
                <a:lnTo>
                  <a:pt x="59957" y="51301"/>
                </a:lnTo>
                <a:lnTo>
                  <a:pt x="57614" y="54573"/>
                </a:lnTo>
                <a:lnTo>
                  <a:pt x="54597" y="57118"/>
                </a:lnTo>
                <a:lnTo>
                  <a:pt x="43483" y="58005"/>
                </a:lnTo>
                <a:lnTo>
                  <a:pt x="29570" y="55247"/>
                </a:lnTo>
                <a:lnTo>
                  <a:pt x="274" y="26596"/>
                </a:lnTo>
                <a:lnTo>
                  <a:pt x="0" y="22096"/>
                </a:lnTo>
                <a:lnTo>
                  <a:pt x="908" y="18369"/>
                </a:lnTo>
                <a:lnTo>
                  <a:pt x="25643" y="196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5408829" y="4910983"/>
            <a:ext cx="42564" cy="36015"/>
          </a:xfrm>
          <a:custGeom>
            <a:avLst/>
            <a:gdLst/>
            <a:ahLst/>
            <a:cxnLst/>
            <a:rect l="l" t="t" r="r" b="b"/>
            <a:pathLst>
              <a:path w="42564" h="36015">
                <a:moveTo>
                  <a:pt x="42564" y="0"/>
                </a:moveTo>
                <a:lnTo>
                  <a:pt x="37349" y="1738"/>
                </a:lnTo>
                <a:lnTo>
                  <a:pt x="32849" y="5501"/>
                </a:lnTo>
                <a:lnTo>
                  <a:pt x="21114" y="17324"/>
                </a:lnTo>
                <a:lnTo>
                  <a:pt x="3518" y="30182"/>
                </a:lnTo>
                <a:lnTo>
                  <a:pt x="0" y="3601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4313983" y="5072811"/>
            <a:ext cx="94107" cy="191779"/>
          </a:xfrm>
          <a:custGeom>
            <a:avLst/>
            <a:gdLst/>
            <a:ahLst/>
            <a:cxnLst/>
            <a:rect l="l" t="t" r="r" b="b"/>
            <a:pathLst>
              <a:path w="94107" h="191779">
                <a:moveTo>
                  <a:pt x="83135" y="21524"/>
                </a:moveTo>
                <a:lnTo>
                  <a:pt x="66738" y="8104"/>
                </a:lnTo>
                <a:lnTo>
                  <a:pt x="58628" y="3312"/>
                </a:lnTo>
                <a:lnTo>
                  <a:pt x="42405" y="0"/>
                </a:lnTo>
                <a:lnTo>
                  <a:pt x="33019" y="1165"/>
                </a:lnTo>
                <a:lnTo>
                  <a:pt x="7622" y="30678"/>
                </a:lnTo>
                <a:lnTo>
                  <a:pt x="0" y="76121"/>
                </a:lnTo>
                <a:lnTo>
                  <a:pt x="469" y="94538"/>
                </a:lnTo>
                <a:lnTo>
                  <a:pt x="18012" y="143448"/>
                </a:lnTo>
                <a:lnTo>
                  <a:pt x="47439" y="173434"/>
                </a:lnTo>
                <a:lnTo>
                  <a:pt x="52789" y="174092"/>
                </a:lnTo>
                <a:lnTo>
                  <a:pt x="57447" y="171984"/>
                </a:lnTo>
                <a:lnTo>
                  <a:pt x="65534" y="162852"/>
                </a:lnTo>
                <a:lnTo>
                  <a:pt x="70826" y="148364"/>
                </a:lnTo>
                <a:lnTo>
                  <a:pt x="74390" y="132830"/>
                </a:lnTo>
                <a:lnTo>
                  <a:pt x="77187" y="121075"/>
                </a:lnTo>
                <a:lnTo>
                  <a:pt x="78442" y="119906"/>
                </a:lnTo>
                <a:lnTo>
                  <a:pt x="79643" y="121672"/>
                </a:lnTo>
                <a:lnTo>
                  <a:pt x="83070" y="137295"/>
                </a:lnTo>
                <a:lnTo>
                  <a:pt x="85653" y="151557"/>
                </a:lnTo>
                <a:lnTo>
                  <a:pt x="89226" y="165172"/>
                </a:lnTo>
                <a:lnTo>
                  <a:pt x="94107" y="183128"/>
                </a:lnTo>
                <a:lnTo>
                  <a:pt x="92957" y="19177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4351311" y="5173123"/>
            <a:ext cx="85128" cy="29220"/>
          </a:xfrm>
          <a:custGeom>
            <a:avLst/>
            <a:gdLst/>
            <a:ahLst/>
            <a:cxnLst/>
            <a:rect l="l" t="t" r="r" b="b"/>
            <a:pathLst>
              <a:path w="85128" h="29220">
                <a:moveTo>
                  <a:pt x="0" y="29220"/>
                </a:moveTo>
                <a:lnTo>
                  <a:pt x="17147" y="16629"/>
                </a:lnTo>
                <a:lnTo>
                  <a:pt x="32203" y="6451"/>
                </a:lnTo>
                <a:lnTo>
                  <a:pt x="48185" y="0"/>
                </a:lnTo>
                <a:lnTo>
                  <a:pt x="59978" y="954"/>
                </a:lnTo>
                <a:lnTo>
                  <a:pt x="71040" y="5016"/>
                </a:lnTo>
                <a:lnTo>
                  <a:pt x="85128" y="1612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4492132" y="5196383"/>
            <a:ext cx="65483" cy="40378"/>
          </a:xfrm>
          <a:custGeom>
            <a:avLst/>
            <a:gdLst/>
            <a:ahLst/>
            <a:cxnLst/>
            <a:rect l="l" t="t" r="r" b="b"/>
            <a:pathLst>
              <a:path w="65483" h="40378">
                <a:moveTo>
                  <a:pt x="0" y="12471"/>
                </a:moveTo>
                <a:lnTo>
                  <a:pt x="7376" y="28961"/>
                </a:lnTo>
                <a:lnTo>
                  <a:pt x="10836" y="38700"/>
                </a:lnTo>
                <a:lnTo>
                  <a:pt x="12317" y="40143"/>
                </a:lnTo>
                <a:lnTo>
                  <a:pt x="14032" y="40378"/>
                </a:lnTo>
                <a:lnTo>
                  <a:pt x="15903" y="39806"/>
                </a:lnTo>
                <a:lnTo>
                  <a:pt x="16787" y="37607"/>
                </a:lnTo>
                <a:lnTo>
                  <a:pt x="16560" y="21006"/>
                </a:lnTo>
                <a:lnTo>
                  <a:pt x="17182" y="11171"/>
                </a:lnTo>
                <a:lnTo>
                  <a:pt x="19884" y="1949"/>
                </a:lnTo>
                <a:lnTo>
                  <a:pt x="23806" y="0"/>
                </a:lnTo>
                <a:lnTo>
                  <a:pt x="35925" y="743"/>
                </a:lnTo>
                <a:lnTo>
                  <a:pt x="53896" y="7298"/>
                </a:lnTo>
                <a:lnTo>
                  <a:pt x="65483" y="124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4595655" y="5198993"/>
            <a:ext cx="27476" cy="36016"/>
          </a:xfrm>
          <a:custGeom>
            <a:avLst/>
            <a:gdLst/>
            <a:ahLst/>
            <a:cxnLst/>
            <a:rect l="l" t="t" r="r" b="b"/>
            <a:pathLst>
              <a:path w="27476" h="36016">
                <a:moveTo>
                  <a:pt x="4557" y="0"/>
                </a:moveTo>
                <a:lnTo>
                  <a:pt x="0" y="15409"/>
                </a:lnTo>
                <a:lnTo>
                  <a:pt x="791" y="19004"/>
                </a:lnTo>
                <a:lnTo>
                  <a:pt x="5551" y="25908"/>
                </a:lnTo>
                <a:lnTo>
                  <a:pt x="14674" y="32455"/>
                </a:lnTo>
                <a:lnTo>
                  <a:pt x="21059" y="33463"/>
                </a:lnTo>
                <a:lnTo>
                  <a:pt x="26079" y="33426"/>
                </a:lnTo>
                <a:lnTo>
                  <a:pt x="26908" y="33926"/>
                </a:lnTo>
                <a:lnTo>
                  <a:pt x="27476" y="3601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4688649" y="5212052"/>
            <a:ext cx="13112" cy="75307"/>
          </a:xfrm>
          <a:custGeom>
            <a:avLst/>
            <a:gdLst/>
            <a:ahLst/>
            <a:cxnLst/>
            <a:rect l="l" t="t" r="r" b="b"/>
            <a:pathLst>
              <a:path w="13112" h="75307">
                <a:moveTo>
                  <a:pt x="0" y="0"/>
                </a:moveTo>
                <a:lnTo>
                  <a:pt x="1940" y="18127"/>
                </a:lnTo>
                <a:lnTo>
                  <a:pt x="4864" y="32431"/>
                </a:lnTo>
                <a:lnTo>
                  <a:pt x="7376" y="47277"/>
                </a:lnTo>
                <a:lnTo>
                  <a:pt x="10675" y="60424"/>
                </a:lnTo>
                <a:lnTo>
                  <a:pt x="13112" y="70147"/>
                </a:lnTo>
                <a:lnTo>
                  <a:pt x="12743" y="72231"/>
                </a:lnTo>
                <a:lnTo>
                  <a:pt x="9822" y="753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4682133" y="5200112"/>
            <a:ext cx="34374" cy="38809"/>
          </a:xfrm>
          <a:custGeom>
            <a:avLst/>
            <a:gdLst/>
            <a:ahLst/>
            <a:cxnLst/>
            <a:rect l="l" t="t" r="r" b="b"/>
            <a:pathLst>
              <a:path w="34374" h="38809">
                <a:moveTo>
                  <a:pt x="0" y="15176"/>
                </a:moveTo>
                <a:lnTo>
                  <a:pt x="3476" y="4747"/>
                </a:lnTo>
                <a:lnTo>
                  <a:pt x="6319" y="2038"/>
                </a:lnTo>
                <a:lnTo>
                  <a:pt x="10033" y="597"/>
                </a:lnTo>
                <a:lnTo>
                  <a:pt x="14328" y="0"/>
                </a:lnTo>
                <a:lnTo>
                  <a:pt x="18283" y="1784"/>
                </a:lnTo>
                <a:lnTo>
                  <a:pt x="25588" y="9588"/>
                </a:lnTo>
                <a:lnTo>
                  <a:pt x="34099" y="24515"/>
                </a:lnTo>
                <a:lnTo>
                  <a:pt x="34374" y="29042"/>
                </a:lnTo>
                <a:lnTo>
                  <a:pt x="33102" y="33151"/>
                </a:lnTo>
                <a:lnTo>
                  <a:pt x="30799" y="36982"/>
                </a:lnTo>
                <a:lnTo>
                  <a:pt x="27445" y="38809"/>
                </a:lnTo>
                <a:lnTo>
                  <a:pt x="9822" y="38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4735943" y="5136668"/>
            <a:ext cx="93566" cy="98228"/>
          </a:xfrm>
          <a:custGeom>
            <a:avLst/>
            <a:gdLst/>
            <a:ahLst/>
            <a:cxnLst/>
            <a:rect l="l" t="t" r="r" b="b"/>
            <a:pathLst>
              <a:path w="93566" h="98228">
                <a:moveTo>
                  <a:pt x="1886" y="0"/>
                </a:moveTo>
                <a:lnTo>
                  <a:pt x="0" y="11547"/>
                </a:lnTo>
                <a:lnTo>
                  <a:pt x="805" y="23443"/>
                </a:lnTo>
                <a:lnTo>
                  <a:pt x="3346" y="39160"/>
                </a:lnTo>
                <a:lnTo>
                  <a:pt x="15513" y="90631"/>
                </a:lnTo>
                <a:lnTo>
                  <a:pt x="24397" y="96543"/>
                </a:lnTo>
                <a:lnTo>
                  <a:pt x="27444" y="95285"/>
                </a:lnTo>
                <a:lnTo>
                  <a:pt x="32769" y="89038"/>
                </a:lnTo>
                <a:lnTo>
                  <a:pt x="39858" y="73555"/>
                </a:lnTo>
                <a:lnTo>
                  <a:pt x="46567" y="55143"/>
                </a:lnTo>
                <a:lnTo>
                  <a:pt x="53163" y="42815"/>
                </a:lnTo>
                <a:lnTo>
                  <a:pt x="84107" y="84014"/>
                </a:lnTo>
                <a:lnTo>
                  <a:pt x="93566" y="9822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4819720" y="5047209"/>
            <a:ext cx="74913" cy="86145"/>
          </a:xfrm>
          <a:custGeom>
            <a:avLst/>
            <a:gdLst/>
            <a:ahLst/>
            <a:cxnLst/>
            <a:rect l="l" t="t" r="r" b="b"/>
            <a:pathLst>
              <a:path w="74913" h="86145">
                <a:moveTo>
                  <a:pt x="0" y="10836"/>
                </a:moveTo>
                <a:lnTo>
                  <a:pt x="5592" y="5972"/>
                </a:lnTo>
                <a:lnTo>
                  <a:pt x="19951" y="0"/>
                </a:lnTo>
                <a:lnTo>
                  <a:pt x="33035" y="147"/>
                </a:lnTo>
                <a:lnTo>
                  <a:pt x="50171" y="5971"/>
                </a:lnTo>
                <a:lnTo>
                  <a:pt x="65597" y="18086"/>
                </a:lnTo>
                <a:lnTo>
                  <a:pt x="71962" y="28974"/>
                </a:lnTo>
                <a:lnTo>
                  <a:pt x="74913" y="40362"/>
                </a:lnTo>
                <a:lnTo>
                  <a:pt x="73799" y="50275"/>
                </a:lnTo>
                <a:lnTo>
                  <a:pt x="68938" y="58561"/>
                </a:lnTo>
                <a:lnTo>
                  <a:pt x="53503" y="73889"/>
                </a:lnTo>
                <a:lnTo>
                  <a:pt x="49114" y="861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4889537" y="5193891"/>
            <a:ext cx="11050" cy="0"/>
          </a:xfrm>
          <a:custGeom>
            <a:avLst/>
            <a:gdLst/>
            <a:ahLst/>
            <a:cxnLst/>
            <a:rect l="l" t="t" r="r" b="b"/>
            <a:pathLst>
              <a:path w="11050" h="0">
                <a:moveTo>
                  <a:pt x="0" y="0"/>
                </a:moveTo>
                <a:lnTo>
                  <a:pt x="11050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5120813" y="5064750"/>
            <a:ext cx="111323" cy="99080"/>
          </a:xfrm>
          <a:custGeom>
            <a:avLst/>
            <a:gdLst/>
            <a:ahLst/>
            <a:cxnLst/>
            <a:rect l="l" t="t" r="r" b="b"/>
            <a:pathLst>
              <a:path w="111323" h="99080">
                <a:moveTo>
                  <a:pt x="0" y="0"/>
                </a:moveTo>
                <a:lnTo>
                  <a:pt x="18059" y="43432"/>
                </a:lnTo>
                <a:lnTo>
                  <a:pt x="39300" y="75518"/>
                </a:lnTo>
                <a:lnTo>
                  <a:pt x="64910" y="99080"/>
                </a:lnTo>
                <a:lnTo>
                  <a:pt x="68375" y="98795"/>
                </a:lnTo>
                <a:lnTo>
                  <a:pt x="70322" y="96787"/>
                </a:lnTo>
                <a:lnTo>
                  <a:pt x="71514" y="89704"/>
                </a:lnTo>
                <a:lnTo>
                  <a:pt x="68403" y="73751"/>
                </a:lnTo>
                <a:lnTo>
                  <a:pt x="68885" y="70632"/>
                </a:lnTo>
                <a:lnTo>
                  <a:pt x="70662" y="69279"/>
                </a:lnTo>
                <a:lnTo>
                  <a:pt x="73301" y="69106"/>
                </a:lnTo>
                <a:lnTo>
                  <a:pt x="76152" y="70809"/>
                </a:lnTo>
                <a:lnTo>
                  <a:pt x="89540" y="86612"/>
                </a:lnTo>
                <a:lnTo>
                  <a:pt x="93527" y="91575"/>
                </a:lnTo>
                <a:lnTo>
                  <a:pt x="96912" y="93792"/>
                </a:lnTo>
                <a:lnTo>
                  <a:pt x="99897" y="94178"/>
                </a:lnTo>
                <a:lnTo>
                  <a:pt x="102614" y="93345"/>
                </a:lnTo>
                <a:lnTo>
                  <a:pt x="104062" y="90606"/>
                </a:lnTo>
                <a:lnTo>
                  <a:pt x="104700" y="81742"/>
                </a:lnTo>
                <a:lnTo>
                  <a:pt x="102801" y="69557"/>
                </a:lnTo>
                <a:lnTo>
                  <a:pt x="100552" y="51290"/>
                </a:lnTo>
                <a:lnTo>
                  <a:pt x="100868" y="46198"/>
                </a:lnTo>
                <a:lnTo>
                  <a:pt x="102170" y="43532"/>
                </a:lnTo>
                <a:lnTo>
                  <a:pt x="104130" y="42482"/>
                </a:lnTo>
                <a:lnTo>
                  <a:pt x="111323" y="425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5287834" y="5035243"/>
            <a:ext cx="104775" cy="124421"/>
          </a:xfrm>
          <a:custGeom>
            <a:avLst/>
            <a:gdLst/>
            <a:ahLst/>
            <a:cxnLst/>
            <a:rect l="l" t="t" r="r" b="b"/>
            <a:pathLst>
              <a:path w="104775" h="124421">
                <a:moveTo>
                  <a:pt x="0" y="0"/>
                </a:moveTo>
                <a:lnTo>
                  <a:pt x="4531" y="14565"/>
                </a:lnTo>
                <a:lnTo>
                  <a:pt x="8926" y="28301"/>
                </a:lnTo>
                <a:lnTo>
                  <a:pt x="15730" y="46533"/>
                </a:lnTo>
                <a:lnTo>
                  <a:pt x="21664" y="63853"/>
                </a:lnTo>
                <a:lnTo>
                  <a:pt x="27455" y="79675"/>
                </a:lnTo>
                <a:lnTo>
                  <a:pt x="37077" y="96853"/>
                </a:lnTo>
                <a:lnTo>
                  <a:pt x="38179" y="96947"/>
                </a:lnTo>
                <a:lnTo>
                  <a:pt x="39888" y="92201"/>
                </a:lnTo>
                <a:lnTo>
                  <a:pt x="46986" y="80757"/>
                </a:lnTo>
                <a:lnTo>
                  <a:pt x="52897" y="76153"/>
                </a:lnTo>
                <a:lnTo>
                  <a:pt x="56365" y="75871"/>
                </a:lnTo>
                <a:lnTo>
                  <a:pt x="64099" y="78468"/>
                </a:lnTo>
                <a:lnTo>
                  <a:pt x="81849" y="93019"/>
                </a:lnTo>
                <a:lnTo>
                  <a:pt x="96285" y="108244"/>
                </a:lnTo>
                <a:lnTo>
                  <a:pt x="104775" y="12442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5452981" y="5103964"/>
            <a:ext cx="37894" cy="45839"/>
          </a:xfrm>
          <a:custGeom>
            <a:avLst/>
            <a:gdLst/>
            <a:ahLst/>
            <a:cxnLst/>
            <a:rect l="l" t="t" r="r" b="b"/>
            <a:pathLst>
              <a:path w="37894" h="45839">
                <a:moveTo>
                  <a:pt x="8426" y="0"/>
                </a:moveTo>
                <a:lnTo>
                  <a:pt x="1473" y="3476"/>
                </a:lnTo>
                <a:lnTo>
                  <a:pt x="152" y="5955"/>
                </a:lnTo>
                <a:lnTo>
                  <a:pt x="0" y="9063"/>
                </a:lnTo>
                <a:lnTo>
                  <a:pt x="3244" y="22769"/>
                </a:lnTo>
                <a:lnTo>
                  <a:pt x="5335" y="25366"/>
                </a:lnTo>
                <a:lnTo>
                  <a:pt x="11539" y="29221"/>
                </a:lnTo>
                <a:lnTo>
                  <a:pt x="14867" y="29303"/>
                </a:lnTo>
                <a:lnTo>
                  <a:pt x="21475" y="26484"/>
                </a:lnTo>
                <a:lnTo>
                  <a:pt x="24765" y="27115"/>
                </a:lnTo>
                <a:lnTo>
                  <a:pt x="31331" y="32667"/>
                </a:lnTo>
                <a:lnTo>
                  <a:pt x="34977" y="38287"/>
                </a:lnTo>
                <a:lnTo>
                  <a:pt x="37894" y="4583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5467994" y="5048262"/>
            <a:ext cx="39291" cy="88405"/>
          </a:xfrm>
          <a:custGeom>
            <a:avLst/>
            <a:gdLst/>
            <a:ahLst/>
            <a:cxnLst/>
            <a:rect l="l" t="t" r="r" b="b"/>
            <a:pathLst>
              <a:path w="39291" h="88405">
                <a:moveTo>
                  <a:pt x="0" y="0"/>
                </a:moveTo>
                <a:lnTo>
                  <a:pt x="18229" y="37115"/>
                </a:lnTo>
                <a:lnTo>
                  <a:pt x="33621" y="74501"/>
                </a:lnTo>
                <a:lnTo>
                  <a:pt x="39291" y="8840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5468032" y="5103886"/>
            <a:ext cx="72034" cy="6548"/>
          </a:xfrm>
          <a:custGeom>
            <a:avLst/>
            <a:gdLst/>
            <a:ahLst/>
            <a:cxnLst/>
            <a:rect l="l" t="t" r="r" b="b"/>
            <a:pathLst>
              <a:path w="72034" h="6548">
                <a:moveTo>
                  <a:pt x="0" y="0"/>
                </a:moveTo>
                <a:lnTo>
                  <a:pt x="13905" y="1737"/>
                </a:lnTo>
                <a:lnTo>
                  <a:pt x="27523" y="2591"/>
                </a:lnTo>
                <a:lnTo>
                  <a:pt x="42065" y="3334"/>
                </a:lnTo>
                <a:lnTo>
                  <a:pt x="57017" y="4877"/>
                </a:lnTo>
                <a:lnTo>
                  <a:pt x="72034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5657443" y="5082463"/>
            <a:ext cx="52926" cy="57401"/>
          </a:xfrm>
          <a:custGeom>
            <a:avLst/>
            <a:gdLst/>
            <a:ahLst/>
            <a:cxnLst/>
            <a:rect l="l" t="t" r="r" b="b"/>
            <a:pathLst>
              <a:path w="52926" h="57401">
                <a:moveTo>
                  <a:pt x="26732" y="1737"/>
                </a:moveTo>
                <a:lnTo>
                  <a:pt x="21517" y="0"/>
                </a:lnTo>
                <a:lnTo>
                  <a:pt x="11321" y="657"/>
                </a:lnTo>
                <a:lnTo>
                  <a:pt x="4239" y="5138"/>
                </a:lnTo>
                <a:lnTo>
                  <a:pt x="822" y="8370"/>
                </a:lnTo>
                <a:lnTo>
                  <a:pt x="0" y="12344"/>
                </a:lnTo>
                <a:lnTo>
                  <a:pt x="2966" y="21611"/>
                </a:lnTo>
                <a:lnTo>
                  <a:pt x="14114" y="39040"/>
                </a:lnTo>
                <a:lnTo>
                  <a:pt x="20396" y="45117"/>
                </a:lnTo>
                <a:lnTo>
                  <a:pt x="23600" y="45574"/>
                </a:lnTo>
                <a:lnTo>
                  <a:pt x="26827" y="44423"/>
                </a:lnTo>
                <a:lnTo>
                  <a:pt x="30069" y="42200"/>
                </a:lnTo>
                <a:lnTo>
                  <a:pt x="31867" y="39263"/>
                </a:lnTo>
                <a:lnTo>
                  <a:pt x="32895" y="32119"/>
                </a:lnTo>
                <a:lnTo>
                  <a:pt x="33751" y="30723"/>
                </a:lnTo>
                <a:lnTo>
                  <a:pt x="35050" y="30884"/>
                </a:lnTo>
                <a:lnTo>
                  <a:pt x="36643" y="32083"/>
                </a:lnTo>
                <a:lnTo>
                  <a:pt x="46533" y="47442"/>
                </a:lnTo>
                <a:lnTo>
                  <a:pt x="52926" y="5740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5716959" y="5100534"/>
            <a:ext cx="26194" cy="26194"/>
          </a:xfrm>
          <a:custGeom>
            <a:avLst/>
            <a:gdLst/>
            <a:ahLst/>
            <a:cxnLst/>
            <a:rect l="l" t="t" r="r" b="b"/>
            <a:pathLst>
              <a:path w="26194" h="26194">
                <a:moveTo>
                  <a:pt x="0" y="26194"/>
                </a:moveTo>
                <a:lnTo>
                  <a:pt x="4557" y="12522"/>
                </a:lnTo>
                <a:lnTo>
                  <a:pt x="8574" y="8233"/>
                </a:lnTo>
                <a:lnTo>
                  <a:pt x="26194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5753017" y="5091689"/>
            <a:ext cx="39292" cy="28451"/>
          </a:xfrm>
          <a:custGeom>
            <a:avLst/>
            <a:gdLst/>
            <a:ahLst/>
            <a:cxnLst/>
            <a:rect l="l" t="t" r="r" b="b"/>
            <a:pathLst>
              <a:path w="39292" h="28451">
                <a:moveTo>
                  <a:pt x="0" y="18628"/>
                </a:moveTo>
                <a:lnTo>
                  <a:pt x="21378" y="0"/>
                </a:lnTo>
                <a:lnTo>
                  <a:pt x="19346" y="24"/>
                </a:lnTo>
                <a:lnTo>
                  <a:pt x="27680" y="26567"/>
                </a:lnTo>
                <a:lnTo>
                  <a:pt x="39292" y="2845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5926601" y="5061163"/>
            <a:ext cx="75310" cy="78585"/>
          </a:xfrm>
          <a:custGeom>
            <a:avLst/>
            <a:gdLst/>
            <a:ahLst/>
            <a:cxnLst/>
            <a:rect l="l" t="t" r="r" b="b"/>
            <a:pathLst>
              <a:path w="75310" h="78585">
                <a:moveTo>
                  <a:pt x="0" y="0"/>
                </a:moveTo>
                <a:lnTo>
                  <a:pt x="14957" y="17571"/>
                </a:lnTo>
                <a:lnTo>
                  <a:pt x="28645" y="34231"/>
                </a:lnTo>
                <a:lnTo>
                  <a:pt x="43697" y="52103"/>
                </a:lnTo>
                <a:lnTo>
                  <a:pt x="61035" y="69608"/>
                </a:lnTo>
                <a:lnTo>
                  <a:pt x="69747" y="75925"/>
                </a:lnTo>
                <a:lnTo>
                  <a:pt x="75310" y="7858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5936465" y="5080771"/>
            <a:ext cx="49116" cy="49116"/>
          </a:xfrm>
          <a:custGeom>
            <a:avLst/>
            <a:gdLst/>
            <a:ahLst/>
            <a:cxnLst/>
            <a:rect l="l" t="t" r="r" b="b"/>
            <a:pathLst>
              <a:path w="49116" h="49116">
                <a:moveTo>
                  <a:pt x="49116" y="0"/>
                </a:moveTo>
                <a:lnTo>
                  <a:pt x="39400" y="11656"/>
                </a:lnTo>
                <a:lnTo>
                  <a:pt x="28844" y="25910"/>
                </a:lnTo>
                <a:lnTo>
                  <a:pt x="13998" y="38873"/>
                </a:lnTo>
                <a:lnTo>
                  <a:pt x="0" y="491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6008545" y="5102714"/>
            <a:ext cx="32744" cy="4213"/>
          </a:xfrm>
          <a:custGeom>
            <a:avLst/>
            <a:gdLst/>
            <a:ahLst/>
            <a:cxnLst/>
            <a:rect l="l" t="t" r="r" b="b"/>
            <a:pathLst>
              <a:path w="32744" h="4213">
                <a:moveTo>
                  <a:pt x="0" y="4213"/>
                </a:moveTo>
                <a:lnTo>
                  <a:pt x="6953" y="736"/>
                </a:lnTo>
                <a:lnTo>
                  <a:pt x="13277" y="0"/>
                </a:lnTo>
                <a:lnTo>
                  <a:pt x="22974" y="660"/>
                </a:lnTo>
                <a:lnTo>
                  <a:pt x="32744" y="93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6100272" y="5070869"/>
            <a:ext cx="13097" cy="52391"/>
          </a:xfrm>
          <a:custGeom>
            <a:avLst/>
            <a:gdLst/>
            <a:ahLst/>
            <a:cxnLst/>
            <a:rect l="l" t="t" r="r" b="b"/>
            <a:pathLst>
              <a:path w="13097" h="52391">
                <a:moveTo>
                  <a:pt x="0" y="0"/>
                </a:moveTo>
                <a:lnTo>
                  <a:pt x="2614" y="14957"/>
                </a:lnTo>
                <a:lnTo>
                  <a:pt x="7604" y="32680"/>
                </a:lnTo>
                <a:lnTo>
                  <a:pt x="11470" y="43882"/>
                </a:lnTo>
                <a:lnTo>
                  <a:pt x="13097" y="5239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/>
          <p:nvPr/>
        </p:nvSpPr>
        <p:spPr>
          <a:xfrm>
            <a:off x="6129785" y="5080654"/>
            <a:ext cx="62215" cy="39293"/>
          </a:xfrm>
          <a:custGeom>
            <a:avLst/>
            <a:gdLst/>
            <a:ahLst/>
            <a:cxnLst/>
            <a:rect l="l" t="t" r="r" b="b"/>
            <a:pathLst>
              <a:path w="62215" h="39293">
                <a:moveTo>
                  <a:pt x="0" y="0"/>
                </a:moveTo>
                <a:lnTo>
                  <a:pt x="4557" y="18230"/>
                </a:lnTo>
                <a:lnTo>
                  <a:pt x="6312" y="20522"/>
                </a:lnTo>
                <a:lnTo>
                  <a:pt x="8574" y="21685"/>
                </a:lnTo>
                <a:lnTo>
                  <a:pt x="11173" y="22097"/>
                </a:lnTo>
                <a:lnTo>
                  <a:pt x="13634" y="21280"/>
                </a:lnTo>
                <a:lnTo>
                  <a:pt x="18308" y="17462"/>
                </a:lnTo>
                <a:lnTo>
                  <a:pt x="25031" y="9176"/>
                </a:lnTo>
                <a:lnTo>
                  <a:pt x="27966" y="7572"/>
                </a:lnTo>
                <a:lnTo>
                  <a:pt x="35108" y="6761"/>
                </a:lnTo>
                <a:lnTo>
                  <a:pt x="38686" y="8145"/>
                </a:lnTo>
                <a:lnTo>
                  <a:pt x="45572" y="13565"/>
                </a:lnTo>
                <a:lnTo>
                  <a:pt x="57647" y="31153"/>
                </a:lnTo>
                <a:lnTo>
                  <a:pt x="62215" y="3929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4" name="object 234"/>
          <p:cNvSpPr/>
          <p:nvPr/>
        </p:nvSpPr>
        <p:spPr>
          <a:xfrm>
            <a:off x="6169122" y="4975830"/>
            <a:ext cx="22921" cy="130980"/>
          </a:xfrm>
          <a:custGeom>
            <a:avLst/>
            <a:gdLst/>
            <a:ahLst/>
            <a:cxnLst/>
            <a:rect l="l" t="t" r="r" b="b"/>
            <a:pathLst>
              <a:path w="22921" h="130980">
                <a:moveTo>
                  <a:pt x="0" y="0"/>
                </a:moveTo>
                <a:lnTo>
                  <a:pt x="3476" y="12168"/>
                </a:lnTo>
                <a:lnTo>
                  <a:pt x="6153" y="25903"/>
                </a:lnTo>
                <a:lnTo>
                  <a:pt x="8920" y="42438"/>
                </a:lnTo>
                <a:lnTo>
                  <a:pt x="10676" y="51941"/>
                </a:lnTo>
                <a:lnTo>
                  <a:pt x="12575" y="61915"/>
                </a:lnTo>
                <a:lnTo>
                  <a:pt x="14204" y="71839"/>
                </a:lnTo>
                <a:lnTo>
                  <a:pt x="15654" y="81729"/>
                </a:lnTo>
                <a:lnTo>
                  <a:pt x="16985" y="91597"/>
                </a:lnTo>
                <a:lnTo>
                  <a:pt x="19434" y="108382"/>
                </a:lnTo>
                <a:lnTo>
                  <a:pt x="21888" y="124284"/>
                </a:lnTo>
                <a:lnTo>
                  <a:pt x="22921" y="13098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5" name="object 235"/>
          <p:cNvSpPr/>
          <p:nvPr/>
        </p:nvSpPr>
        <p:spPr>
          <a:xfrm>
            <a:off x="6172439" y="5047830"/>
            <a:ext cx="62216" cy="8132"/>
          </a:xfrm>
          <a:custGeom>
            <a:avLst/>
            <a:gdLst/>
            <a:ahLst/>
            <a:cxnLst/>
            <a:rect l="l" t="t" r="r" b="b"/>
            <a:pathLst>
              <a:path w="62216" h="8132">
                <a:moveTo>
                  <a:pt x="0" y="3274"/>
                </a:moveTo>
                <a:lnTo>
                  <a:pt x="17208" y="3638"/>
                </a:lnTo>
                <a:lnTo>
                  <a:pt x="34783" y="6836"/>
                </a:lnTo>
                <a:lnTo>
                  <a:pt x="42019" y="8132"/>
                </a:lnTo>
                <a:lnTo>
                  <a:pt x="48873" y="7495"/>
                </a:lnTo>
                <a:lnTo>
                  <a:pt x="54588" y="5029"/>
                </a:lnTo>
                <a:lnTo>
                  <a:pt x="62216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6" name="object 236"/>
          <p:cNvSpPr/>
          <p:nvPr/>
        </p:nvSpPr>
        <p:spPr>
          <a:xfrm>
            <a:off x="6237974" y="5039728"/>
            <a:ext cx="42569" cy="50632"/>
          </a:xfrm>
          <a:custGeom>
            <a:avLst/>
            <a:gdLst/>
            <a:ahLst/>
            <a:cxnLst/>
            <a:rect l="l" t="t" r="r" b="b"/>
            <a:pathLst>
              <a:path w="42569" h="50632">
                <a:moveTo>
                  <a:pt x="0" y="14612"/>
                </a:moveTo>
                <a:lnTo>
                  <a:pt x="28473" y="0"/>
                </a:lnTo>
                <a:lnTo>
                  <a:pt x="19568" y="356"/>
                </a:lnTo>
                <a:lnTo>
                  <a:pt x="26385" y="39031"/>
                </a:lnTo>
                <a:lnTo>
                  <a:pt x="33569" y="46871"/>
                </a:lnTo>
                <a:lnTo>
                  <a:pt x="42569" y="5063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7" name="object 237"/>
          <p:cNvSpPr/>
          <p:nvPr/>
        </p:nvSpPr>
        <p:spPr>
          <a:xfrm>
            <a:off x="6307664" y="5030417"/>
            <a:ext cx="35139" cy="43936"/>
          </a:xfrm>
          <a:custGeom>
            <a:avLst/>
            <a:gdLst/>
            <a:ahLst/>
            <a:cxnLst/>
            <a:rect l="l" t="t" r="r" b="b"/>
            <a:pathLst>
              <a:path w="35139" h="43936">
                <a:moveTo>
                  <a:pt x="2393" y="36982"/>
                </a:moveTo>
                <a:lnTo>
                  <a:pt x="4131" y="43936"/>
                </a:lnTo>
                <a:lnTo>
                  <a:pt x="863" y="29044"/>
                </a:lnTo>
                <a:lnTo>
                  <a:pt x="0" y="13608"/>
                </a:lnTo>
                <a:lnTo>
                  <a:pt x="1087" y="5491"/>
                </a:lnTo>
                <a:lnTo>
                  <a:pt x="2978" y="2890"/>
                </a:lnTo>
                <a:lnTo>
                  <a:pt x="5694" y="1156"/>
                </a:lnTo>
                <a:lnTo>
                  <a:pt x="8959" y="0"/>
                </a:lnTo>
                <a:lnTo>
                  <a:pt x="12592" y="320"/>
                </a:lnTo>
                <a:lnTo>
                  <a:pt x="23931" y="5623"/>
                </a:lnTo>
                <a:lnTo>
                  <a:pt x="35139" y="1406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8" name="object 238"/>
          <p:cNvSpPr/>
          <p:nvPr/>
        </p:nvSpPr>
        <p:spPr>
          <a:xfrm>
            <a:off x="6362934" y="5041164"/>
            <a:ext cx="29033" cy="29471"/>
          </a:xfrm>
          <a:custGeom>
            <a:avLst/>
            <a:gdLst/>
            <a:ahLst/>
            <a:cxnLst/>
            <a:rect l="l" t="t" r="r" b="b"/>
            <a:pathLst>
              <a:path w="29033" h="29471">
                <a:moveTo>
                  <a:pt x="15934" y="0"/>
                </a:moveTo>
                <a:lnTo>
                  <a:pt x="10719" y="3476"/>
                </a:lnTo>
                <a:lnTo>
                  <a:pt x="7188" y="8094"/>
                </a:lnTo>
                <a:lnTo>
                  <a:pt x="219" y="18214"/>
                </a:lnTo>
                <a:lnTo>
                  <a:pt x="0" y="20511"/>
                </a:lnTo>
                <a:lnTo>
                  <a:pt x="945" y="22770"/>
                </a:lnTo>
                <a:lnTo>
                  <a:pt x="2667" y="25003"/>
                </a:lnTo>
                <a:lnTo>
                  <a:pt x="10401" y="27485"/>
                </a:lnTo>
                <a:lnTo>
                  <a:pt x="22178" y="28883"/>
                </a:lnTo>
                <a:lnTo>
                  <a:pt x="29033" y="2947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9" name="object 239"/>
          <p:cNvSpPr/>
          <p:nvPr/>
        </p:nvSpPr>
        <p:spPr>
          <a:xfrm>
            <a:off x="6411660" y="5037329"/>
            <a:ext cx="45844" cy="52914"/>
          </a:xfrm>
          <a:custGeom>
            <a:avLst/>
            <a:gdLst/>
            <a:ahLst/>
            <a:cxnLst/>
            <a:rect l="l" t="t" r="r" b="b"/>
            <a:pathLst>
              <a:path w="45844" h="52914">
                <a:moveTo>
                  <a:pt x="0" y="26717"/>
                </a:moveTo>
                <a:lnTo>
                  <a:pt x="22525" y="0"/>
                </a:lnTo>
                <a:lnTo>
                  <a:pt x="13285" y="1380"/>
                </a:lnTo>
                <a:lnTo>
                  <a:pt x="41196" y="49360"/>
                </a:lnTo>
                <a:lnTo>
                  <a:pt x="45844" y="5291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0" name="object 240"/>
          <p:cNvSpPr/>
          <p:nvPr/>
        </p:nvSpPr>
        <p:spPr>
          <a:xfrm>
            <a:off x="6487022" y="5037811"/>
            <a:ext cx="29471" cy="111337"/>
          </a:xfrm>
          <a:custGeom>
            <a:avLst/>
            <a:gdLst/>
            <a:ahLst/>
            <a:cxnLst/>
            <a:rect l="l" t="t" r="r" b="b"/>
            <a:pathLst>
              <a:path w="29471" h="111337">
                <a:moveTo>
                  <a:pt x="0" y="0"/>
                </a:moveTo>
                <a:lnTo>
                  <a:pt x="4532" y="13597"/>
                </a:lnTo>
                <a:lnTo>
                  <a:pt x="8199" y="25690"/>
                </a:lnTo>
                <a:lnTo>
                  <a:pt x="12255" y="41981"/>
                </a:lnTo>
                <a:lnTo>
                  <a:pt x="15513" y="59166"/>
                </a:lnTo>
                <a:lnTo>
                  <a:pt x="18901" y="75779"/>
                </a:lnTo>
                <a:lnTo>
                  <a:pt x="24046" y="90440"/>
                </a:lnTo>
                <a:lnTo>
                  <a:pt x="27060" y="100352"/>
                </a:lnTo>
                <a:lnTo>
                  <a:pt x="29471" y="11133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1" name="object 241"/>
          <p:cNvSpPr/>
          <p:nvPr/>
        </p:nvSpPr>
        <p:spPr>
          <a:xfrm>
            <a:off x="6473968" y="5032610"/>
            <a:ext cx="47890" cy="48109"/>
          </a:xfrm>
          <a:custGeom>
            <a:avLst/>
            <a:gdLst/>
            <a:ahLst/>
            <a:cxnLst/>
            <a:rect l="l" t="t" r="r" b="b"/>
            <a:pathLst>
              <a:path w="47890" h="48109">
                <a:moveTo>
                  <a:pt x="0" y="1886"/>
                </a:moveTo>
                <a:lnTo>
                  <a:pt x="13071" y="0"/>
                </a:lnTo>
                <a:lnTo>
                  <a:pt x="22789" y="805"/>
                </a:lnTo>
                <a:lnTo>
                  <a:pt x="32202" y="5287"/>
                </a:lnTo>
                <a:lnTo>
                  <a:pt x="36750" y="8519"/>
                </a:lnTo>
                <a:lnTo>
                  <a:pt x="43743" y="17933"/>
                </a:lnTo>
                <a:lnTo>
                  <a:pt x="46627" y="23499"/>
                </a:lnTo>
                <a:lnTo>
                  <a:pt x="47890" y="33566"/>
                </a:lnTo>
                <a:lnTo>
                  <a:pt x="47209" y="38288"/>
                </a:lnTo>
                <a:lnTo>
                  <a:pt x="45299" y="41799"/>
                </a:lnTo>
                <a:lnTo>
                  <a:pt x="39295" y="46672"/>
                </a:lnTo>
                <a:lnTo>
                  <a:pt x="30806" y="48109"/>
                </a:lnTo>
                <a:lnTo>
                  <a:pt x="16373" y="47731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2" name="object 242"/>
          <p:cNvSpPr/>
          <p:nvPr/>
        </p:nvSpPr>
        <p:spPr>
          <a:xfrm>
            <a:off x="6516585" y="4972238"/>
            <a:ext cx="40960" cy="127713"/>
          </a:xfrm>
          <a:custGeom>
            <a:avLst/>
            <a:gdLst/>
            <a:ahLst/>
            <a:cxnLst/>
            <a:rect l="l" t="t" r="r" b="b"/>
            <a:pathLst>
              <a:path w="40960" h="127713">
                <a:moveTo>
                  <a:pt x="0" y="0"/>
                </a:moveTo>
                <a:lnTo>
                  <a:pt x="24060" y="35973"/>
                </a:lnTo>
                <a:lnTo>
                  <a:pt x="35276" y="76063"/>
                </a:lnTo>
                <a:lnTo>
                  <a:pt x="40960" y="117563"/>
                </a:lnTo>
                <a:lnTo>
                  <a:pt x="39296" y="12771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3" name="object 243"/>
          <p:cNvSpPr/>
          <p:nvPr/>
        </p:nvSpPr>
        <p:spPr>
          <a:xfrm>
            <a:off x="6536279" y="5031143"/>
            <a:ext cx="39296" cy="0"/>
          </a:xfrm>
          <a:custGeom>
            <a:avLst/>
            <a:gdLst/>
            <a:ahLst/>
            <a:cxnLst/>
            <a:rect l="l" t="t" r="r" b="b"/>
            <a:pathLst>
              <a:path w="39296" h="0">
                <a:moveTo>
                  <a:pt x="0" y="0"/>
                </a:moveTo>
                <a:lnTo>
                  <a:pt x="13907" y="0"/>
                </a:lnTo>
                <a:lnTo>
                  <a:pt x="29510" y="0"/>
                </a:lnTo>
                <a:lnTo>
                  <a:pt x="39296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4" name="object 244"/>
          <p:cNvSpPr/>
          <p:nvPr/>
        </p:nvSpPr>
        <p:spPr>
          <a:xfrm>
            <a:off x="6598545" y="5024554"/>
            <a:ext cx="35576" cy="67252"/>
          </a:xfrm>
          <a:custGeom>
            <a:avLst/>
            <a:gdLst/>
            <a:ahLst/>
            <a:cxnLst/>
            <a:rect l="l" t="t" r="r" b="b"/>
            <a:pathLst>
              <a:path w="35576" h="67252">
                <a:moveTo>
                  <a:pt x="19648" y="0"/>
                </a:moveTo>
                <a:lnTo>
                  <a:pt x="7712" y="13674"/>
                </a:lnTo>
                <a:lnTo>
                  <a:pt x="6961" y="17121"/>
                </a:lnTo>
                <a:lnTo>
                  <a:pt x="8066" y="24832"/>
                </a:lnTo>
                <a:lnTo>
                  <a:pt x="12924" y="31169"/>
                </a:lnTo>
                <a:lnTo>
                  <a:pt x="30972" y="48320"/>
                </a:lnTo>
                <a:lnTo>
                  <a:pt x="35354" y="55314"/>
                </a:lnTo>
                <a:lnTo>
                  <a:pt x="21799" y="67252"/>
                </a:lnTo>
                <a:lnTo>
                  <a:pt x="13084" y="65184"/>
                </a:lnTo>
                <a:lnTo>
                  <a:pt x="0" y="5894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5" name="object 245"/>
          <p:cNvSpPr/>
          <p:nvPr/>
        </p:nvSpPr>
        <p:spPr>
          <a:xfrm>
            <a:off x="6618239" y="4935310"/>
            <a:ext cx="62983" cy="79380"/>
          </a:xfrm>
          <a:custGeom>
            <a:avLst/>
            <a:gdLst/>
            <a:ahLst/>
            <a:cxnLst/>
            <a:rect l="l" t="t" r="r" b="b"/>
            <a:pathLst>
              <a:path w="62983" h="79380">
                <a:moveTo>
                  <a:pt x="0" y="17160"/>
                </a:moveTo>
                <a:lnTo>
                  <a:pt x="0" y="10206"/>
                </a:lnTo>
                <a:lnTo>
                  <a:pt x="1455" y="7794"/>
                </a:lnTo>
                <a:lnTo>
                  <a:pt x="6953" y="4143"/>
                </a:lnTo>
                <a:lnTo>
                  <a:pt x="16493" y="42"/>
                </a:lnTo>
                <a:lnTo>
                  <a:pt x="29710" y="0"/>
                </a:lnTo>
                <a:lnTo>
                  <a:pt x="43410" y="4030"/>
                </a:lnTo>
                <a:lnTo>
                  <a:pt x="52283" y="12658"/>
                </a:lnTo>
                <a:lnTo>
                  <a:pt x="59623" y="24983"/>
                </a:lnTo>
                <a:lnTo>
                  <a:pt x="62885" y="38951"/>
                </a:lnTo>
                <a:lnTo>
                  <a:pt x="62983" y="54181"/>
                </a:lnTo>
                <a:lnTo>
                  <a:pt x="59648" y="61995"/>
                </a:lnTo>
                <a:lnTo>
                  <a:pt x="51634" y="71560"/>
                </a:lnTo>
                <a:lnTo>
                  <a:pt x="42572" y="7938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6" name="object 246"/>
          <p:cNvSpPr/>
          <p:nvPr/>
        </p:nvSpPr>
        <p:spPr>
          <a:xfrm>
            <a:off x="6671705" y="5071960"/>
            <a:ext cx="11052" cy="0"/>
          </a:xfrm>
          <a:custGeom>
            <a:avLst/>
            <a:gdLst/>
            <a:ahLst/>
            <a:cxnLst/>
            <a:rect l="l" t="t" r="r" b="b"/>
            <a:pathLst>
              <a:path w="11052" h="0">
                <a:moveTo>
                  <a:pt x="0" y="0"/>
                </a:moveTo>
                <a:lnTo>
                  <a:pt x="11052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7" name="object 247"/>
          <p:cNvSpPr/>
          <p:nvPr/>
        </p:nvSpPr>
        <p:spPr>
          <a:xfrm>
            <a:off x="4953815" y="5280351"/>
            <a:ext cx="42682" cy="157550"/>
          </a:xfrm>
          <a:custGeom>
            <a:avLst/>
            <a:gdLst/>
            <a:ahLst/>
            <a:cxnLst/>
            <a:rect l="l" t="t" r="r" b="b"/>
            <a:pathLst>
              <a:path w="42682" h="157550">
                <a:moveTo>
                  <a:pt x="29585" y="157550"/>
                </a:moveTo>
                <a:lnTo>
                  <a:pt x="9634" y="107876"/>
                </a:lnTo>
                <a:lnTo>
                  <a:pt x="487" y="59305"/>
                </a:lnTo>
                <a:lnTo>
                  <a:pt x="0" y="46941"/>
                </a:lnTo>
                <a:lnTo>
                  <a:pt x="39" y="34696"/>
                </a:lnTo>
                <a:lnTo>
                  <a:pt x="18339" y="0"/>
                </a:lnTo>
                <a:lnTo>
                  <a:pt x="22451" y="492"/>
                </a:lnTo>
                <a:lnTo>
                  <a:pt x="30901" y="4919"/>
                </a:lnTo>
                <a:lnTo>
                  <a:pt x="36597" y="12707"/>
                </a:lnTo>
                <a:lnTo>
                  <a:pt x="42682" y="2657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8" name="object 248"/>
          <p:cNvSpPr/>
          <p:nvPr/>
        </p:nvSpPr>
        <p:spPr>
          <a:xfrm>
            <a:off x="4950692" y="5356007"/>
            <a:ext cx="65485" cy="19645"/>
          </a:xfrm>
          <a:custGeom>
            <a:avLst/>
            <a:gdLst/>
            <a:ahLst/>
            <a:cxnLst/>
            <a:rect l="l" t="t" r="r" b="b"/>
            <a:pathLst>
              <a:path w="65485" h="19645">
                <a:moveTo>
                  <a:pt x="0" y="0"/>
                </a:moveTo>
                <a:lnTo>
                  <a:pt x="13798" y="5228"/>
                </a:lnTo>
                <a:lnTo>
                  <a:pt x="26263" y="9114"/>
                </a:lnTo>
                <a:lnTo>
                  <a:pt x="44122" y="13655"/>
                </a:lnTo>
                <a:lnTo>
                  <a:pt x="61918" y="18605"/>
                </a:lnTo>
                <a:lnTo>
                  <a:pt x="65485" y="196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9" name="object 249"/>
          <p:cNvSpPr/>
          <p:nvPr/>
        </p:nvSpPr>
        <p:spPr>
          <a:xfrm>
            <a:off x="5059608" y="5287209"/>
            <a:ext cx="61383" cy="153893"/>
          </a:xfrm>
          <a:custGeom>
            <a:avLst/>
            <a:gdLst/>
            <a:ahLst/>
            <a:cxnLst/>
            <a:rect l="l" t="t" r="r" b="b"/>
            <a:pathLst>
              <a:path w="61383" h="153893">
                <a:moveTo>
                  <a:pt x="22091" y="0"/>
                </a:moveTo>
                <a:lnTo>
                  <a:pt x="3365" y="46374"/>
                </a:lnTo>
                <a:lnTo>
                  <a:pt x="0" y="73879"/>
                </a:lnTo>
                <a:lnTo>
                  <a:pt x="2450" y="87771"/>
                </a:lnTo>
                <a:lnTo>
                  <a:pt x="24021" y="130733"/>
                </a:lnTo>
                <a:lnTo>
                  <a:pt x="49335" y="149837"/>
                </a:lnTo>
                <a:lnTo>
                  <a:pt x="61383" y="1538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0" name="object 250"/>
          <p:cNvSpPr/>
          <p:nvPr/>
        </p:nvSpPr>
        <p:spPr>
          <a:xfrm>
            <a:off x="5140673" y="5372305"/>
            <a:ext cx="68761" cy="42566"/>
          </a:xfrm>
          <a:custGeom>
            <a:avLst/>
            <a:gdLst/>
            <a:ahLst/>
            <a:cxnLst/>
            <a:rect l="l" t="t" r="r" b="b"/>
            <a:pathLst>
              <a:path w="68761" h="42566">
                <a:moveTo>
                  <a:pt x="0" y="0"/>
                </a:moveTo>
                <a:lnTo>
                  <a:pt x="15321" y="8205"/>
                </a:lnTo>
                <a:lnTo>
                  <a:pt x="31259" y="19732"/>
                </a:lnTo>
                <a:lnTo>
                  <a:pt x="48190" y="33415"/>
                </a:lnTo>
                <a:lnTo>
                  <a:pt x="58462" y="41471"/>
                </a:lnTo>
                <a:lnTo>
                  <a:pt x="68761" y="425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1" name="object 251"/>
          <p:cNvSpPr/>
          <p:nvPr/>
        </p:nvSpPr>
        <p:spPr>
          <a:xfrm>
            <a:off x="5137435" y="5372268"/>
            <a:ext cx="55663" cy="68761"/>
          </a:xfrm>
          <a:custGeom>
            <a:avLst/>
            <a:gdLst/>
            <a:ahLst/>
            <a:cxnLst/>
            <a:rect l="l" t="t" r="r" b="b"/>
            <a:pathLst>
              <a:path w="55663" h="68761">
                <a:moveTo>
                  <a:pt x="55663" y="0"/>
                </a:moveTo>
                <a:lnTo>
                  <a:pt x="49708" y="15320"/>
                </a:lnTo>
                <a:lnTo>
                  <a:pt x="39265" y="30532"/>
                </a:lnTo>
                <a:lnTo>
                  <a:pt x="22699" y="47923"/>
                </a:lnTo>
                <a:lnTo>
                  <a:pt x="4767" y="64238"/>
                </a:lnTo>
                <a:lnTo>
                  <a:pt x="0" y="6876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2" name="object 252"/>
          <p:cNvSpPr/>
          <p:nvPr/>
        </p:nvSpPr>
        <p:spPr>
          <a:xfrm>
            <a:off x="5202959" y="5280548"/>
            <a:ext cx="62478" cy="173543"/>
          </a:xfrm>
          <a:custGeom>
            <a:avLst/>
            <a:gdLst/>
            <a:ahLst/>
            <a:cxnLst/>
            <a:rect l="l" t="t" r="r" b="b"/>
            <a:pathLst>
              <a:path w="62478" h="173543">
                <a:moveTo>
                  <a:pt x="0" y="0"/>
                </a:moveTo>
                <a:lnTo>
                  <a:pt x="22787" y="35379"/>
                </a:lnTo>
                <a:lnTo>
                  <a:pt x="43484" y="80036"/>
                </a:lnTo>
                <a:lnTo>
                  <a:pt x="59052" y="123891"/>
                </a:lnTo>
                <a:lnTo>
                  <a:pt x="62478" y="154033"/>
                </a:lnTo>
                <a:lnTo>
                  <a:pt x="60390" y="163174"/>
                </a:lnTo>
                <a:lnTo>
                  <a:pt x="55664" y="1735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3" name="object 253"/>
          <p:cNvSpPr/>
          <p:nvPr/>
        </p:nvSpPr>
        <p:spPr>
          <a:xfrm>
            <a:off x="5317600" y="5355196"/>
            <a:ext cx="68762" cy="16998"/>
          </a:xfrm>
          <a:custGeom>
            <a:avLst/>
            <a:gdLst/>
            <a:ahLst/>
            <a:cxnLst/>
            <a:rect l="l" t="t" r="r" b="b"/>
            <a:pathLst>
              <a:path w="68762" h="16998">
                <a:moveTo>
                  <a:pt x="0" y="3900"/>
                </a:moveTo>
                <a:lnTo>
                  <a:pt x="8691" y="423"/>
                </a:lnTo>
                <a:lnTo>
                  <a:pt x="22787" y="0"/>
                </a:lnTo>
                <a:lnTo>
                  <a:pt x="40224" y="3916"/>
                </a:lnTo>
                <a:lnTo>
                  <a:pt x="57477" y="9685"/>
                </a:lnTo>
                <a:lnTo>
                  <a:pt x="63747" y="12899"/>
                </a:lnTo>
                <a:lnTo>
                  <a:pt x="68762" y="169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4" name="object 254"/>
          <p:cNvSpPr/>
          <p:nvPr/>
        </p:nvSpPr>
        <p:spPr>
          <a:xfrm>
            <a:off x="5337284" y="5375431"/>
            <a:ext cx="42567" cy="22921"/>
          </a:xfrm>
          <a:custGeom>
            <a:avLst/>
            <a:gdLst/>
            <a:ahLst/>
            <a:cxnLst/>
            <a:rect l="l" t="t" r="r" b="b"/>
            <a:pathLst>
              <a:path w="42567" h="22921">
                <a:moveTo>
                  <a:pt x="0" y="0"/>
                </a:moveTo>
                <a:lnTo>
                  <a:pt x="17809" y="12307"/>
                </a:lnTo>
                <a:lnTo>
                  <a:pt x="35008" y="19935"/>
                </a:lnTo>
                <a:lnTo>
                  <a:pt x="42567" y="229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5" name="object 255"/>
          <p:cNvSpPr/>
          <p:nvPr/>
        </p:nvSpPr>
        <p:spPr>
          <a:xfrm>
            <a:off x="5472241" y="5287595"/>
            <a:ext cx="87743" cy="127092"/>
          </a:xfrm>
          <a:custGeom>
            <a:avLst/>
            <a:gdLst/>
            <a:ahLst/>
            <a:cxnLst/>
            <a:rect l="l" t="t" r="r" b="b"/>
            <a:pathLst>
              <a:path w="87743" h="127092">
                <a:moveTo>
                  <a:pt x="2607" y="55054"/>
                </a:moveTo>
                <a:lnTo>
                  <a:pt x="356" y="37846"/>
                </a:lnTo>
                <a:lnTo>
                  <a:pt x="0" y="23800"/>
                </a:lnTo>
                <a:lnTo>
                  <a:pt x="2400" y="10785"/>
                </a:lnTo>
                <a:lnTo>
                  <a:pt x="5668" y="3362"/>
                </a:lnTo>
                <a:lnTo>
                  <a:pt x="8650" y="1309"/>
                </a:lnTo>
                <a:lnTo>
                  <a:pt x="16814" y="0"/>
                </a:lnTo>
                <a:lnTo>
                  <a:pt x="21538" y="2342"/>
                </a:lnTo>
                <a:lnTo>
                  <a:pt x="47551" y="38298"/>
                </a:lnTo>
                <a:lnTo>
                  <a:pt x="57678" y="79422"/>
                </a:lnTo>
                <a:lnTo>
                  <a:pt x="37996" y="116397"/>
                </a:lnTo>
                <a:lnTo>
                  <a:pt x="70910" y="119707"/>
                </a:lnTo>
                <a:lnTo>
                  <a:pt x="87743" y="1270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6" name="object 256"/>
          <p:cNvSpPr/>
          <p:nvPr/>
        </p:nvSpPr>
        <p:spPr>
          <a:xfrm>
            <a:off x="5602592" y="5244378"/>
            <a:ext cx="55666" cy="45842"/>
          </a:xfrm>
          <a:custGeom>
            <a:avLst/>
            <a:gdLst/>
            <a:ahLst/>
            <a:cxnLst/>
            <a:rect l="l" t="t" r="r" b="b"/>
            <a:pathLst>
              <a:path w="55666" h="45842">
                <a:moveTo>
                  <a:pt x="0" y="0"/>
                </a:moveTo>
                <a:lnTo>
                  <a:pt x="14247" y="9064"/>
                </a:lnTo>
                <a:lnTo>
                  <a:pt x="32527" y="26247"/>
                </a:lnTo>
                <a:lnTo>
                  <a:pt x="49586" y="40840"/>
                </a:lnTo>
                <a:lnTo>
                  <a:pt x="55666" y="4584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7" name="object 257"/>
          <p:cNvSpPr/>
          <p:nvPr/>
        </p:nvSpPr>
        <p:spPr>
          <a:xfrm>
            <a:off x="5609180" y="5237791"/>
            <a:ext cx="39293" cy="52392"/>
          </a:xfrm>
          <a:custGeom>
            <a:avLst/>
            <a:gdLst/>
            <a:ahLst/>
            <a:cxnLst/>
            <a:rect l="l" t="t" r="r" b="b"/>
            <a:pathLst>
              <a:path w="39293" h="52392">
                <a:moveTo>
                  <a:pt x="39293" y="0"/>
                </a:moveTo>
                <a:lnTo>
                  <a:pt x="31451" y="14957"/>
                </a:lnTo>
                <a:lnTo>
                  <a:pt x="19391" y="31711"/>
                </a:lnTo>
                <a:lnTo>
                  <a:pt x="2888" y="49390"/>
                </a:lnTo>
                <a:lnTo>
                  <a:pt x="0" y="523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8" name="object 258"/>
          <p:cNvSpPr/>
          <p:nvPr/>
        </p:nvSpPr>
        <p:spPr>
          <a:xfrm>
            <a:off x="5653426" y="5386131"/>
            <a:ext cx="0" cy="11051"/>
          </a:xfrm>
          <a:custGeom>
            <a:avLst/>
            <a:gdLst/>
            <a:ahLst/>
            <a:cxnLst/>
            <a:rect l="l" t="t" r="r" b="b"/>
            <a:pathLst>
              <a:path w="0" h="11051">
                <a:moveTo>
                  <a:pt x="0" y="0"/>
                </a:moveTo>
                <a:lnTo>
                  <a:pt x="0" y="11051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9" name="object 259"/>
          <p:cNvSpPr/>
          <p:nvPr/>
        </p:nvSpPr>
        <p:spPr>
          <a:xfrm>
            <a:off x="6018199" y="5238057"/>
            <a:ext cx="45841" cy="140796"/>
          </a:xfrm>
          <a:custGeom>
            <a:avLst/>
            <a:gdLst/>
            <a:ahLst/>
            <a:cxnLst/>
            <a:rect l="l" t="t" r="r" b="b"/>
            <a:pathLst>
              <a:path w="45841" h="140796">
                <a:moveTo>
                  <a:pt x="0" y="0"/>
                </a:moveTo>
                <a:lnTo>
                  <a:pt x="6953" y="15644"/>
                </a:lnTo>
                <a:lnTo>
                  <a:pt x="14247" y="33026"/>
                </a:lnTo>
                <a:lnTo>
                  <a:pt x="18229" y="42755"/>
                </a:lnTo>
                <a:lnTo>
                  <a:pt x="22704" y="53606"/>
                </a:lnTo>
                <a:lnTo>
                  <a:pt x="27505" y="65207"/>
                </a:lnTo>
                <a:lnTo>
                  <a:pt x="32526" y="77306"/>
                </a:lnTo>
                <a:lnTo>
                  <a:pt x="36600" y="88282"/>
                </a:lnTo>
                <a:lnTo>
                  <a:pt x="40044" y="98511"/>
                </a:lnTo>
                <a:lnTo>
                  <a:pt x="44720" y="116182"/>
                </a:lnTo>
                <a:lnTo>
                  <a:pt x="45670" y="132856"/>
                </a:lnTo>
                <a:lnTo>
                  <a:pt x="45841" y="1407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0" name="object 260"/>
          <p:cNvSpPr/>
          <p:nvPr/>
        </p:nvSpPr>
        <p:spPr>
          <a:xfrm>
            <a:off x="5988772" y="5224921"/>
            <a:ext cx="128743" cy="132163"/>
          </a:xfrm>
          <a:custGeom>
            <a:avLst/>
            <a:gdLst/>
            <a:ahLst/>
            <a:cxnLst/>
            <a:rect l="l" t="t" r="r" b="b"/>
            <a:pathLst>
              <a:path w="128743" h="132163">
                <a:moveTo>
                  <a:pt x="0" y="19646"/>
                </a:moveTo>
                <a:lnTo>
                  <a:pt x="40306" y="55991"/>
                </a:lnTo>
                <a:lnTo>
                  <a:pt x="52840" y="73636"/>
                </a:lnTo>
                <a:lnTo>
                  <a:pt x="66658" y="91423"/>
                </a:lnTo>
                <a:lnTo>
                  <a:pt x="80924" y="107939"/>
                </a:lnTo>
                <a:lnTo>
                  <a:pt x="94541" y="121343"/>
                </a:lnTo>
                <a:lnTo>
                  <a:pt x="111003" y="132163"/>
                </a:lnTo>
                <a:lnTo>
                  <a:pt x="115477" y="132131"/>
                </a:lnTo>
                <a:lnTo>
                  <a:pt x="128743" y="92144"/>
                </a:lnTo>
                <a:lnTo>
                  <a:pt x="128031" y="78893"/>
                </a:lnTo>
                <a:lnTo>
                  <a:pt x="126829" y="64601"/>
                </a:lnTo>
                <a:lnTo>
                  <a:pt x="125301" y="51435"/>
                </a:lnTo>
                <a:lnTo>
                  <a:pt x="123554" y="39019"/>
                </a:lnTo>
                <a:lnTo>
                  <a:pt x="121662" y="27104"/>
                </a:lnTo>
                <a:lnTo>
                  <a:pt x="120530" y="12895"/>
                </a:lnTo>
                <a:lnTo>
                  <a:pt x="121152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1" name="object 261"/>
          <p:cNvSpPr/>
          <p:nvPr/>
        </p:nvSpPr>
        <p:spPr>
          <a:xfrm>
            <a:off x="6162357" y="5306541"/>
            <a:ext cx="32951" cy="42375"/>
          </a:xfrm>
          <a:custGeom>
            <a:avLst/>
            <a:gdLst/>
            <a:ahLst/>
            <a:cxnLst/>
            <a:rect l="l" t="t" r="r" b="b"/>
            <a:pathLst>
              <a:path w="32951" h="42375">
                <a:moveTo>
                  <a:pt x="0" y="3476"/>
                </a:moveTo>
                <a:lnTo>
                  <a:pt x="8691" y="0"/>
                </a:lnTo>
                <a:lnTo>
                  <a:pt x="13070" y="794"/>
                </a:lnTo>
                <a:lnTo>
                  <a:pt x="22787" y="6529"/>
                </a:lnTo>
                <a:lnTo>
                  <a:pt x="29289" y="16111"/>
                </a:lnTo>
                <a:lnTo>
                  <a:pt x="32663" y="26555"/>
                </a:lnTo>
                <a:lnTo>
                  <a:pt x="32951" y="34835"/>
                </a:lnTo>
                <a:lnTo>
                  <a:pt x="31426" y="37844"/>
                </a:lnTo>
                <a:lnTo>
                  <a:pt x="25852" y="42156"/>
                </a:lnTo>
                <a:lnTo>
                  <a:pt x="17553" y="42375"/>
                </a:lnTo>
                <a:lnTo>
                  <a:pt x="8892" y="40047"/>
                </a:lnTo>
                <a:lnTo>
                  <a:pt x="13097" y="198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2" name="object 262"/>
          <p:cNvSpPr/>
          <p:nvPr/>
        </p:nvSpPr>
        <p:spPr>
          <a:xfrm>
            <a:off x="6240986" y="5323078"/>
            <a:ext cx="62214" cy="41137"/>
          </a:xfrm>
          <a:custGeom>
            <a:avLst/>
            <a:gdLst/>
            <a:ahLst/>
            <a:cxnLst/>
            <a:rect l="l" t="t" r="r" b="b"/>
            <a:pathLst>
              <a:path w="62214" h="41137">
                <a:moveTo>
                  <a:pt x="0" y="0"/>
                </a:moveTo>
                <a:lnTo>
                  <a:pt x="3341" y="15684"/>
                </a:lnTo>
                <a:lnTo>
                  <a:pt x="10085" y="32419"/>
                </a:lnTo>
                <a:lnTo>
                  <a:pt x="13335" y="40967"/>
                </a:lnTo>
                <a:lnTo>
                  <a:pt x="13620" y="41137"/>
                </a:lnTo>
                <a:lnTo>
                  <a:pt x="11999" y="30299"/>
                </a:lnTo>
                <a:lnTo>
                  <a:pt x="17233" y="13045"/>
                </a:lnTo>
                <a:lnTo>
                  <a:pt x="19129" y="8697"/>
                </a:lnTo>
                <a:lnTo>
                  <a:pt x="21848" y="5798"/>
                </a:lnTo>
                <a:lnTo>
                  <a:pt x="28750" y="2577"/>
                </a:lnTo>
                <a:lnTo>
                  <a:pt x="35698" y="3085"/>
                </a:lnTo>
                <a:lnTo>
                  <a:pt x="39079" y="4239"/>
                </a:lnTo>
                <a:lnTo>
                  <a:pt x="50791" y="14556"/>
                </a:lnTo>
                <a:lnTo>
                  <a:pt x="58263" y="25657"/>
                </a:lnTo>
                <a:lnTo>
                  <a:pt x="62214" y="3929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3" name="object 263"/>
          <p:cNvSpPr/>
          <p:nvPr/>
        </p:nvSpPr>
        <p:spPr>
          <a:xfrm>
            <a:off x="6332715" y="5319612"/>
            <a:ext cx="55665" cy="54313"/>
          </a:xfrm>
          <a:custGeom>
            <a:avLst/>
            <a:gdLst/>
            <a:ahLst/>
            <a:cxnLst/>
            <a:rect l="l" t="t" r="r" b="b"/>
            <a:pathLst>
              <a:path w="55665" h="54313">
                <a:moveTo>
                  <a:pt x="0" y="29624"/>
                </a:moveTo>
                <a:lnTo>
                  <a:pt x="36080" y="9320"/>
                </a:lnTo>
                <a:lnTo>
                  <a:pt x="34541" y="0"/>
                </a:lnTo>
                <a:lnTo>
                  <a:pt x="31395" y="51"/>
                </a:lnTo>
                <a:lnTo>
                  <a:pt x="7502" y="35541"/>
                </a:lnTo>
                <a:lnTo>
                  <a:pt x="37106" y="54313"/>
                </a:lnTo>
                <a:lnTo>
                  <a:pt x="44870" y="53573"/>
                </a:lnTo>
                <a:lnTo>
                  <a:pt x="50018" y="51062"/>
                </a:lnTo>
                <a:lnTo>
                  <a:pt x="55665" y="459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4" name="object 264"/>
          <p:cNvSpPr/>
          <p:nvPr/>
        </p:nvSpPr>
        <p:spPr>
          <a:xfrm>
            <a:off x="6116644" y="5406401"/>
            <a:ext cx="278329" cy="27934"/>
          </a:xfrm>
          <a:custGeom>
            <a:avLst/>
            <a:gdLst/>
            <a:ahLst/>
            <a:cxnLst/>
            <a:rect l="l" t="t" r="r" b="b"/>
            <a:pathLst>
              <a:path w="278329" h="27934">
                <a:moveTo>
                  <a:pt x="0" y="1738"/>
                </a:moveTo>
                <a:lnTo>
                  <a:pt x="12168" y="0"/>
                </a:lnTo>
                <a:lnTo>
                  <a:pt x="25903" y="1087"/>
                </a:lnTo>
                <a:lnTo>
                  <a:pt x="42802" y="3268"/>
                </a:lnTo>
                <a:lnTo>
                  <a:pt x="52911" y="3849"/>
                </a:lnTo>
                <a:lnTo>
                  <a:pt x="63653" y="4237"/>
                </a:lnTo>
                <a:lnTo>
                  <a:pt x="76271" y="4496"/>
                </a:lnTo>
                <a:lnTo>
                  <a:pt x="90141" y="4668"/>
                </a:lnTo>
                <a:lnTo>
                  <a:pt x="104844" y="4783"/>
                </a:lnTo>
                <a:lnTo>
                  <a:pt x="120832" y="5223"/>
                </a:lnTo>
                <a:lnTo>
                  <a:pt x="172521" y="7945"/>
                </a:lnTo>
                <a:lnTo>
                  <a:pt x="223047" y="13926"/>
                </a:lnTo>
                <a:lnTo>
                  <a:pt x="266223" y="24736"/>
                </a:lnTo>
                <a:lnTo>
                  <a:pt x="278329" y="2793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5" name="object 265"/>
          <p:cNvSpPr/>
          <p:nvPr/>
        </p:nvSpPr>
        <p:spPr>
          <a:xfrm>
            <a:off x="4335274" y="5467152"/>
            <a:ext cx="42567" cy="137525"/>
          </a:xfrm>
          <a:custGeom>
            <a:avLst/>
            <a:gdLst/>
            <a:ahLst/>
            <a:cxnLst/>
            <a:rect l="l" t="t" r="r" b="b"/>
            <a:pathLst>
              <a:path w="42567" h="137525">
                <a:moveTo>
                  <a:pt x="0" y="0"/>
                </a:moveTo>
                <a:lnTo>
                  <a:pt x="5214" y="5214"/>
                </a:lnTo>
                <a:lnTo>
                  <a:pt x="7774" y="12625"/>
                </a:lnTo>
                <a:lnTo>
                  <a:pt x="12126" y="30906"/>
                </a:lnTo>
                <a:lnTo>
                  <a:pt x="17396" y="49027"/>
                </a:lnTo>
                <a:lnTo>
                  <a:pt x="20328" y="59971"/>
                </a:lnTo>
                <a:lnTo>
                  <a:pt x="23375" y="71634"/>
                </a:lnTo>
                <a:lnTo>
                  <a:pt x="26498" y="82319"/>
                </a:lnTo>
                <a:lnTo>
                  <a:pt x="29672" y="92353"/>
                </a:lnTo>
                <a:lnTo>
                  <a:pt x="35380" y="110172"/>
                </a:lnTo>
                <a:lnTo>
                  <a:pt x="39130" y="124155"/>
                </a:lnTo>
                <a:lnTo>
                  <a:pt x="42567" y="13752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6" name="object 266"/>
          <p:cNvSpPr/>
          <p:nvPr/>
        </p:nvSpPr>
        <p:spPr>
          <a:xfrm>
            <a:off x="4315658" y="5526056"/>
            <a:ext cx="91684" cy="13097"/>
          </a:xfrm>
          <a:custGeom>
            <a:avLst/>
            <a:gdLst/>
            <a:ahLst/>
            <a:cxnLst/>
            <a:rect l="l" t="t" r="r" b="b"/>
            <a:pathLst>
              <a:path w="91684" h="13097">
                <a:moveTo>
                  <a:pt x="0" y="13097"/>
                </a:moveTo>
                <a:lnTo>
                  <a:pt x="16048" y="10483"/>
                </a:lnTo>
                <a:lnTo>
                  <a:pt x="29083" y="8540"/>
                </a:lnTo>
                <a:lnTo>
                  <a:pt x="43366" y="6463"/>
                </a:lnTo>
                <a:lnTo>
                  <a:pt x="57839" y="4328"/>
                </a:lnTo>
                <a:lnTo>
                  <a:pt x="71548" y="2166"/>
                </a:lnTo>
                <a:lnTo>
                  <a:pt x="81037" y="962"/>
                </a:lnTo>
                <a:lnTo>
                  <a:pt x="91684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7" name="object 267"/>
          <p:cNvSpPr/>
          <p:nvPr/>
        </p:nvSpPr>
        <p:spPr>
          <a:xfrm>
            <a:off x="4420471" y="5529046"/>
            <a:ext cx="49116" cy="54774"/>
          </a:xfrm>
          <a:custGeom>
            <a:avLst/>
            <a:gdLst/>
            <a:ahLst/>
            <a:cxnLst/>
            <a:rect l="l" t="t" r="r" b="b"/>
            <a:pathLst>
              <a:path w="49116" h="54774">
                <a:moveTo>
                  <a:pt x="0" y="42816"/>
                </a:moveTo>
                <a:lnTo>
                  <a:pt x="9115" y="54750"/>
                </a:lnTo>
                <a:lnTo>
                  <a:pt x="10442" y="54774"/>
                </a:lnTo>
                <a:lnTo>
                  <a:pt x="11327" y="53335"/>
                </a:lnTo>
                <a:lnTo>
                  <a:pt x="11917" y="50920"/>
                </a:lnTo>
                <a:lnTo>
                  <a:pt x="9271" y="37092"/>
                </a:lnTo>
                <a:lnTo>
                  <a:pt x="9093" y="19169"/>
                </a:lnTo>
                <a:lnTo>
                  <a:pt x="9607" y="3509"/>
                </a:lnTo>
                <a:lnTo>
                  <a:pt x="12226" y="967"/>
                </a:lnTo>
                <a:lnTo>
                  <a:pt x="16518" y="0"/>
                </a:lnTo>
                <a:lnTo>
                  <a:pt x="26988" y="1229"/>
                </a:lnTo>
                <a:lnTo>
                  <a:pt x="42657" y="8971"/>
                </a:lnTo>
                <a:lnTo>
                  <a:pt x="49116" y="133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8" name="object 268"/>
          <p:cNvSpPr/>
          <p:nvPr/>
        </p:nvSpPr>
        <p:spPr>
          <a:xfrm>
            <a:off x="4492540" y="5532533"/>
            <a:ext cx="28467" cy="50830"/>
          </a:xfrm>
          <a:custGeom>
            <a:avLst/>
            <a:gdLst/>
            <a:ahLst/>
            <a:cxnLst/>
            <a:rect l="l" t="t" r="r" b="b"/>
            <a:pathLst>
              <a:path w="28467" h="50830">
                <a:moveTo>
                  <a:pt x="0" y="22921"/>
                </a:moveTo>
                <a:lnTo>
                  <a:pt x="0" y="29874"/>
                </a:lnTo>
                <a:lnTo>
                  <a:pt x="3476" y="39413"/>
                </a:lnTo>
                <a:lnTo>
                  <a:pt x="10853" y="49152"/>
                </a:lnTo>
                <a:lnTo>
                  <a:pt x="13784" y="50596"/>
                </a:lnTo>
                <a:lnTo>
                  <a:pt x="16830" y="50830"/>
                </a:lnTo>
                <a:lnTo>
                  <a:pt x="19952" y="50259"/>
                </a:lnTo>
                <a:lnTo>
                  <a:pt x="22397" y="48059"/>
                </a:lnTo>
                <a:lnTo>
                  <a:pt x="26084" y="40764"/>
                </a:lnTo>
                <a:lnTo>
                  <a:pt x="28467" y="24691"/>
                </a:lnTo>
                <a:lnTo>
                  <a:pt x="24771" y="6386"/>
                </a:lnTo>
                <a:lnTo>
                  <a:pt x="22921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9" name="object 269"/>
          <p:cNvSpPr/>
          <p:nvPr/>
        </p:nvSpPr>
        <p:spPr>
          <a:xfrm>
            <a:off x="4544964" y="5543461"/>
            <a:ext cx="49117" cy="34879"/>
          </a:xfrm>
          <a:custGeom>
            <a:avLst/>
            <a:gdLst/>
            <a:ahLst/>
            <a:cxnLst/>
            <a:rect l="l" t="t" r="r" b="b"/>
            <a:pathLst>
              <a:path w="49117" h="34879">
                <a:moveTo>
                  <a:pt x="0" y="8683"/>
                </a:moveTo>
                <a:lnTo>
                  <a:pt x="13319" y="0"/>
                </a:lnTo>
                <a:lnTo>
                  <a:pt x="11790" y="1803"/>
                </a:lnTo>
                <a:lnTo>
                  <a:pt x="12031" y="9627"/>
                </a:lnTo>
                <a:lnTo>
                  <a:pt x="17475" y="18441"/>
                </a:lnTo>
                <a:lnTo>
                  <a:pt x="29797" y="29645"/>
                </a:lnTo>
                <a:lnTo>
                  <a:pt x="37619" y="34008"/>
                </a:lnTo>
                <a:lnTo>
                  <a:pt x="49117" y="3487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0" name="object 270"/>
          <p:cNvSpPr/>
          <p:nvPr/>
        </p:nvSpPr>
        <p:spPr>
          <a:xfrm>
            <a:off x="4694409" y="5476433"/>
            <a:ext cx="30686" cy="118244"/>
          </a:xfrm>
          <a:custGeom>
            <a:avLst/>
            <a:gdLst/>
            <a:ahLst/>
            <a:cxnLst/>
            <a:rect l="l" t="t" r="r" b="b"/>
            <a:pathLst>
              <a:path w="30686" h="118244">
                <a:moveTo>
                  <a:pt x="30686" y="118244"/>
                </a:moveTo>
                <a:lnTo>
                  <a:pt x="26154" y="103677"/>
                </a:lnTo>
                <a:lnTo>
                  <a:pt x="21759" y="90667"/>
                </a:lnTo>
                <a:lnTo>
                  <a:pt x="14954" y="75183"/>
                </a:lnTo>
                <a:lnTo>
                  <a:pt x="11466" y="66251"/>
                </a:lnTo>
                <a:lnTo>
                  <a:pt x="8049" y="56658"/>
                </a:lnTo>
                <a:lnTo>
                  <a:pt x="4680" y="46625"/>
                </a:lnTo>
                <a:lnTo>
                  <a:pt x="936" y="28685"/>
                </a:lnTo>
                <a:lnTo>
                  <a:pt x="0" y="13677"/>
                </a:lnTo>
                <a:lnTo>
                  <a:pt x="2009" y="3368"/>
                </a:lnTo>
                <a:lnTo>
                  <a:pt x="4291" y="911"/>
                </a:lnTo>
                <a:lnTo>
                  <a:pt x="7268" y="0"/>
                </a:lnTo>
                <a:lnTo>
                  <a:pt x="10708" y="120"/>
                </a:lnTo>
                <a:lnTo>
                  <a:pt x="13729" y="1656"/>
                </a:lnTo>
                <a:lnTo>
                  <a:pt x="24137" y="1345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1" name="object 271"/>
          <p:cNvSpPr/>
          <p:nvPr/>
        </p:nvSpPr>
        <p:spPr>
          <a:xfrm>
            <a:off x="4676010" y="5525877"/>
            <a:ext cx="52392" cy="8246"/>
          </a:xfrm>
          <a:custGeom>
            <a:avLst/>
            <a:gdLst/>
            <a:ahLst/>
            <a:cxnLst/>
            <a:rect l="l" t="t" r="r" b="b"/>
            <a:pathLst>
              <a:path w="52392" h="8246">
                <a:moveTo>
                  <a:pt x="0" y="0"/>
                </a:moveTo>
                <a:lnTo>
                  <a:pt x="13907" y="5214"/>
                </a:lnTo>
                <a:lnTo>
                  <a:pt x="26555" y="7775"/>
                </a:lnTo>
                <a:lnTo>
                  <a:pt x="42069" y="8246"/>
                </a:lnTo>
                <a:lnTo>
                  <a:pt x="52392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2" name="object 272"/>
          <p:cNvSpPr/>
          <p:nvPr/>
        </p:nvSpPr>
        <p:spPr>
          <a:xfrm>
            <a:off x="4731711" y="5545488"/>
            <a:ext cx="28951" cy="26146"/>
          </a:xfrm>
          <a:custGeom>
            <a:avLst/>
            <a:gdLst/>
            <a:ahLst/>
            <a:cxnLst/>
            <a:rect l="l" t="t" r="r" b="b"/>
            <a:pathLst>
              <a:path w="28951" h="26146">
                <a:moveTo>
                  <a:pt x="6549" y="0"/>
                </a:moveTo>
                <a:lnTo>
                  <a:pt x="23389" y="14248"/>
                </a:lnTo>
                <a:lnTo>
                  <a:pt x="27599" y="18231"/>
                </a:lnTo>
                <a:lnTo>
                  <a:pt x="28951" y="21250"/>
                </a:lnTo>
                <a:lnTo>
                  <a:pt x="28396" y="23626"/>
                </a:lnTo>
                <a:lnTo>
                  <a:pt x="26571" y="25575"/>
                </a:lnTo>
                <a:lnTo>
                  <a:pt x="23900" y="26146"/>
                </a:lnTo>
                <a:lnTo>
                  <a:pt x="17050" y="24840"/>
                </a:lnTo>
                <a:lnTo>
                  <a:pt x="11094" y="20864"/>
                </a:lnTo>
                <a:lnTo>
                  <a:pt x="6386" y="15458"/>
                </a:lnTo>
                <a:lnTo>
                  <a:pt x="0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3" name="object 273"/>
          <p:cNvSpPr/>
          <p:nvPr/>
        </p:nvSpPr>
        <p:spPr>
          <a:xfrm>
            <a:off x="4800510" y="5518575"/>
            <a:ext cx="26196" cy="37151"/>
          </a:xfrm>
          <a:custGeom>
            <a:avLst/>
            <a:gdLst/>
            <a:ahLst/>
            <a:cxnLst/>
            <a:rect l="l" t="t" r="r" b="b"/>
            <a:pathLst>
              <a:path w="26196" h="37151">
                <a:moveTo>
                  <a:pt x="0" y="20328"/>
                </a:moveTo>
                <a:lnTo>
                  <a:pt x="7108" y="37151"/>
                </a:lnTo>
                <a:lnTo>
                  <a:pt x="7285" y="37001"/>
                </a:lnTo>
                <a:lnTo>
                  <a:pt x="2145" y="21189"/>
                </a:lnTo>
                <a:lnTo>
                  <a:pt x="999" y="8617"/>
                </a:lnTo>
                <a:lnTo>
                  <a:pt x="2021" y="1297"/>
                </a:lnTo>
                <a:lnTo>
                  <a:pt x="4257" y="0"/>
                </a:lnTo>
                <a:lnTo>
                  <a:pt x="7568" y="226"/>
                </a:lnTo>
                <a:lnTo>
                  <a:pt x="15006" y="3025"/>
                </a:lnTo>
                <a:lnTo>
                  <a:pt x="26196" y="1050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4" name="object 274"/>
          <p:cNvSpPr/>
          <p:nvPr/>
        </p:nvSpPr>
        <p:spPr>
          <a:xfrm>
            <a:off x="4962882" y="5522494"/>
            <a:ext cx="34139" cy="42570"/>
          </a:xfrm>
          <a:custGeom>
            <a:avLst/>
            <a:gdLst/>
            <a:ahLst/>
            <a:cxnLst/>
            <a:rect l="l" t="t" r="r" b="b"/>
            <a:pathLst>
              <a:path w="34139" h="42570">
                <a:moveTo>
                  <a:pt x="14491" y="0"/>
                </a:moveTo>
                <a:lnTo>
                  <a:pt x="5800" y="0"/>
                </a:lnTo>
                <a:lnTo>
                  <a:pt x="3239" y="1819"/>
                </a:lnTo>
                <a:lnTo>
                  <a:pt x="1532" y="4851"/>
                </a:lnTo>
                <a:lnTo>
                  <a:pt x="0" y="12344"/>
                </a:lnTo>
                <a:lnTo>
                  <a:pt x="531" y="19312"/>
                </a:lnTo>
                <a:lnTo>
                  <a:pt x="2274" y="22335"/>
                </a:lnTo>
                <a:lnTo>
                  <a:pt x="8091" y="27634"/>
                </a:lnTo>
                <a:lnTo>
                  <a:pt x="15528" y="30474"/>
                </a:lnTo>
                <a:lnTo>
                  <a:pt x="19548" y="31231"/>
                </a:lnTo>
                <a:lnTo>
                  <a:pt x="25957" y="34983"/>
                </a:lnTo>
                <a:lnTo>
                  <a:pt x="34139" y="4257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5" name="object 275"/>
          <p:cNvSpPr/>
          <p:nvPr/>
        </p:nvSpPr>
        <p:spPr>
          <a:xfrm>
            <a:off x="4974134" y="5447141"/>
            <a:ext cx="68767" cy="127711"/>
          </a:xfrm>
          <a:custGeom>
            <a:avLst/>
            <a:gdLst/>
            <a:ahLst/>
            <a:cxnLst/>
            <a:rect l="l" t="t" r="r" b="b"/>
            <a:pathLst>
              <a:path w="68767" h="127711">
                <a:moveTo>
                  <a:pt x="0" y="0"/>
                </a:moveTo>
                <a:lnTo>
                  <a:pt x="22789" y="37120"/>
                </a:lnTo>
                <a:lnTo>
                  <a:pt x="40226" y="71033"/>
                </a:lnTo>
                <a:lnTo>
                  <a:pt x="49897" y="91120"/>
                </a:lnTo>
                <a:lnTo>
                  <a:pt x="57470" y="107082"/>
                </a:lnTo>
                <a:lnTo>
                  <a:pt x="66320" y="123313"/>
                </a:lnTo>
                <a:lnTo>
                  <a:pt x="68767" y="12771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6" name="object 276"/>
          <p:cNvSpPr/>
          <p:nvPr/>
        </p:nvSpPr>
        <p:spPr>
          <a:xfrm>
            <a:off x="5020014" y="5456929"/>
            <a:ext cx="62218" cy="130987"/>
          </a:xfrm>
          <a:custGeom>
            <a:avLst/>
            <a:gdLst/>
            <a:ahLst/>
            <a:cxnLst/>
            <a:rect l="l" t="t" r="r" b="b"/>
            <a:pathLst>
              <a:path w="62218" h="130987">
                <a:moveTo>
                  <a:pt x="0" y="0"/>
                </a:moveTo>
                <a:lnTo>
                  <a:pt x="28307" y="39836"/>
                </a:lnTo>
                <a:lnTo>
                  <a:pt x="44732" y="76448"/>
                </a:lnTo>
                <a:lnTo>
                  <a:pt x="58009" y="116817"/>
                </a:lnTo>
                <a:lnTo>
                  <a:pt x="62218" y="13098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7" name="object 277"/>
          <p:cNvSpPr/>
          <p:nvPr/>
        </p:nvSpPr>
        <p:spPr>
          <a:xfrm>
            <a:off x="5212928" y="5519435"/>
            <a:ext cx="42568" cy="38308"/>
          </a:xfrm>
          <a:custGeom>
            <a:avLst/>
            <a:gdLst/>
            <a:ahLst/>
            <a:cxnLst/>
            <a:rect l="l" t="t" r="r" b="b"/>
            <a:pathLst>
              <a:path w="42568" h="38308">
                <a:moveTo>
                  <a:pt x="0" y="13097"/>
                </a:moveTo>
                <a:lnTo>
                  <a:pt x="9715" y="24754"/>
                </a:lnTo>
                <a:lnTo>
                  <a:pt x="14505" y="31739"/>
                </a:lnTo>
                <a:lnTo>
                  <a:pt x="20272" y="37270"/>
                </a:lnTo>
                <a:lnTo>
                  <a:pt x="23702" y="38308"/>
                </a:lnTo>
                <a:lnTo>
                  <a:pt x="31394" y="37521"/>
                </a:lnTo>
                <a:lnTo>
                  <a:pt x="33663" y="34110"/>
                </a:lnTo>
                <a:lnTo>
                  <a:pt x="35483" y="16857"/>
                </a:lnTo>
                <a:lnTo>
                  <a:pt x="35781" y="6643"/>
                </a:lnTo>
                <a:lnTo>
                  <a:pt x="36587" y="3701"/>
                </a:lnTo>
                <a:lnTo>
                  <a:pt x="37853" y="2103"/>
                </a:lnTo>
                <a:lnTo>
                  <a:pt x="42568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8" name="object 278"/>
          <p:cNvSpPr/>
          <p:nvPr/>
        </p:nvSpPr>
        <p:spPr>
          <a:xfrm>
            <a:off x="5298015" y="5535772"/>
            <a:ext cx="26282" cy="26196"/>
          </a:xfrm>
          <a:custGeom>
            <a:avLst/>
            <a:gdLst/>
            <a:ahLst/>
            <a:cxnLst/>
            <a:rect l="l" t="t" r="r" b="b"/>
            <a:pathLst>
              <a:path w="26282" h="26196">
                <a:moveTo>
                  <a:pt x="16459" y="0"/>
                </a:moveTo>
                <a:lnTo>
                  <a:pt x="6729" y="2978"/>
                </a:lnTo>
                <a:lnTo>
                  <a:pt x="1705" y="6296"/>
                </a:lnTo>
                <a:lnTo>
                  <a:pt x="438" y="8563"/>
                </a:lnTo>
                <a:lnTo>
                  <a:pt x="0" y="13993"/>
                </a:lnTo>
                <a:lnTo>
                  <a:pt x="1120" y="15150"/>
                </a:lnTo>
                <a:lnTo>
                  <a:pt x="2958" y="15193"/>
                </a:lnTo>
                <a:lnTo>
                  <a:pt x="11731" y="13718"/>
                </a:lnTo>
                <a:lnTo>
                  <a:pt x="15490" y="13511"/>
                </a:lnTo>
                <a:lnTo>
                  <a:pt x="18360" y="14465"/>
                </a:lnTo>
                <a:lnTo>
                  <a:pt x="22518" y="18435"/>
                </a:lnTo>
                <a:lnTo>
                  <a:pt x="26282" y="261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9" name="object 279"/>
          <p:cNvSpPr/>
          <p:nvPr/>
        </p:nvSpPr>
        <p:spPr>
          <a:xfrm>
            <a:off x="5353806" y="5463696"/>
            <a:ext cx="39294" cy="101510"/>
          </a:xfrm>
          <a:custGeom>
            <a:avLst/>
            <a:gdLst/>
            <a:ahLst/>
            <a:cxnLst/>
            <a:rect l="l" t="t" r="r" b="b"/>
            <a:pathLst>
              <a:path w="39294" h="101510">
                <a:moveTo>
                  <a:pt x="0" y="0"/>
                </a:moveTo>
                <a:lnTo>
                  <a:pt x="5228" y="13798"/>
                </a:lnTo>
                <a:lnTo>
                  <a:pt x="9115" y="26265"/>
                </a:lnTo>
                <a:lnTo>
                  <a:pt x="14238" y="41265"/>
                </a:lnTo>
                <a:lnTo>
                  <a:pt x="19790" y="56907"/>
                </a:lnTo>
                <a:lnTo>
                  <a:pt x="24683" y="71135"/>
                </a:lnTo>
                <a:lnTo>
                  <a:pt x="31528" y="87942"/>
                </a:lnTo>
                <a:lnTo>
                  <a:pt x="39294" y="10151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0" name="object 280"/>
          <p:cNvSpPr/>
          <p:nvPr/>
        </p:nvSpPr>
        <p:spPr>
          <a:xfrm>
            <a:off x="5409511" y="5532426"/>
            <a:ext cx="49118" cy="24126"/>
          </a:xfrm>
          <a:custGeom>
            <a:avLst/>
            <a:gdLst/>
            <a:ahLst/>
            <a:cxnLst/>
            <a:rect l="l" t="t" r="r" b="b"/>
            <a:pathLst>
              <a:path w="49118" h="24126">
                <a:moveTo>
                  <a:pt x="0" y="0"/>
                </a:moveTo>
                <a:lnTo>
                  <a:pt x="11534" y="16756"/>
                </a:lnTo>
                <a:lnTo>
                  <a:pt x="17133" y="23092"/>
                </a:lnTo>
                <a:lnTo>
                  <a:pt x="20518" y="24126"/>
                </a:lnTo>
                <a:lnTo>
                  <a:pt x="24230" y="23725"/>
                </a:lnTo>
                <a:lnTo>
                  <a:pt x="34467" y="18915"/>
                </a:lnTo>
                <a:lnTo>
                  <a:pt x="49118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1" name="object 281"/>
          <p:cNvSpPr/>
          <p:nvPr/>
        </p:nvSpPr>
        <p:spPr>
          <a:xfrm>
            <a:off x="5476488" y="5522291"/>
            <a:ext cx="47671" cy="39569"/>
          </a:xfrm>
          <a:custGeom>
            <a:avLst/>
            <a:gdLst/>
            <a:ahLst/>
            <a:cxnLst/>
            <a:rect l="l" t="t" r="r" b="b"/>
            <a:pathLst>
              <a:path w="47671" h="39569">
                <a:moveTo>
                  <a:pt x="11650" y="29746"/>
                </a:moveTo>
                <a:lnTo>
                  <a:pt x="11218" y="0"/>
                </a:lnTo>
                <a:lnTo>
                  <a:pt x="5879" y="2093"/>
                </a:lnTo>
                <a:lnTo>
                  <a:pt x="3437" y="3670"/>
                </a:lnTo>
                <a:lnTo>
                  <a:pt x="1809" y="6176"/>
                </a:lnTo>
                <a:lnTo>
                  <a:pt x="0" y="12843"/>
                </a:lnTo>
                <a:lnTo>
                  <a:pt x="608" y="16294"/>
                </a:lnTo>
                <a:lnTo>
                  <a:pt x="4196" y="23039"/>
                </a:lnTo>
                <a:lnTo>
                  <a:pt x="12339" y="28706"/>
                </a:lnTo>
                <a:lnTo>
                  <a:pt x="29198" y="35016"/>
                </a:lnTo>
                <a:lnTo>
                  <a:pt x="42197" y="38220"/>
                </a:lnTo>
                <a:lnTo>
                  <a:pt x="47671" y="3956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2" name="object 282"/>
          <p:cNvSpPr/>
          <p:nvPr/>
        </p:nvSpPr>
        <p:spPr>
          <a:xfrm>
            <a:off x="5530747" y="5515981"/>
            <a:ext cx="28137" cy="55668"/>
          </a:xfrm>
          <a:custGeom>
            <a:avLst/>
            <a:gdLst/>
            <a:ahLst/>
            <a:cxnLst/>
            <a:rect l="l" t="t" r="r" b="b"/>
            <a:pathLst>
              <a:path w="28137" h="55668">
                <a:moveTo>
                  <a:pt x="22922" y="0"/>
                </a:moveTo>
                <a:lnTo>
                  <a:pt x="28137" y="1738"/>
                </a:lnTo>
                <a:lnTo>
                  <a:pt x="27854" y="2978"/>
                </a:lnTo>
                <a:lnTo>
                  <a:pt x="13029" y="13993"/>
                </a:lnTo>
                <a:lnTo>
                  <a:pt x="11960" y="17697"/>
                </a:lnTo>
                <a:lnTo>
                  <a:pt x="13684" y="26664"/>
                </a:lnTo>
                <a:lnTo>
                  <a:pt x="20791" y="38463"/>
                </a:lnTo>
                <a:lnTo>
                  <a:pt x="21501" y="42015"/>
                </a:lnTo>
                <a:lnTo>
                  <a:pt x="20883" y="45475"/>
                </a:lnTo>
                <a:lnTo>
                  <a:pt x="19380" y="48872"/>
                </a:lnTo>
                <a:lnTo>
                  <a:pt x="16558" y="51138"/>
                </a:lnTo>
                <a:lnTo>
                  <a:pt x="0" y="5566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3" name="object 283"/>
          <p:cNvSpPr/>
          <p:nvPr/>
        </p:nvSpPr>
        <p:spPr>
          <a:xfrm>
            <a:off x="5632299" y="5525769"/>
            <a:ext cx="31033" cy="29297"/>
          </a:xfrm>
          <a:custGeom>
            <a:avLst/>
            <a:gdLst/>
            <a:ahLst/>
            <a:cxnLst/>
            <a:rect l="l" t="t" r="r" b="b"/>
            <a:pathLst>
              <a:path w="31033" h="29297">
                <a:moveTo>
                  <a:pt x="6549" y="6549"/>
                </a:moveTo>
                <a:lnTo>
                  <a:pt x="11764" y="4810"/>
                </a:lnTo>
                <a:lnTo>
                  <a:pt x="14755" y="6117"/>
                </a:lnTo>
                <a:lnTo>
                  <a:pt x="28073" y="19347"/>
                </a:lnTo>
                <a:lnTo>
                  <a:pt x="30723" y="22721"/>
                </a:lnTo>
                <a:lnTo>
                  <a:pt x="31033" y="25335"/>
                </a:lnTo>
                <a:lnTo>
                  <a:pt x="29785" y="27442"/>
                </a:lnTo>
                <a:lnTo>
                  <a:pt x="27497" y="29210"/>
                </a:lnTo>
                <a:lnTo>
                  <a:pt x="24517" y="29297"/>
                </a:lnTo>
                <a:lnTo>
                  <a:pt x="17324" y="26483"/>
                </a:lnTo>
                <a:lnTo>
                  <a:pt x="6831" y="18762"/>
                </a:lnTo>
                <a:lnTo>
                  <a:pt x="3035" y="11734"/>
                </a:lnTo>
                <a:lnTo>
                  <a:pt x="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4" name="object 284"/>
          <p:cNvSpPr/>
          <p:nvPr/>
        </p:nvSpPr>
        <p:spPr>
          <a:xfrm>
            <a:off x="5657286" y="5439410"/>
            <a:ext cx="30721" cy="128893"/>
          </a:xfrm>
          <a:custGeom>
            <a:avLst/>
            <a:gdLst/>
            <a:ahLst/>
            <a:cxnLst/>
            <a:rect l="l" t="t" r="r" b="b"/>
            <a:pathLst>
              <a:path w="30721" h="128893">
                <a:moveTo>
                  <a:pt x="30721" y="128893"/>
                </a:moveTo>
                <a:lnTo>
                  <a:pt x="19064" y="82124"/>
                </a:lnTo>
                <a:lnTo>
                  <a:pt x="15309" y="71517"/>
                </a:lnTo>
                <a:lnTo>
                  <a:pt x="11714" y="60079"/>
                </a:lnTo>
                <a:lnTo>
                  <a:pt x="1012" y="15201"/>
                </a:lnTo>
                <a:lnTo>
                  <a:pt x="0" y="6162"/>
                </a:lnTo>
                <a:lnTo>
                  <a:pt x="1508" y="1591"/>
                </a:lnTo>
                <a:lnTo>
                  <a:pt x="4696" y="0"/>
                </a:lnTo>
                <a:lnTo>
                  <a:pt x="9005" y="394"/>
                </a:lnTo>
                <a:lnTo>
                  <a:pt x="12241" y="2476"/>
                </a:lnTo>
                <a:lnTo>
                  <a:pt x="20897" y="1755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5" name="object 285"/>
          <p:cNvSpPr/>
          <p:nvPr/>
        </p:nvSpPr>
        <p:spPr>
          <a:xfrm>
            <a:off x="5635652" y="5489676"/>
            <a:ext cx="75317" cy="16373"/>
          </a:xfrm>
          <a:custGeom>
            <a:avLst/>
            <a:gdLst/>
            <a:ahLst/>
            <a:cxnLst/>
            <a:rect l="l" t="t" r="r" b="b"/>
            <a:pathLst>
              <a:path w="75317" h="16373">
                <a:moveTo>
                  <a:pt x="0" y="0"/>
                </a:moveTo>
                <a:lnTo>
                  <a:pt x="15645" y="3476"/>
                </a:lnTo>
                <a:lnTo>
                  <a:pt x="31089" y="7124"/>
                </a:lnTo>
                <a:lnTo>
                  <a:pt x="46928" y="10807"/>
                </a:lnTo>
                <a:lnTo>
                  <a:pt x="61244" y="13656"/>
                </a:lnTo>
                <a:lnTo>
                  <a:pt x="75317" y="1637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6" name="object 286"/>
          <p:cNvSpPr/>
          <p:nvPr/>
        </p:nvSpPr>
        <p:spPr>
          <a:xfrm>
            <a:off x="5738522" y="5496189"/>
            <a:ext cx="51080" cy="58944"/>
          </a:xfrm>
          <a:custGeom>
            <a:avLst/>
            <a:gdLst/>
            <a:ahLst/>
            <a:cxnLst/>
            <a:rect l="l" t="t" r="r" b="b"/>
            <a:pathLst>
              <a:path w="51080" h="58944">
                <a:moveTo>
                  <a:pt x="15058" y="0"/>
                </a:moveTo>
                <a:lnTo>
                  <a:pt x="9843" y="3476"/>
                </a:lnTo>
                <a:lnTo>
                  <a:pt x="3123" y="12592"/>
                </a:lnTo>
                <a:lnTo>
                  <a:pt x="0" y="26249"/>
                </a:lnTo>
                <a:lnTo>
                  <a:pt x="1210" y="35559"/>
                </a:lnTo>
                <a:lnTo>
                  <a:pt x="5982" y="47042"/>
                </a:lnTo>
                <a:lnTo>
                  <a:pt x="7916" y="49918"/>
                </a:lnTo>
                <a:lnTo>
                  <a:pt x="10660" y="50380"/>
                </a:lnTo>
                <a:lnTo>
                  <a:pt x="17591" y="47011"/>
                </a:lnTo>
                <a:lnTo>
                  <a:pt x="22612" y="40663"/>
                </a:lnTo>
                <a:lnTo>
                  <a:pt x="24460" y="36933"/>
                </a:lnTo>
                <a:lnTo>
                  <a:pt x="27148" y="36265"/>
                </a:lnTo>
                <a:lnTo>
                  <a:pt x="30395" y="37639"/>
                </a:lnTo>
                <a:lnTo>
                  <a:pt x="39978" y="46325"/>
                </a:lnTo>
                <a:lnTo>
                  <a:pt x="51080" y="5894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7" name="object 287"/>
          <p:cNvSpPr/>
          <p:nvPr/>
        </p:nvSpPr>
        <p:spPr>
          <a:xfrm>
            <a:off x="5822390" y="5561647"/>
            <a:ext cx="6549" cy="0"/>
          </a:xfrm>
          <a:custGeom>
            <a:avLst/>
            <a:gdLst/>
            <a:ahLst/>
            <a:cxnLst/>
            <a:rect l="l" t="t" r="r" b="b"/>
            <a:pathLst>
              <a:path w="6549" h="0">
                <a:moveTo>
                  <a:pt x="6549" y="0"/>
                </a:moveTo>
                <a:lnTo>
                  <a:pt x="0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8" name="object 288"/>
          <p:cNvSpPr/>
          <p:nvPr/>
        </p:nvSpPr>
        <p:spPr>
          <a:xfrm>
            <a:off x="4006850" y="4179411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9" name="object 289"/>
          <p:cNvSpPr/>
          <p:nvPr/>
        </p:nvSpPr>
        <p:spPr>
          <a:xfrm>
            <a:off x="4018279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0" name="object 290"/>
          <p:cNvSpPr/>
          <p:nvPr/>
        </p:nvSpPr>
        <p:spPr>
          <a:xfrm>
            <a:off x="696340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1" name="object 291"/>
          <p:cNvSpPr/>
          <p:nvPr/>
        </p:nvSpPr>
        <p:spPr>
          <a:xfrm>
            <a:off x="1021142" y="7619140"/>
            <a:ext cx="99682" cy="78882"/>
          </a:xfrm>
          <a:custGeom>
            <a:avLst/>
            <a:gdLst/>
            <a:ahLst/>
            <a:cxnLst/>
            <a:rect l="l" t="t" r="r" b="b"/>
            <a:pathLst>
              <a:path w="99682" h="78882">
                <a:moveTo>
                  <a:pt x="50869" y="17052"/>
                </a:moveTo>
                <a:lnTo>
                  <a:pt x="45686" y="10142"/>
                </a:lnTo>
                <a:lnTo>
                  <a:pt x="39285" y="5785"/>
                </a:lnTo>
                <a:lnTo>
                  <a:pt x="23391" y="42"/>
                </a:lnTo>
                <a:lnTo>
                  <a:pt x="10627" y="0"/>
                </a:lnTo>
                <a:lnTo>
                  <a:pt x="3937" y="3326"/>
                </a:lnTo>
                <a:lnTo>
                  <a:pt x="1141" y="5732"/>
                </a:lnTo>
                <a:lnTo>
                  <a:pt x="0" y="8782"/>
                </a:lnTo>
                <a:lnTo>
                  <a:pt x="660" y="16028"/>
                </a:lnTo>
                <a:lnTo>
                  <a:pt x="8553" y="28239"/>
                </a:lnTo>
                <a:lnTo>
                  <a:pt x="23506" y="39289"/>
                </a:lnTo>
                <a:lnTo>
                  <a:pt x="38222" y="45978"/>
                </a:lnTo>
                <a:lnTo>
                  <a:pt x="42076" y="45014"/>
                </a:lnTo>
                <a:lnTo>
                  <a:pt x="45369" y="42202"/>
                </a:lnTo>
                <a:lnTo>
                  <a:pt x="48287" y="38158"/>
                </a:lnTo>
                <a:lnTo>
                  <a:pt x="50956" y="36184"/>
                </a:lnTo>
                <a:lnTo>
                  <a:pt x="53458" y="35592"/>
                </a:lnTo>
                <a:lnTo>
                  <a:pt x="55849" y="35921"/>
                </a:lnTo>
                <a:lnTo>
                  <a:pt x="67852" y="45020"/>
                </a:lnTo>
                <a:lnTo>
                  <a:pt x="83271" y="61694"/>
                </a:lnTo>
                <a:lnTo>
                  <a:pt x="99682" y="78882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2" name="object 292"/>
          <p:cNvSpPr/>
          <p:nvPr/>
        </p:nvSpPr>
        <p:spPr>
          <a:xfrm>
            <a:off x="1133777" y="7535315"/>
            <a:ext cx="71583" cy="65076"/>
          </a:xfrm>
          <a:custGeom>
            <a:avLst/>
            <a:gdLst/>
            <a:ahLst/>
            <a:cxnLst/>
            <a:rect l="l" t="t" r="r" b="b"/>
            <a:pathLst>
              <a:path w="71583" h="65076">
                <a:moveTo>
                  <a:pt x="0" y="0"/>
                </a:moveTo>
                <a:lnTo>
                  <a:pt x="14059" y="17372"/>
                </a:lnTo>
                <a:lnTo>
                  <a:pt x="30668" y="35474"/>
                </a:lnTo>
                <a:lnTo>
                  <a:pt x="45963" y="48713"/>
                </a:lnTo>
                <a:lnTo>
                  <a:pt x="63871" y="60960"/>
                </a:lnTo>
                <a:lnTo>
                  <a:pt x="71583" y="65076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3" name="object 293"/>
          <p:cNvSpPr/>
          <p:nvPr/>
        </p:nvSpPr>
        <p:spPr>
          <a:xfrm>
            <a:off x="1149979" y="7532064"/>
            <a:ext cx="39041" cy="68321"/>
          </a:xfrm>
          <a:custGeom>
            <a:avLst/>
            <a:gdLst/>
            <a:ahLst/>
            <a:cxnLst/>
            <a:rect l="l" t="t" r="r" b="b"/>
            <a:pathLst>
              <a:path w="39041" h="68321">
                <a:moveTo>
                  <a:pt x="39041" y="0"/>
                </a:moveTo>
                <a:lnTo>
                  <a:pt x="33846" y="15222"/>
                </a:lnTo>
                <a:lnTo>
                  <a:pt x="27219" y="31060"/>
                </a:lnTo>
                <a:lnTo>
                  <a:pt x="16419" y="48605"/>
                </a:lnTo>
                <a:lnTo>
                  <a:pt x="3671" y="63998"/>
                </a:lnTo>
                <a:lnTo>
                  <a:pt x="0" y="68321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4" name="object 294"/>
          <p:cNvSpPr/>
          <p:nvPr/>
        </p:nvSpPr>
        <p:spPr>
          <a:xfrm>
            <a:off x="1387385" y="7632911"/>
            <a:ext cx="81326" cy="68314"/>
          </a:xfrm>
          <a:custGeom>
            <a:avLst/>
            <a:gdLst/>
            <a:ahLst/>
            <a:cxnLst/>
            <a:rect l="l" t="t" r="r" b="b"/>
            <a:pathLst>
              <a:path w="81326" h="68314">
                <a:moveTo>
                  <a:pt x="0" y="0"/>
                </a:moveTo>
                <a:lnTo>
                  <a:pt x="7646" y="42745"/>
                </a:lnTo>
                <a:lnTo>
                  <a:pt x="10748" y="45986"/>
                </a:lnTo>
                <a:lnTo>
                  <a:pt x="12587" y="45838"/>
                </a:lnTo>
                <a:lnTo>
                  <a:pt x="16558" y="40854"/>
                </a:lnTo>
                <a:lnTo>
                  <a:pt x="21455" y="33700"/>
                </a:lnTo>
                <a:lnTo>
                  <a:pt x="28451" y="28110"/>
                </a:lnTo>
                <a:lnTo>
                  <a:pt x="37344" y="26108"/>
                </a:lnTo>
                <a:lnTo>
                  <a:pt x="42245" y="26080"/>
                </a:lnTo>
                <a:lnTo>
                  <a:pt x="52511" y="30868"/>
                </a:lnTo>
                <a:lnTo>
                  <a:pt x="66523" y="43725"/>
                </a:lnTo>
                <a:lnTo>
                  <a:pt x="77518" y="60806"/>
                </a:lnTo>
                <a:lnTo>
                  <a:pt x="81326" y="68314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5" name="object 295"/>
          <p:cNvSpPr/>
          <p:nvPr/>
        </p:nvSpPr>
        <p:spPr>
          <a:xfrm>
            <a:off x="1507948" y="7652316"/>
            <a:ext cx="54986" cy="47812"/>
          </a:xfrm>
          <a:custGeom>
            <a:avLst/>
            <a:gdLst/>
            <a:ahLst/>
            <a:cxnLst/>
            <a:rect l="l" t="t" r="r" b="b"/>
            <a:pathLst>
              <a:path w="54986" h="47812">
                <a:moveTo>
                  <a:pt x="6196" y="16365"/>
                </a:moveTo>
                <a:lnTo>
                  <a:pt x="19778" y="5584"/>
                </a:lnTo>
                <a:lnTo>
                  <a:pt x="20310" y="3395"/>
                </a:lnTo>
                <a:lnTo>
                  <a:pt x="19220" y="1574"/>
                </a:lnTo>
                <a:lnTo>
                  <a:pt x="17047" y="0"/>
                </a:lnTo>
                <a:lnTo>
                  <a:pt x="14153" y="34"/>
                </a:lnTo>
                <a:lnTo>
                  <a:pt x="7082" y="2963"/>
                </a:lnTo>
                <a:lnTo>
                  <a:pt x="2012" y="9806"/>
                </a:lnTo>
                <a:lnTo>
                  <a:pt x="154" y="14161"/>
                </a:lnTo>
                <a:lnTo>
                  <a:pt x="0" y="18510"/>
                </a:lnTo>
                <a:lnTo>
                  <a:pt x="2719" y="27197"/>
                </a:lnTo>
                <a:lnTo>
                  <a:pt x="12073" y="38488"/>
                </a:lnTo>
                <a:lnTo>
                  <a:pt x="25727" y="45247"/>
                </a:lnTo>
                <a:lnTo>
                  <a:pt x="41217" y="47812"/>
                </a:lnTo>
                <a:lnTo>
                  <a:pt x="48023" y="47448"/>
                </a:lnTo>
                <a:lnTo>
                  <a:pt x="54986" y="45639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6" name="object 296"/>
          <p:cNvSpPr/>
          <p:nvPr/>
        </p:nvSpPr>
        <p:spPr>
          <a:xfrm>
            <a:off x="1575828" y="7642651"/>
            <a:ext cx="32523" cy="40967"/>
          </a:xfrm>
          <a:custGeom>
            <a:avLst/>
            <a:gdLst/>
            <a:ahLst/>
            <a:cxnLst/>
            <a:rect l="l" t="t" r="r" b="b"/>
            <a:pathLst>
              <a:path w="32523" h="40967">
                <a:moveTo>
                  <a:pt x="0" y="26018"/>
                </a:moveTo>
                <a:lnTo>
                  <a:pt x="13580" y="39598"/>
                </a:lnTo>
                <a:lnTo>
                  <a:pt x="16281" y="40853"/>
                </a:lnTo>
                <a:lnTo>
                  <a:pt x="18804" y="40967"/>
                </a:lnTo>
                <a:lnTo>
                  <a:pt x="21208" y="40320"/>
                </a:lnTo>
                <a:lnTo>
                  <a:pt x="23173" y="38082"/>
                </a:lnTo>
                <a:lnTo>
                  <a:pt x="26320" y="30777"/>
                </a:lnTo>
                <a:lnTo>
                  <a:pt x="28396" y="16507"/>
                </a:lnTo>
                <a:lnTo>
                  <a:pt x="32523" y="0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7" name="object 297"/>
          <p:cNvSpPr/>
          <p:nvPr/>
        </p:nvSpPr>
        <p:spPr>
          <a:xfrm>
            <a:off x="1653757" y="7648881"/>
            <a:ext cx="29267" cy="45790"/>
          </a:xfrm>
          <a:custGeom>
            <a:avLst/>
            <a:gdLst/>
            <a:ahLst/>
            <a:cxnLst/>
            <a:rect l="l" t="t" r="r" b="b"/>
            <a:pathLst>
              <a:path w="29267" h="45790">
                <a:moveTo>
                  <a:pt x="0" y="29531"/>
                </a:moveTo>
                <a:lnTo>
                  <a:pt x="5208" y="0"/>
                </a:lnTo>
                <a:lnTo>
                  <a:pt x="2388" y="88"/>
                </a:lnTo>
                <a:lnTo>
                  <a:pt x="16648" y="35091"/>
                </a:lnTo>
                <a:lnTo>
                  <a:pt x="29267" y="45790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8" name="object 298"/>
          <p:cNvSpPr/>
          <p:nvPr/>
        </p:nvSpPr>
        <p:spPr>
          <a:xfrm>
            <a:off x="1699152" y="7654469"/>
            <a:ext cx="32515" cy="30430"/>
          </a:xfrm>
          <a:custGeom>
            <a:avLst/>
            <a:gdLst/>
            <a:ahLst/>
            <a:cxnLst/>
            <a:rect l="l" t="t" r="r" b="b"/>
            <a:pathLst>
              <a:path w="32515" h="30430">
                <a:moveTo>
                  <a:pt x="0" y="30430"/>
                </a:moveTo>
                <a:lnTo>
                  <a:pt x="2799" y="12328"/>
                </a:lnTo>
                <a:lnTo>
                  <a:pt x="6904" y="5043"/>
                </a:lnTo>
                <a:lnTo>
                  <a:pt x="10022" y="1584"/>
                </a:lnTo>
                <a:lnTo>
                  <a:pt x="13907" y="0"/>
                </a:lnTo>
                <a:lnTo>
                  <a:pt x="28304" y="722"/>
                </a:lnTo>
                <a:lnTo>
                  <a:pt x="32515" y="1167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9" name="object 299"/>
          <p:cNvSpPr/>
          <p:nvPr/>
        </p:nvSpPr>
        <p:spPr>
          <a:xfrm>
            <a:off x="1881571" y="7640895"/>
            <a:ext cx="48280" cy="53260"/>
          </a:xfrm>
          <a:custGeom>
            <a:avLst/>
            <a:gdLst/>
            <a:ahLst/>
            <a:cxnLst/>
            <a:rect l="l" t="t" r="r" b="b"/>
            <a:pathLst>
              <a:path w="48280" h="53260">
                <a:moveTo>
                  <a:pt x="48280" y="1725"/>
                </a:moveTo>
                <a:lnTo>
                  <a:pt x="9630" y="9384"/>
                </a:lnTo>
                <a:lnTo>
                  <a:pt x="0" y="24056"/>
                </a:lnTo>
                <a:lnTo>
                  <a:pt x="1054" y="32361"/>
                </a:lnTo>
                <a:lnTo>
                  <a:pt x="7435" y="45160"/>
                </a:lnTo>
                <a:lnTo>
                  <a:pt x="14112" y="50892"/>
                </a:lnTo>
                <a:lnTo>
                  <a:pt x="17915" y="52926"/>
                </a:lnTo>
                <a:lnTo>
                  <a:pt x="26957" y="53260"/>
                </a:lnTo>
                <a:lnTo>
                  <a:pt x="41778" y="50492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0" name="object 300"/>
          <p:cNvSpPr/>
          <p:nvPr/>
        </p:nvSpPr>
        <p:spPr>
          <a:xfrm>
            <a:off x="1962200" y="7632437"/>
            <a:ext cx="61764" cy="50045"/>
          </a:xfrm>
          <a:custGeom>
            <a:avLst/>
            <a:gdLst/>
            <a:ahLst/>
            <a:cxnLst/>
            <a:rect l="l" t="t" r="r" b="b"/>
            <a:pathLst>
              <a:path w="61764" h="50045">
                <a:moveTo>
                  <a:pt x="0" y="29678"/>
                </a:moveTo>
                <a:lnTo>
                  <a:pt x="12217" y="45433"/>
                </a:lnTo>
                <a:lnTo>
                  <a:pt x="15904" y="50045"/>
                </a:lnTo>
                <a:lnTo>
                  <a:pt x="16382" y="49757"/>
                </a:lnTo>
                <a:lnTo>
                  <a:pt x="14036" y="33098"/>
                </a:lnTo>
                <a:lnTo>
                  <a:pt x="13462" y="21807"/>
                </a:lnTo>
                <a:lnTo>
                  <a:pt x="17059" y="11492"/>
                </a:lnTo>
                <a:lnTo>
                  <a:pt x="20041" y="6718"/>
                </a:lnTo>
                <a:lnTo>
                  <a:pt x="23474" y="3536"/>
                </a:lnTo>
                <a:lnTo>
                  <a:pt x="31141" y="0"/>
                </a:lnTo>
                <a:lnTo>
                  <a:pt x="39364" y="355"/>
                </a:lnTo>
                <a:lnTo>
                  <a:pt x="51154" y="4615"/>
                </a:lnTo>
                <a:lnTo>
                  <a:pt x="61764" y="10174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1" name="object 301"/>
          <p:cNvSpPr/>
          <p:nvPr/>
        </p:nvSpPr>
        <p:spPr>
          <a:xfrm>
            <a:off x="2049798" y="7637625"/>
            <a:ext cx="40303" cy="49124"/>
          </a:xfrm>
          <a:custGeom>
            <a:avLst/>
            <a:gdLst/>
            <a:ahLst/>
            <a:cxnLst/>
            <a:rect l="l" t="t" r="r" b="b"/>
            <a:pathLst>
              <a:path w="40303" h="49124">
                <a:moveTo>
                  <a:pt x="0" y="1725"/>
                </a:moveTo>
                <a:lnTo>
                  <a:pt x="5176" y="0"/>
                </a:lnTo>
                <a:lnTo>
                  <a:pt x="15297" y="652"/>
                </a:lnTo>
                <a:lnTo>
                  <a:pt x="22328" y="5101"/>
                </a:lnTo>
                <a:lnTo>
                  <a:pt x="29064" y="12615"/>
                </a:lnTo>
                <a:lnTo>
                  <a:pt x="37864" y="28306"/>
                </a:lnTo>
                <a:lnTo>
                  <a:pt x="40303" y="37857"/>
                </a:lnTo>
                <a:lnTo>
                  <a:pt x="39870" y="41703"/>
                </a:lnTo>
                <a:lnTo>
                  <a:pt x="36500" y="47904"/>
                </a:lnTo>
                <a:lnTo>
                  <a:pt x="33723" y="49124"/>
                </a:lnTo>
                <a:lnTo>
                  <a:pt x="26785" y="48553"/>
                </a:lnTo>
                <a:lnTo>
                  <a:pt x="19850" y="43966"/>
                </a:lnTo>
                <a:lnTo>
                  <a:pt x="10817" y="33262"/>
                </a:lnTo>
                <a:lnTo>
                  <a:pt x="6974" y="25492"/>
                </a:lnTo>
                <a:lnTo>
                  <a:pt x="6500" y="11476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2" name="object 302"/>
          <p:cNvSpPr/>
          <p:nvPr/>
        </p:nvSpPr>
        <p:spPr>
          <a:xfrm>
            <a:off x="2117787" y="7616591"/>
            <a:ext cx="35837" cy="64999"/>
          </a:xfrm>
          <a:custGeom>
            <a:avLst/>
            <a:gdLst/>
            <a:ahLst/>
            <a:cxnLst/>
            <a:rect l="l" t="t" r="r" b="b"/>
            <a:pathLst>
              <a:path w="35837" h="64999">
                <a:moveTo>
                  <a:pt x="35837" y="0"/>
                </a:moveTo>
                <a:lnTo>
                  <a:pt x="27211" y="0"/>
                </a:lnTo>
                <a:lnTo>
                  <a:pt x="19123" y="2888"/>
                </a:lnTo>
                <a:lnTo>
                  <a:pt x="5613" y="11845"/>
                </a:lnTo>
                <a:lnTo>
                  <a:pt x="0" y="20120"/>
                </a:lnTo>
                <a:lnTo>
                  <a:pt x="29" y="23163"/>
                </a:lnTo>
                <a:lnTo>
                  <a:pt x="2950" y="29433"/>
                </a:lnTo>
                <a:lnTo>
                  <a:pt x="18113" y="47040"/>
                </a:lnTo>
                <a:lnTo>
                  <a:pt x="24888" y="53980"/>
                </a:lnTo>
                <a:lnTo>
                  <a:pt x="24927" y="56209"/>
                </a:lnTo>
                <a:lnTo>
                  <a:pt x="23508" y="58417"/>
                </a:lnTo>
                <a:lnTo>
                  <a:pt x="21118" y="60611"/>
                </a:lnTo>
                <a:lnTo>
                  <a:pt x="15573" y="63049"/>
                </a:lnTo>
                <a:lnTo>
                  <a:pt x="6587" y="6499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3" name="object 303"/>
          <p:cNvSpPr/>
          <p:nvPr/>
        </p:nvSpPr>
        <p:spPr>
          <a:xfrm>
            <a:off x="2174108" y="7619834"/>
            <a:ext cx="27706" cy="81239"/>
          </a:xfrm>
          <a:custGeom>
            <a:avLst/>
            <a:gdLst/>
            <a:ahLst/>
            <a:cxnLst/>
            <a:rect l="l" t="t" r="r" b="b"/>
            <a:pathLst>
              <a:path w="27706" h="81239">
                <a:moveTo>
                  <a:pt x="11827" y="0"/>
                </a:moveTo>
                <a:lnTo>
                  <a:pt x="1463" y="16989"/>
                </a:lnTo>
                <a:lnTo>
                  <a:pt x="0" y="24641"/>
                </a:lnTo>
                <a:lnTo>
                  <a:pt x="1274" y="32856"/>
                </a:lnTo>
                <a:lnTo>
                  <a:pt x="7015" y="45600"/>
                </a:lnTo>
                <a:lnTo>
                  <a:pt x="16539" y="57561"/>
                </a:lnTo>
                <a:lnTo>
                  <a:pt x="23309" y="64577"/>
                </a:lnTo>
                <a:lnTo>
                  <a:pt x="27521" y="71307"/>
                </a:lnTo>
                <a:lnTo>
                  <a:pt x="27706" y="73895"/>
                </a:lnTo>
                <a:lnTo>
                  <a:pt x="26746" y="75982"/>
                </a:lnTo>
                <a:lnTo>
                  <a:pt x="21576" y="81239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4" name="object 304"/>
          <p:cNvSpPr/>
          <p:nvPr/>
        </p:nvSpPr>
        <p:spPr>
          <a:xfrm>
            <a:off x="2223035" y="7623975"/>
            <a:ext cx="14698" cy="54337"/>
          </a:xfrm>
          <a:custGeom>
            <a:avLst/>
            <a:gdLst/>
            <a:ahLst/>
            <a:cxnLst/>
            <a:rect l="l" t="t" r="r" b="b"/>
            <a:pathLst>
              <a:path w="14698" h="54337">
                <a:moveTo>
                  <a:pt x="1701" y="31592"/>
                </a:moveTo>
                <a:lnTo>
                  <a:pt x="6876" y="28142"/>
                </a:lnTo>
                <a:lnTo>
                  <a:pt x="10379" y="21635"/>
                </a:lnTo>
                <a:lnTo>
                  <a:pt x="11818" y="17372"/>
                </a:lnTo>
                <a:lnTo>
                  <a:pt x="11493" y="7823"/>
                </a:lnTo>
                <a:lnTo>
                  <a:pt x="10395" y="2749"/>
                </a:lnTo>
                <a:lnTo>
                  <a:pt x="8580" y="449"/>
                </a:lnTo>
                <a:lnTo>
                  <a:pt x="6287" y="0"/>
                </a:lnTo>
                <a:lnTo>
                  <a:pt x="3675" y="783"/>
                </a:lnTo>
                <a:lnTo>
                  <a:pt x="1934" y="3110"/>
                </a:lnTo>
                <a:lnTo>
                  <a:pt x="0" y="10509"/>
                </a:lnTo>
                <a:lnTo>
                  <a:pt x="635" y="26549"/>
                </a:lnTo>
                <a:lnTo>
                  <a:pt x="3110" y="39845"/>
                </a:lnTo>
                <a:lnTo>
                  <a:pt x="7020" y="46211"/>
                </a:lnTo>
                <a:lnTo>
                  <a:pt x="14698" y="54337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5" name="object 305"/>
          <p:cNvSpPr/>
          <p:nvPr/>
        </p:nvSpPr>
        <p:spPr>
          <a:xfrm>
            <a:off x="2244036" y="7629566"/>
            <a:ext cx="46035" cy="55230"/>
          </a:xfrm>
          <a:custGeom>
            <a:avLst/>
            <a:gdLst/>
            <a:ahLst/>
            <a:cxnLst/>
            <a:rect l="l" t="t" r="r" b="b"/>
            <a:pathLst>
              <a:path w="46035" h="55230">
                <a:moveTo>
                  <a:pt x="29239" y="0"/>
                </a:moveTo>
                <a:lnTo>
                  <a:pt x="37916" y="15745"/>
                </a:lnTo>
                <a:lnTo>
                  <a:pt x="44831" y="30865"/>
                </a:lnTo>
                <a:lnTo>
                  <a:pt x="46035" y="38265"/>
                </a:lnTo>
                <a:lnTo>
                  <a:pt x="45851" y="41754"/>
                </a:lnTo>
                <a:lnTo>
                  <a:pt x="44285" y="44802"/>
                </a:lnTo>
                <a:lnTo>
                  <a:pt x="38694" y="50114"/>
                </a:lnTo>
                <a:lnTo>
                  <a:pt x="29470" y="51994"/>
                </a:lnTo>
                <a:lnTo>
                  <a:pt x="14026" y="52947"/>
                </a:lnTo>
                <a:lnTo>
                  <a:pt x="0" y="55230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6" name="object 306"/>
          <p:cNvSpPr/>
          <p:nvPr/>
        </p:nvSpPr>
        <p:spPr>
          <a:xfrm>
            <a:off x="2403014" y="7607429"/>
            <a:ext cx="97453" cy="61109"/>
          </a:xfrm>
          <a:custGeom>
            <a:avLst/>
            <a:gdLst/>
            <a:ahLst/>
            <a:cxnLst/>
            <a:rect l="l" t="t" r="r" b="b"/>
            <a:pathLst>
              <a:path w="97453" h="61109">
                <a:moveTo>
                  <a:pt x="0" y="18879"/>
                </a:moveTo>
                <a:lnTo>
                  <a:pt x="9043" y="7040"/>
                </a:lnTo>
                <a:lnTo>
                  <a:pt x="22170" y="492"/>
                </a:lnTo>
                <a:lnTo>
                  <a:pt x="32712" y="0"/>
                </a:lnTo>
                <a:lnTo>
                  <a:pt x="38050" y="879"/>
                </a:lnTo>
                <a:lnTo>
                  <a:pt x="55910" y="12463"/>
                </a:lnTo>
                <a:lnTo>
                  <a:pt x="67560" y="24570"/>
                </a:lnTo>
                <a:lnTo>
                  <a:pt x="82340" y="42703"/>
                </a:lnTo>
                <a:lnTo>
                  <a:pt x="91652" y="54332"/>
                </a:lnTo>
                <a:lnTo>
                  <a:pt x="97453" y="61109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7" name="object 307"/>
          <p:cNvSpPr/>
          <p:nvPr/>
        </p:nvSpPr>
        <p:spPr>
          <a:xfrm>
            <a:off x="2432033" y="7592096"/>
            <a:ext cx="61713" cy="79677"/>
          </a:xfrm>
          <a:custGeom>
            <a:avLst/>
            <a:gdLst/>
            <a:ahLst/>
            <a:cxnLst/>
            <a:rect l="l" t="t" r="r" b="b"/>
            <a:pathLst>
              <a:path w="61713" h="79677">
                <a:moveTo>
                  <a:pt x="61713" y="1724"/>
                </a:moveTo>
                <a:lnTo>
                  <a:pt x="56540" y="0"/>
                </a:lnTo>
                <a:lnTo>
                  <a:pt x="53934" y="574"/>
                </a:lnTo>
                <a:lnTo>
                  <a:pt x="48150" y="4100"/>
                </a:lnTo>
                <a:lnTo>
                  <a:pt x="37083" y="19069"/>
                </a:lnTo>
                <a:lnTo>
                  <a:pt x="28872" y="32410"/>
                </a:lnTo>
                <a:lnTo>
                  <a:pt x="20410" y="45677"/>
                </a:lnTo>
                <a:lnTo>
                  <a:pt x="8614" y="60902"/>
                </a:lnTo>
                <a:lnTo>
                  <a:pt x="1808" y="74004"/>
                </a:lnTo>
                <a:lnTo>
                  <a:pt x="0" y="79677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8" name="object 308"/>
          <p:cNvSpPr/>
          <p:nvPr/>
        </p:nvSpPr>
        <p:spPr>
          <a:xfrm>
            <a:off x="2529246" y="7616550"/>
            <a:ext cx="58458" cy="3247"/>
          </a:xfrm>
          <a:custGeom>
            <a:avLst/>
            <a:gdLst/>
            <a:ahLst/>
            <a:cxnLst/>
            <a:rect l="l" t="t" r="r" b="b"/>
            <a:pathLst>
              <a:path w="58458" h="3247">
                <a:moveTo>
                  <a:pt x="0" y="0"/>
                </a:moveTo>
                <a:lnTo>
                  <a:pt x="18081" y="0"/>
                </a:lnTo>
                <a:lnTo>
                  <a:pt x="34792" y="360"/>
                </a:lnTo>
                <a:lnTo>
                  <a:pt x="50068" y="2570"/>
                </a:lnTo>
                <a:lnTo>
                  <a:pt x="58458" y="3247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9" name="object 309"/>
          <p:cNvSpPr/>
          <p:nvPr/>
        </p:nvSpPr>
        <p:spPr>
          <a:xfrm>
            <a:off x="2639833" y="7603553"/>
            <a:ext cx="54795" cy="45462"/>
          </a:xfrm>
          <a:custGeom>
            <a:avLst/>
            <a:gdLst/>
            <a:ahLst/>
            <a:cxnLst/>
            <a:rect l="l" t="t" r="r" b="b"/>
            <a:pathLst>
              <a:path w="54795" h="45462">
                <a:moveTo>
                  <a:pt x="12580" y="0"/>
                </a:moveTo>
                <a:lnTo>
                  <a:pt x="7409" y="1723"/>
                </a:lnTo>
                <a:lnTo>
                  <a:pt x="2945" y="5456"/>
                </a:lnTo>
                <a:lnTo>
                  <a:pt x="745" y="7967"/>
                </a:lnTo>
                <a:lnTo>
                  <a:pt x="0" y="11445"/>
                </a:lnTo>
                <a:lnTo>
                  <a:pt x="1095" y="20120"/>
                </a:lnTo>
                <a:lnTo>
                  <a:pt x="2759" y="23516"/>
                </a:lnTo>
                <a:lnTo>
                  <a:pt x="7494" y="28251"/>
                </a:lnTo>
                <a:lnTo>
                  <a:pt x="11354" y="28937"/>
                </a:lnTo>
                <a:lnTo>
                  <a:pt x="21416" y="27774"/>
                </a:lnTo>
                <a:lnTo>
                  <a:pt x="32357" y="23062"/>
                </a:lnTo>
                <a:lnTo>
                  <a:pt x="35507" y="23673"/>
                </a:lnTo>
                <a:lnTo>
                  <a:pt x="41893" y="29163"/>
                </a:lnTo>
                <a:lnTo>
                  <a:pt x="54795" y="45462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0" name="object 310"/>
          <p:cNvSpPr/>
          <p:nvPr/>
        </p:nvSpPr>
        <p:spPr>
          <a:xfrm>
            <a:off x="2700873" y="7587314"/>
            <a:ext cx="81172" cy="71432"/>
          </a:xfrm>
          <a:custGeom>
            <a:avLst/>
            <a:gdLst/>
            <a:ahLst/>
            <a:cxnLst/>
            <a:rect l="l" t="t" r="r" b="b"/>
            <a:pathLst>
              <a:path w="81172" h="71432">
                <a:moveTo>
                  <a:pt x="0" y="0"/>
                </a:moveTo>
                <a:lnTo>
                  <a:pt x="13321" y="9219"/>
                </a:lnTo>
                <a:lnTo>
                  <a:pt x="30283" y="26261"/>
                </a:lnTo>
                <a:lnTo>
                  <a:pt x="42681" y="37526"/>
                </a:lnTo>
                <a:lnTo>
                  <a:pt x="60107" y="52286"/>
                </a:lnTo>
                <a:lnTo>
                  <a:pt x="77650" y="68162"/>
                </a:lnTo>
                <a:lnTo>
                  <a:pt x="81172" y="71432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1" name="object 311"/>
          <p:cNvSpPr/>
          <p:nvPr/>
        </p:nvSpPr>
        <p:spPr>
          <a:xfrm>
            <a:off x="2716857" y="7584064"/>
            <a:ext cx="42204" cy="68177"/>
          </a:xfrm>
          <a:custGeom>
            <a:avLst/>
            <a:gdLst/>
            <a:ahLst/>
            <a:cxnLst/>
            <a:rect l="l" t="t" r="r" b="b"/>
            <a:pathLst>
              <a:path w="42204" h="68177">
                <a:moveTo>
                  <a:pt x="42204" y="0"/>
                </a:moveTo>
                <a:lnTo>
                  <a:pt x="31610" y="16049"/>
                </a:lnTo>
                <a:lnTo>
                  <a:pt x="22472" y="32411"/>
                </a:lnTo>
                <a:lnTo>
                  <a:pt x="11412" y="48927"/>
                </a:lnTo>
                <a:lnTo>
                  <a:pt x="3002" y="59137"/>
                </a:lnTo>
                <a:lnTo>
                  <a:pt x="0" y="68177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2" name="object 312"/>
          <p:cNvSpPr/>
          <p:nvPr/>
        </p:nvSpPr>
        <p:spPr>
          <a:xfrm>
            <a:off x="2784774" y="7577569"/>
            <a:ext cx="32461" cy="64923"/>
          </a:xfrm>
          <a:custGeom>
            <a:avLst/>
            <a:gdLst/>
            <a:ahLst/>
            <a:cxnLst/>
            <a:rect l="l" t="t" r="r" b="b"/>
            <a:pathLst>
              <a:path w="32461" h="64923">
                <a:moveTo>
                  <a:pt x="0" y="0"/>
                </a:moveTo>
                <a:lnTo>
                  <a:pt x="13554" y="18072"/>
                </a:lnTo>
                <a:lnTo>
                  <a:pt x="21168" y="33969"/>
                </a:lnTo>
                <a:lnTo>
                  <a:pt x="27612" y="50953"/>
                </a:lnTo>
                <a:lnTo>
                  <a:pt x="32461" y="64923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3" name="object 313"/>
          <p:cNvSpPr/>
          <p:nvPr/>
        </p:nvSpPr>
        <p:spPr>
          <a:xfrm>
            <a:off x="2835419" y="7584058"/>
            <a:ext cx="17341" cy="74652"/>
          </a:xfrm>
          <a:custGeom>
            <a:avLst/>
            <a:gdLst/>
            <a:ahLst/>
            <a:cxnLst/>
            <a:rect l="l" t="t" r="r" b="b"/>
            <a:pathLst>
              <a:path w="17341" h="74652">
                <a:moveTo>
                  <a:pt x="17256" y="0"/>
                </a:moveTo>
                <a:lnTo>
                  <a:pt x="9843" y="2951"/>
                </a:lnTo>
                <a:lnTo>
                  <a:pt x="5426" y="6240"/>
                </a:lnTo>
                <a:lnTo>
                  <a:pt x="608" y="13870"/>
                </a:lnTo>
                <a:lnTo>
                  <a:pt x="0" y="19868"/>
                </a:lnTo>
                <a:lnTo>
                  <a:pt x="1292" y="26141"/>
                </a:lnTo>
                <a:lnTo>
                  <a:pt x="11726" y="43940"/>
                </a:lnTo>
                <a:lnTo>
                  <a:pt x="17341" y="54733"/>
                </a:lnTo>
                <a:lnTo>
                  <a:pt x="17174" y="62433"/>
                </a:lnTo>
                <a:lnTo>
                  <a:pt x="14011" y="74652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4" name="object 314"/>
          <p:cNvSpPr/>
          <p:nvPr/>
        </p:nvSpPr>
        <p:spPr>
          <a:xfrm>
            <a:off x="1413410" y="7831348"/>
            <a:ext cx="55301" cy="57822"/>
          </a:xfrm>
          <a:custGeom>
            <a:avLst/>
            <a:gdLst/>
            <a:ahLst/>
            <a:cxnLst/>
            <a:rect l="l" t="t" r="r" b="b"/>
            <a:pathLst>
              <a:path w="55301" h="57822">
                <a:moveTo>
                  <a:pt x="0" y="0"/>
                </a:moveTo>
                <a:lnTo>
                  <a:pt x="7856" y="50390"/>
                </a:lnTo>
                <a:lnTo>
                  <a:pt x="5942" y="57822"/>
                </a:lnTo>
                <a:lnTo>
                  <a:pt x="5045" y="56982"/>
                </a:lnTo>
                <a:lnTo>
                  <a:pt x="12355" y="18838"/>
                </a:lnTo>
                <a:lnTo>
                  <a:pt x="52897" y="45233"/>
                </a:lnTo>
                <a:lnTo>
                  <a:pt x="55301" y="52049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5" name="object 315"/>
          <p:cNvSpPr/>
          <p:nvPr/>
        </p:nvSpPr>
        <p:spPr>
          <a:xfrm>
            <a:off x="1496255" y="7849551"/>
            <a:ext cx="43910" cy="60739"/>
          </a:xfrm>
          <a:custGeom>
            <a:avLst/>
            <a:gdLst/>
            <a:ahLst/>
            <a:cxnLst/>
            <a:rect l="l" t="t" r="r" b="b"/>
            <a:pathLst>
              <a:path w="43910" h="60739">
                <a:moveTo>
                  <a:pt x="8131" y="27302"/>
                </a:moveTo>
                <a:lnTo>
                  <a:pt x="14299" y="0"/>
                </a:lnTo>
                <a:lnTo>
                  <a:pt x="11159" y="788"/>
                </a:lnTo>
                <a:lnTo>
                  <a:pt x="4778" y="5519"/>
                </a:lnTo>
                <a:lnTo>
                  <a:pt x="1220" y="13404"/>
                </a:lnTo>
                <a:lnTo>
                  <a:pt x="0" y="22932"/>
                </a:lnTo>
                <a:lnTo>
                  <a:pt x="662" y="33190"/>
                </a:lnTo>
                <a:lnTo>
                  <a:pt x="34015" y="60739"/>
                </a:lnTo>
                <a:lnTo>
                  <a:pt x="43910" y="59829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6" name="object 316"/>
          <p:cNvSpPr/>
          <p:nvPr/>
        </p:nvSpPr>
        <p:spPr>
          <a:xfrm>
            <a:off x="1582333" y="7821527"/>
            <a:ext cx="22765" cy="58541"/>
          </a:xfrm>
          <a:custGeom>
            <a:avLst/>
            <a:gdLst/>
            <a:ahLst/>
            <a:cxnLst/>
            <a:rect l="l" t="t" r="r" b="b"/>
            <a:pathLst>
              <a:path w="22765" h="58541">
                <a:moveTo>
                  <a:pt x="0" y="58541"/>
                </a:moveTo>
                <a:lnTo>
                  <a:pt x="6906" y="53361"/>
                </a:lnTo>
                <a:lnTo>
                  <a:pt x="14653" y="41507"/>
                </a:lnTo>
                <a:lnTo>
                  <a:pt x="18073" y="24825"/>
                </a:lnTo>
                <a:lnTo>
                  <a:pt x="20813" y="9604"/>
                </a:lnTo>
                <a:lnTo>
                  <a:pt x="22765" y="0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7" name="object 317"/>
          <p:cNvSpPr/>
          <p:nvPr/>
        </p:nvSpPr>
        <p:spPr>
          <a:xfrm>
            <a:off x="1644759" y="7850863"/>
            <a:ext cx="35013" cy="45426"/>
          </a:xfrm>
          <a:custGeom>
            <a:avLst/>
            <a:gdLst/>
            <a:ahLst/>
            <a:cxnLst/>
            <a:rect l="l" t="t" r="r" b="b"/>
            <a:pathLst>
              <a:path w="35013" h="45426">
                <a:moveTo>
                  <a:pt x="8998" y="29166"/>
                </a:moveTo>
                <a:lnTo>
                  <a:pt x="5999" y="0"/>
                </a:lnTo>
                <a:lnTo>
                  <a:pt x="3385" y="1050"/>
                </a:lnTo>
                <a:lnTo>
                  <a:pt x="920" y="2834"/>
                </a:lnTo>
                <a:lnTo>
                  <a:pt x="0" y="5108"/>
                </a:lnTo>
                <a:lnTo>
                  <a:pt x="108" y="7707"/>
                </a:lnTo>
                <a:lnTo>
                  <a:pt x="2518" y="13848"/>
                </a:lnTo>
                <a:lnTo>
                  <a:pt x="10329" y="25069"/>
                </a:lnTo>
                <a:lnTo>
                  <a:pt x="28185" y="40336"/>
                </a:lnTo>
                <a:lnTo>
                  <a:pt x="35013" y="45426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8" name="object 318"/>
          <p:cNvSpPr/>
          <p:nvPr/>
        </p:nvSpPr>
        <p:spPr>
          <a:xfrm>
            <a:off x="1679643" y="7844225"/>
            <a:ext cx="26012" cy="26012"/>
          </a:xfrm>
          <a:custGeom>
            <a:avLst/>
            <a:gdLst/>
            <a:ahLst/>
            <a:cxnLst/>
            <a:rect l="l" t="t" r="r" b="b"/>
            <a:pathLst>
              <a:path w="26012" h="26012">
                <a:moveTo>
                  <a:pt x="0" y="26012"/>
                </a:moveTo>
                <a:lnTo>
                  <a:pt x="4830" y="20458"/>
                </a:lnTo>
                <a:lnTo>
                  <a:pt x="14212" y="4473"/>
                </a:lnTo>
                <a:lnTo>
                  <a:pt x="16701" y="2259"/>
                </a:lnTo>
                <a:lnTo>
                  <a:pt x="19082" y="1145"/>
                </a:lnTo>
                <a:lnTo>
                  <a:pt x="26012" y="0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9" name="object 319"/>
          <p:cNvSpPr/>
          <p:nvPr/>
        </p:nvSpPr>
        <p:spPr>
          <a:xfrm>
            <a:off x="1952932" y="7827999"/>
            <a:ext cx="55282" cy="39022"/>
          </a:xfrm>
          <a:custGeom>
            <a:avLst/>
            <a:gdLst/>
            <a:ahLst/>
            <a:cxnLst/>
            <a:rect l="l" t="t" r="r" b="b"/>
            <a:pathLst>
              <a:path w="55282" h="39022">
                <a:moveTo>
                  <a:pt x="0" y="0"/>
                </a:moveTo>
                <a:lnTo>
                  <a:pt x="963" y="17686"/>
                </a:lnTo>
                <a:lnTo>
                  <a:pt x="4500" y="31978"/>
                </a:lnTo>
                <a:lnTo>
                  <a:pt x="6252" y="36494"/>
                </a:lnTo>
                <a:lnTo>
                  <a:pt x="7419" y="37698"/>
                </a:lnTo>
                <a:lnTo>
                  <a:pt x="8198" y="36694"/>
                </a:lnTo>
                <a:lnTo>
                  <a:pt x="11174" y="22102"/>
                </a:lnTo>
                <a:lnTo>
                  <a:pt x="17643" y="10523"/>
                </a:lnTo>
                <a:lnTo>
                  <a:pt x="20433" y="8460"/>
                </a:lnTo>
                <a:lnTo>
                  <a:pt x="23378" y="7447"/>
                </a:lnTo>
                <a:lnTo>
                  <a:pt x="26425" y="7132"/>
                </a:lnTo>
                <a:lnTo>
                  <a:pt x="33664" y="11600"/>
                </a:lnTo>
                <a:lnTo>
                  <a:pt x="48362" y="29189"/>
                </a:lnTo>
                <a:lnTo>
                  <a:pt x="55282" y="39022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0" name="object 320"/>
          <p:cNvSpPr/>
          <p:nvPr/>
        </p:nvSpPr>
        <p:spPr>
          <a:xfrm>
            <a:off x="2020346" y="7820207"/>
            <a:ext cx="29970" cy="63035"/>
          </a:xfrm>
          <a:custGeom>
            <a:avLst/>
            <a:gdLst/>
            <a:ahLst/>
            <a:cxnLst/>
            <a:rect l="l" t="t" r="r" b="b"/>
            <a:pathLst>
              <a:path w="29970" h="63035">
                <a:moveTo>
                  <a:pt x="10461" y="37023"/>
                </a:moveTo>
                <a:lnTo>
                  <a:pt x="14072" y="0"/>
                </a:lnTo>
                <a:lnTo>
                  <a:pt x="6044" y="1782"/>
                </a:lnTo>
                <a:lnTo>
                  <a:pt x="3181" y="4497"/>
                </a:lnTo>
                <a:lnTo>
                  <a:pt x="0" y="12330"/>
                </a:lnTo>
                <a:lnTo>
                  <a:pt x="1476" y="22797"/>
                </a:lnTo>
                <a:lnTo>
                  <a:pt x="7437" y="38950"/>
                </a:lnTo>
                <a:lnTo>
                  <a:pt x="15925" y="53902"/>
                </a:lnTo>
                <a:lnTo>
                  <a:pt x="21198" y="58133"/>
                </a:lnTo>
                <a:lnTo>
                  <a:pt x="29970" y="63035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1" name="object 321"/>
          <p:cNvSpPr/>
          <p:nvPr/>
        </p:nvSpPr>
        <p:spPr>
          <a:xfrm>
            <a:off x="2111915" y="7827936"/>
            <a:ext cx="59419" cy="114338"/>
          </a:xfrm>
          <a:custGeom>
            <a:avLst/>
            <a:gdLst/>
            <a:ahLst/>
            <a:cxnLst/>
            <a:rect l="l" t="t" r="r" b="b"/>
            <a:pathLst>
              <a:path w="59419" h="114338">
                <a:moveTo>
                  <a:pt x="26009" y="0"/>
                </a:moveTo>
                <a:lnTo>
                  <a:pt x="12433" y="6250"/>
                </a:lnTo>
                <a:lnTo>
                  <a:pt x="3082" y="12167"/>
                </a:lnTo>
                <a:lnTo>
                  <a:pt x="2054" y="14613"/>
                </a:lnTo>
                <a:lnTo>
                  <a:pt x="2453" y="17328"/>
                </a:lnTo>
                <a:lnTo>
                  <a:pt x="3803" y="20222"/>
                </a:lnTo>
                <a:lnTo>
                  <a:pt x="11082" y="24400"/>
                </a:lnTo>
                <a:lnTo>
                  <a:pt x="25439" y="29746"/>
                </a:lnTo>
                <a:lnTo>
                  <a:pt x="29964" y="31752"/>
                </a:lnTo>
                <a:lnTo>
                  <a:pt x="53520" y="68811"/>
                </a:lnTo>
                <a:lnTo>
                  <a:pt x="59419" y="98148"/>
                </a:lnTo>
                <a:lnTo>
                  <a:pt x="57595" y="107921"/>
                </a:lnTo>
                <a:lnTo>
                  <a:pt x="55374" y="110961"/>
                </a:lnTo>
                <a:lnTo>
                  <a:pt x="52450" y="112987"/>
                </a:lnTo>
                <a:lnTo>
                  <a:pt x="49054" y="114338"/>
                </a:lnTo>
                <a:lnTo>
                  <a:pt x="38539" y="111023"/>
                </a:lnTo>
                <a:lnTo>
                  <a:pt x="25798" y="103167"/>
                </a:lnTo>
                <a:lnTo>
                  <a:pt x="8607" y="88727"/>
                </a:lnTo>
                <a:lnTo>
                  <a:pt x="0" y="81278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2" name="object 322"/>
          <p:cNvSpPr/>
          <p:nvPr/>
        </p:nvSpPr>
        <p:spPr>
          <a:xfrm>
            <a:off x="2223616" y="7821402"/>
            <a:ext cx="40904" cy="39008"/>
          </a:xfrm>
          <a:custGeom>
            <a:avLst/>
            <a:gdLst/>
            <a:ahLst/>
            <a:cxnLst/>
            <a:rect l="l" t="t" r="r" b="b"/>
            <a:pathLst>
              <a:path w="40904" h="39008">
                <a:moveTo>
                  <a:pt x="8396" y="0"/>
                </a:moveTo>
                <a:lnTo>
                  <a:pt x="3219" y="1725"/>
                </a:lnTo>
                <a:lnTo>
                  <a:pt x="1694" y="4039"/>
                </a:lnTo>
                <a:lnTo>
                  <a:pt x="0" y="11427"/>
                </a:lnTo>
                <a:lnTo>
                  <a:pt x="1173" y="18804"/>
                </a:lnTo>
                <a:lnTo>
                  <a:pt x="4463" y="25333"/>
                </a:lnTo>
                <a:lnTo>
                  <a:pt x="9538" y="30643"/>
                </a:lnTo>
                <a:lnTo>
                  <a:pt x="13130" y="31987"/>
                </a:lnTo>
                <a:lnTo>
                  <a:pt x="29946" y="34438"/>
                </a:lnTo>
                <a:lnTo>
                  <a:pt x="40904" y="39008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3" name="object 323"/>
          <p:cNvSpPr/>
          <p:nvPr/>
        </p:nvSpPr>
        <p:spPr>
          <a:xfrm>
            <a:off x="2238319" y="7733611"/>
            <a:ext cx="48755" cy="104011"/>
          </a:xfrm>
          <a:custGeom>
            <a:avLst/>
            <a:gdLst/>
            <a:ahLst/>
            <a:cxnLst/>
            <a:rect l="l" t="t" r="r" b="b"/>
            <a:pathLst>
              <a:path w="48755" h="104011">
                <a:moveTo>
                  <a:pt x="0" y="0"/>
                </a:moveTo>
                <a:lnTo>
                  <a:pt x="22537" y="32924"/>
                </a:lnTo>
                <a:lnTo>
                  <a:pt x="39751" y="73985"/>
                </a:lnTo>
                <a:lnTo>
                  <a:pt x="44753" y="90666"/>
                </a:lnTo>
                <a:lnTo>
                  <a:pt x="48755" y="10401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4" name="object 324"/>
          <p:cNvSpPr/>
          <p:nvPr/>
        </p:nvSpPr>
        <p:spPr>
          <a:xfrm>
            <a:off x="2260874" y="7788840"/>
            <a:ext cx="29249" cy="9750"/>
          </a:xfrm>
          <a:custGeom>
            <a:avLst/>
            <a:gdLst/>
            <a:ahLst/>
            <a:cxnLst/>
            <a:rect l="l" t="t" r="r" b="b"/>
            <a:pathLst>
              <a:path w="29249" h="9750">
                <a:moveTo>
                  <a:pt x="0" y="9750"/>
                </a:moveTo>
                <a:lnTo>
                  <a:pt x="12612" y="3049"/>
                </a:lnTo>
                <a:lnTo>
                  <a:pt x="29249" y="0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5" name="object 325"/>
          <p:cNvSpPr/>
          <p:nvPr/>
        </p:nvSpPr>
        <p:spPr>
          <a:xfrm>
            <a:off x="2371162" y="7782314"/>
            <a:ext cx="22747" cy="77990"/>
          </a:xfrm>
          <a:custGeom>
            <a:avLst/>
            <a:gdLst/>
            <a:ahLst/>
            <a:cxnLst/>
            <a:rect l="l" t="t" r="r" b="b"/>
            <a:pathLst>
              <a:path w="22747" h="77990">
                <a:moveTo>
                  <a:pt x="0" y="0"/>
                </a:moveTo>
                <a:lnTo>
                  <a:pt x="4497" y="14456"/>
                </a:lnTo>
                <a:lnTo>
                  <a:pt x="8137" y="27005"/>
                </a:lnTo>
                <a:lnTo>
                  <a:pt x="12161" y="41008"/>
                </a:lnTo>
                <a:lnTo>
                  <a:pt x="16357" y="53730"/>
                </a:lnTo>
                <a:lnTo>
                  <a:pt x="20854" y="68154"/>
                </a:lnTo>
                <a:lnTo>
                  <a:pt x="22747" y="77990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6" name="object 326"/>
          <p:cNvSpPr/>
          <p:nvPr/>
        </p:nvSpPr>
        <p:spPr>
          <a:xfrm>
            <a:off x="2400194" y="7798534"/>
            <a:ext cx="16246" cy="32270"/>
          </a:xfrm>
          <a:custGeom>
            <a:avLst/>
            <a:gdLst/>
            <a:ahLst/>
            <a:cxnLst/>
            <a:rect l="l" t="t" r="r" b="b"/>
            <a:pathLst>
              <a:path w="16246" h="32270">
                <a:moveTo>
                  <a:pt x="0" y="12996"/>
                </a:moveTo>
                <a:lnTo>
                  <a:pt x="9641" y="28743"/>
                </a:lnTo>
                <a:lnTo>
                  <a:pt x="11842" y="32159"/>
                </a:lnTo>
                <a:lnTo>
                  <a:pt x="13310" y="32270"/>
                </a:lnTo>
                <a:lnTo>
                  <a:pt x="14288" y="30177"/>
                </a:lnTo>
                <a:lnTo>
                  <a:pt x="15666" y="16884"/>
                </a:lnTo>
                <a:lnTo>
                  <a:pt x="16246" y="0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7" name="object 327"/>
          <p:cNvSpPr/>
          <p:nvPr/>
        </p:nvSpPr>
        <p:spPr>
          <a:xfrm>
            <a:off x="2457940" y="7784794"/>
            <a:ext cx="26510" cy="55946"/>
          </a:xfrm>
          <a:custGeom>
            <a:avLst/>
            <a:gdLst/>
            <a:ahLst/>
            <a:cxnLst/>
            <a:rect l="l" t="t" r="r" b="b"/>
            <a:pathLst>
              <a:path w="26510" h="55946">
                <a:moveTo>
                  <a:pt x="16763" y="33204"/>
                </a:moveTo>
                <a:lnTo>
                  <a:pt x="21906" y="16496"/>
                </a:lnTo>
                <a:lnTo>
                  <a:pt x="22358" y="12319"/>
                </a:lnTo>
                <a:lnTo>
                  <a:pt x="21215" y="8451"/>
                </a:lnTo>
                <a:lnTo>
                  <a:pt x="16094" y="1266"/>
                </a:lnTo>
                <a:lnTo>
                  <a:pt x="13068" y="0"/>
                </a:lnTo>
                <a:lnTo>
                  <a:pt x="9968" y="238"/>
                </a:lnTo>
                <a:lnTo>
                  <a:pt x="6819" y="1480"/>
                </a:lnTo>
                <a:lnTo>
                  <a:pt x="4358" y="4113"/>
                </a:lnTo>
                <a:lnTo>
                  <a:pt x="661" y="11852"/>
                </a:lnTo>
                <a:lnTo>
                  <a:pt x="0" y="26356"/>
                </a:lnTo>
                <a:lnTo>
                  <a:pt x="3815" y="40360"/>
                </a:lnTo>
                <a:lnTo>
                  <a:pt x="8481" y="46372"/>
                </a:lnTo>
                <a:lnTo>
                  <a:pt x="17197" y="51785"/>
                </a:lnTo>
                <a:lnTo>
                  <a:pt x="26510" y="55946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8" name="object 328"/>
          <p:cNvSpPr/>
          <p:nvPr/>
        </p:nvSpPr>
        <p:spPr>
          <a:xfrm>
            <a:off x="2513462" y="7840707"/>
            <a:ext cx="3248" cy="3248"/>
          </a:xfrm>
          <a:custGeom>
            <a:avLst/>
            <a:gdLst/>
            <a:ahLst/>
            <a:cxnLst/>
            <a:rect l="l" t="t" r="r" b="b"/>
            <a:pathLst>
              <a:path w="3248" h="3248">
                <a:moveTo>
                  <a:pt x="0" y="3248"/>
                </a:moveTo>
                <a:lnTo>
                  <a:pt x="3248" y="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9" name="object 329"/>
          <p:cNvSpPr/>
          <p:nvPr/>
        </p:nvSpPr>
        <p:spPr>
          <a:xfrm>
            <a:off x="882965" y="8022775"/>
            <a:ext cx="45496" cy="120451"/>
          </a:xfrm>
          <a:custGeom>
            <a:avLst/>
            <a:gdLst/>
            <a:ahLst/>
            <a:cxnLst/>
            <a:rect l="l" t="t" r="r" b="b"/>
            <a:pathLst>
              <a:path w="45496" h="120451">
                <a:moveTo>
                  <a:pt x="29242" y="120451"/>
                </a:moveTo>
                <a:lnTo>
                  <a:pt x="23691" y="104879"/>
                </a:lnTo>
                <a:lnTo>
                  <a:pt x="18467" y="93303"/>
                </a:lnTo>
                <a:lnTo>
                  <a:pt x="11571" y="78045"/>
                </a:lnTo>
                <a:lnTo>
                  <a:pt x="4773" y="60427"/>
                </a:lnTo>
                <a:lnTo>
                  <a:pt x="2455" y="51179"/>
                </a:lnTo>
                <a:lnTo>
                  <a:pt x="0" y="32956"/>
                </a:lnTo>
                <a:lnTo>
                  <a:pt x="1316" y="16429"/>
                </a:lnTo>
                <a:lnTo>
                  <a:pt x="6236" y="5472"/>
                </a:lnTo>
                <a:lnTo>
                  <a:pt x="9570" y="1538"/>
                </a:lnTo>
                <a:lnTo>
                  <a:pt x="13960" y="0"/>
                </a:lnTo>
                <a:lnTo>
                  <a:pt x="24618" y="1180"/>
                </a:lnTo>
                <a:lnTo>
                  <a:pt x="33689" y="6279"/>
                </a:lnTo>
                <a:lnTo>
                  <a:pt x="45496" y="16427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0" name="object 330"/>
          <p:cNvSpPr/>
          <p:nvPr/>
        </p:nvSpPr>
        <p:spPr>
          <a:xfrm>
            <a:off x="869914" y="8074900"/>
            <a:ext cx="65007" cy="13001"/>
          </a:xfrm>
          <a:custGeom>
            <a:avLst/>
            <a:gdLst/>
            <a:ahLst/>
            <a:cxnLst/>
            <a:rect l="l" t="t" r="r" b="b"/>
            <a:pathLst>
              <a:path w="65007" h="13001">
                <a:moveTo>
                  <a:pt x="0" y="0"/>
                </a:moveTo>
                <a:lnTo>
                  <a:pt x="17032" y="3535"/>
                </a:lnTo>
                <a:lnTo>
                  <a:pt x="35022" y="6585"/>
                </a:lnTo>
                <a:lnTo>
                  <a:pt x="50825" y="9776"/>
                </a:lnTo>
                <a:lnTo>
                  <a:pt x="65007" y="1300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1" name="object 331"/>
          <p:cNvSpPr/>
          <p:nvPr/>
        </p:nvSpPr>
        <p:spPr>
          <a:xfrm>
            <a:off x="1005514" y="8019589"/>
            <a:ext cx="62615" cy="125953"/>
          </a:xfrm>
          <a:custGeom>
            <a:avLst/>
            <a:gdLst/>
            <a:ahLst/>
            <a:cxnLst/>
            <a:rect l="l" t="t" r="r" b="b"/>
            <a:pathLst>
              <a:path w="62615" h="125953">
                <a:moveTo>
                  <a:pt x="43115" y="0"/>
                </a:moveTo>
                <a:lnTo>
                  <a:pt x="25021" y="16368"/>
                </a:lnTo>
                <a:lnTo>
                  <a:pt x="11254" y="31868"/>
                </a:lnTo>
                <a:lnTo>
                  <a:pt x="3903" y="45272"/>
                </a:lnTo>
                <a:lnTo>
                  <a:pt x="0" y="62645"/>
                </a:lnTo>
                <a:lnTo>
                  <a:pt x="240" y="75147"/>
                </a:lnTo>
                <a:lnTo>
                  <a:pt x="30714" y="118254"/>
                </a:lnTo>
                <a:lnTo>
                  <a:pt x="48449" y="125953"/>
                </a:lnTo>
                <a:lnTo>
                  <a:pt x="51726" y="125135"/>
                </a:lnTo>
                <a:lnTo>
                  <a:pt x="62615" y="11699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2" name="object 332"/>
          <p:cNvSpPr/>
          <p:nvPr/>
        </p:nvSpPr>
        <p:spPr>
          <a:xfrm>
            <a:off x="1061573" y="8092551"/>
            <a:ext cx="74741" cy="27721"/>
          </a:xfrm>
          <a:custGeom>
            <a:avLst/>
            <a:gdLst/>
            <a:ahLst/>
            <a:cxnLst/>
            <a:rect l="l" t="t" r="r" b="b"/>
            <a:pathLst>
              <a:path w="74741" h="27721">
                <a:moveTo>
                  <a:pt x="0" y="1724"/>
                </a:moveTo>
                <a:lnTo>
                  <a:pt x="6900" y="0"/>
                </a:lnTo>
                <a:lnTo>
                  <a:pt x="15102" y="2041"/>
                </a:lnTo>
                <a:lnTo>
                  <a:pt x="30832" y="10243"/>
                </a:lnTo>
                <a:lnTo>
                  <a:pt x="48251" y="20858"/>
                </a:lnTo>
                <a:lnTo>
                  <a:pt x="58635" y="26115"/>
                </a:lnTo>
                <a:lnTo>
                  <a:pt x="74741" y="27721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3" name="object 333"/>
          <p:cNvSpPr/>
          <p:nvPr/>
        </p:nvSpPr>
        <p:spPr>
          <a:xfrm>
            <a:off x="1074514" y="8084465"/>
            <a:ext cx="42239" cy="48738"/>
          </a:xfrm>
          <a:custGeom>
            <a:avLst/>
            <a:gdLst/>
            <a:ahLst/>
            <a:cxnLst/>
            <a:rect l="l" t="t" r="r" b="b"/>
            <a:pathLst>
              <a:path w="42239" h="48738">
                <a:moveTo>
                  <a:pt x="42239" y="0"/>
                </a:moveTo>
                <a:lnTo>
                  <a:pt x="32598" y="15100"/>
                </a:lnTo>
                <a:lnTo>
                  <a:pt x="24099" y="28903"/>
                </a:lnTo>
                <a:lnTo>
                  <a:pt x="12435" y="40213"/>
                </a:lnTo>
                <a:lnTo>
                  <a:pt x="0" y="48738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4" name="object 334"/>
          <p:cNvSpPr/>
          <p:nvPr/>
        </p:nvSpPr>
        <p:spPr>
          <a:xfrm>
            <a:off x="1093949" y="8003182"/>
            <a:ext cx="59377" cy="129953"/>
          </a:xfrm>
          <a:custGeom>
            <a:avLst/>
            <a:gdLst/>
            <a:ahLst/>
            <a:cxnLst/>
            <a:rect l="l" t="t" r="r" b="b"/>
            <a:pathLst>
              <a:path w="59377" h="129953">
                <a:moveTo>
                  <a:pt x="0" y="0"/>
                </a:moveTo>
                <a:lnTo>
                  <a:pt x="27353" y="33262"/>
                </a:lnTo>
                <a:lnTo>
                  <a:pt x="49362" y="71520"/>
                </a:lnTo>
                <a:lnTo>
                  <a:pt x="59377" y="111348"/>
                </a:lnTo>
                <a:lnTo>
                  <a:pt x="56263" y="125957"/>
                </a:lnTo>
                <a:lnTo>
                  <a:pt x="55230" y="129953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5" name="object 335"/>
          <p:cNvSpPr/>
          <p:nvPr/>
        </p:nvSpPr>
        <p:spPr>
          <a:xfrm>
            <a:off x="1197839" y="8060980"/>
            <a:ext cx="68217" cy="13614"/>
          </a:xfrm>
          <a:custGeom>
            <a:avLst/>
            <a:gdLst/>
            <a:ahLst/>
            <a:cxnLst/>
            <a:rect l="l" t="t" r="r" b="b"/>
            <a:pathLst>
              <a:path w="68217" h="13614">
                <a:moveTo>
                  <a:pt x="0" y="3869"/>
                </a:moveTo>
                <a:lnTo>
                  <a:pt x="8622" y="420"/>
                </a:lnTo>
                <a:lnTo>
                  <a:pt x="24331" y="0"/>
                </a:lnTo>
                <a:lnTo>
                  <a:pt x="36440" y="2269"/>
                </a:lnTo>
                <a:lnTo>
                  <a:pt x="53508" y="7606"/>
                </a:lnTo>
                <a:lnTo>
                  <a:pt x="68217" y="13614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6" name="object 336"/>
          <p:cNvSpPr/>
          <p:nvPr/>
        </p:nvSpPr>
        <p:spPr>
          <a:xfrm>
            <a:off x="1239992" y="8084278"/>
            <a:ext cx="45472" cy="12992"/>
          </a:xfrm>
          <a:custGeom>
            <a:avLst/>
            <a:gdLst/>
            <a:ahLst/>
            <a:cxnLst/>
            <a:rect l="l" t="t" r="r" b="b"/>
            <a:pathLst>
              <a:path w="45472" h="12992">
                <a:moveTo>
                  <a:pt x="0" y="0"/>
                </a:moveTo>
                <a:lnTo>
                  <a:pt x="17665" y="6104"/>
                </a:lnTo>
                <a:lnTo>
                  <a:pt x="31940" y="9628"/>
                </a:lnTo>
                <a:lnTo>
                  <a:pt x="45472" y="12992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7" name="object 337"/>
          <p:cNvSpPr/>
          <p:nvPr/>
        </p:nvSpPr>
        <p:spPr>
          <a:xfrm>
            <a:off x="1354169" y="8022724"/>
            <a:ext cx="93597" cy="87644"/>
          </a:xfrm>
          <a:custGeom>
            <a:avLst/>
            <a:gdLst/>
            <a:ahLst/>
            <a:cxnLst/>
            <a:rect l="l" t="t" r="r" b="b"/>
            <a:pathLst>
              <a:path w="93597" h="87644">
                <a:moveTo>
                  <a:pt x="5910" y="42006"/>
                </a:moveTo>
                <a:lnTo>
                  <a:pt x="731" y="25027"/>
                </a:lnTo>
                <a:lnTo>
                  <a:pt x="0" y="17380"/>
                </a:lnTo>
                <a:lnTo>
                  <a:pt x="1599" y="10131"/>
                </a:lnTo>
                <a:lnTo>
                  <a:pt x="3036" y="6683"/>
                </a:lnTo>
                <a:lnTo>
                  <a:pt x="5437" y="4023"/>
                </a:lnTo>
                <a:lnTo>
                  <a:pt x="11955" y="106"/>
                </a:lnTo>
                <a:lnTo>
                  <a:pt x="16074" y="0"/>
                </a:lnTo>
                <a:lnTo>
                  <a:pt x="25463" y="2768"/>
                </a:lnTo>
                <a:lnTo>
                  <a:pt x="39168" y="13861"/>
                </a:lnTo>
                <a:lnTo>
                  <a:pt x="48923" y="32023"/>
                </a:lnTo>
                <a:lnTo>
                  <a:pt x="52090" y="45147"/>
                </a:lnTo>
                <a:lnTo>
                  <a:pt x="52935" y="51678"/>
                </a:lnTo>
                <a:lnTo>
                  <a:pt x="51694" y="57115"/>
                </a:lnTo>
                <a:lnTo>
                  <a:pt x="45504" y="66042"/>
                </a:lnTo>
                <a:lnTo>
                  <a:pt x="37701" y="71694"/>
                </a:lnTo>
                <a:lnTo>
                  <a:pt x="33599" y="73706"/>
                </a:lnTo>
                <a:lnTo>
                  <a:pt x="32669" y="74687"/>
                </a:lnTo>
                <a:lnTo>
                  <a:pt x="33853" y="74980"/>
                </a:lnTo>
                <a:lnTo>
                  <a:pt x="48718" y="76306"/>
                </a:lnTo>
                <a:lnTo>
                  <a:pt x="65505" y="80757"/>
                </a:lnTo>
                <a:lnTo>
                  <a:pt x="82435" y="87644"/>
                </a:lnTo>
                <a:lnTo>
                  <a:pt x="93597" y="87474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8" name="object 338"/>
          <p:cNvSpPr/>
          <p:nvPr/>
        </p:nvSpPr>
        <p:spPr>
          <a:xfrm>
            <a:off x="1437923" y="7993230"/>
            <a:ext cx="74688" cy="55204"/>
          </a:xfrm>
          <a:custGeom>
            <a:avLst/>
            <a:gdLst/>
            <a:ahLst/>
            <a:cxnLst/>
            <a:rect l="l" t="t" r="r" b="b"/>
            <a:pathLst>
              <a:path w="74688" h="55204">
                <a:moveTo>
                  <a:pt x="0" y="0"/>
                </a:moveTo>
                <a:lnTo>
                  <a:pt x="18079" y="18079"/>
                </a:lnTo>
                <a:lnTo>
                  <a:pt x="35509" y="34427"/>
                </a:lnTo>
                <a:lnTo>
                  <a:pt x="52495" y="44718"/>
                </a:lnTo>
                <a:lnTo>
                  <a:pt x="69769" y="52918"/>
                </a:lnTo>
                <a:lnTo>
                  <a:pt x="74688" y="55204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9" name="object 339"/>
          <p:cNvSpPr/>
          <p:nvPr/>
        </p:nvSpPr>
        <p:spPr>
          <a:xfrm>
            <a:off x="1460551" y="7999672"/>
            <a:ext cx="29222" cy="38962"/>
          </a:xfrm>
          <a:custGeom>
            <a:avLst/>
            <a:gdLst/>
            <a:ahLst/>
            <a:cxnLst/>
            <a:rect l="l" t="t" r="r" b="b"/>
            <a:pathLst>
              <a:path w="29222" h="38962">
                <a:moveTo>
                  <a:pt x="29222" y="0"/>
                </a:moveTo>
                <a:lnTo>
                  <a:pt x="13495" y="17650"/>
                </a:lnTo>
                <a:lnTo>
                  <a:pt x="2952" y="34392"/>
                </a:lnTo>
                <a:lnTo>
                  <a:pt x="0" y="38962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0" name="object 340"/>
          <p:cNvSpPr/>
          <p:nvPr/>
        </p:nvSpPr>
        <p:spPr>
          <a:xfrm>
            <a:off x="907789" y="8270666"/>
            <a:ext cx="27049" cy="86826"/>
          </a:xfrm>
          <a:custGeom>
            <a:avLst/>
            <a:gdLst/>
            <a:ahLst/>
            <a:cxnLst/>
            <a:rect l="l" t="t" r="r" b="b"/>
            <a:pathLst>
              <a:path w="27049" h="86826">
                <a:moveTo>
                  <a:pt x="20551" y="86826"/>
                </a:moveTo>
                <a:lnTo>
                  <a:pt x="3505" y="40355"/>
                </a:lnTo>
                <a:lnTo>
                  <a:pt x="0" y="12642"/>
                </a:lnTo>
                <a:lnTo>
                  <a:pt x="350" y="5957"/>
                </a:lnTo>
                <a:lnTo>
                  <a:pt x="2751" y="2223"/>
                </a:lnTo>
                <a:lnTo>
                  <a:pt x="6518" y="455"/>
                </a:lnTo>
                <a:lnTo>
                  <a:pt x="11195" y="0"/>
                </a:lnTo>
                <a:lnTo>
                  <a:pt x="15036" y="1140"/>
                </a:lnTo>
                <a:lnTo>
                  <a:pt x="27049" y="12086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1" name="object 341"/>
          <p:cNvSpPr/>
          <p:nvPr/>
        </p:nvSpPr>
        <p:spPr>
          <a:xfrm>
            <a:off x="908804" y="8305411"/>
            <a:ext cx="45489" cy="9747"/>
          </a:xfrm>
          <a:custGeom>
            <a:avLst/>
            <a:gdLst/>
            <a:ahLst/>
            <a:cxnLst/>
            <a:rect l="l" t="t" r="r" b="b"/>
            <a:pathLst>
              <a:path w="45489" h="9747">
                <a:moveTo>
                  <a:pt x="0" y="0"/>
                </a:moveTo>
                <a:lnTo>
                  <a:pt x="15100" y="4497"/>
                </a:lnTo>
                <a:lnTo>
                  <a:pt x="28903" y="8192"/>
                </a:lnTo>
                <a:lnTo>
                  <a:pt x="45489" y="9747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2" name="object 342"/>
          <p:cNvSpPr/>
          <p:nvPr/>
        </p:nvSpPr>
        <p:spPr>
          <a:xfrm>
            <a:off x="1033139" y="8263088"/>
            <a:ext cx="47814" cy="88385"/>
          </a:xfrm>
          <a:custGeom>
            <a:avLst/>
            <a:gdLst/>
            <a:ahLst/>
            <a:cxnLst/>
            <a:rect l="l" t="t" r="r" b="b"/>
            <a:pathLst>
              <a:path w="47814" h="88385">
                <a:moveTo>
                  <a:pt x="25073" y="0"/>
                </a:moveTo>
                <a:lnTo>
                  <a:pt x="0" y="32366"/>
                </a:lnTo>
                <a:lnTo>
                  <a:pt x="2803" y="49658"/>
                </a:lnTo>
                <a:lnTo>
                  <a:pt x="9931" y="66775"/>
                </a:lnTo>
                <a:lnTo>
                  <a:pt x="20627" y="81552"/>
                </a:lnTo>
                <a:lnTo>
                  <a:pt x="29715" y="86783"/>
                </a:lnTo>
                <a:lnTo>
                  <a:pt x="38326" y="88385"/>
                </a:lnTo>
                <a:lnTo>
                  <a:pt x="41128" y="87802"/>
                </a:lnTo>
                <a:lnTo>
                  <a:pt x="47814" y="84469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3" name="object 343"/>
          <p:cNvSpPr/>
          <p:nvPr/>
        </p:nvSpPr>
        <p:spPr>
          <a:xfrm>
            <a:off x="1110131" y="8279248"/>
            <a:ext cx="16242" cy="55223"/>
          </a:xfrm>
          <a:custGeom>
            <a:avLst/>
            <a:gdLst/>
            <a:ahLst/>
            <a:cxnLst/>
            <a:rect l="l" t="t" r="r" b="b"/>
            <a:pathLst>
              <a:path w="16242" h="55223">
                <a:moveTo>
                  <a:pt x="0" y="0"/>
                </a:moveTo>
                <a:lnTo>
                  <a:pt x="1925" y="17021"/>
                </a:lnTo>
                <a:lnTo>
                  <a:pt x="6104" y="33076"/>
                </a:lnTo>
                <a:lnTo>
                  <a:pt x="13731" y="50542"/>
                </a:lnTo>
                <a:lnTo>
                  <a:pt x="16242" y="55223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4" name="object 344"/>
          <p:cNvSpPr/>
          <p:nvPr/>
        </p:nvSpPr>
        <p:spPr>
          <a:xfrm>
            <a:off x="1157091" y="8295403"/>
            <a:ext cx="30821" cy="38990"/>
          </a:xfrm>
          <a:custGeom>
            <a:avLst/>
            <a:gdLst/>
            <a:ahLst/>
            <a:cxnLst/>
            <a:rect l="l" t="t" r="r" b="b"/>
            <a:pathLst>
              <a:path w="30821" h="38990">
                <a:moveTo>
                  <a:pt x="8195" y="0"/>
                </a:moveTo>
                <a:lnTo>
                  <a:pt x="24554" y="18083"/>
                </a:lnTo>
                <a:lnTo>
                  <a:pt x="30766" y="28816"/>
                </a:lnTo>
                <a:lnTo>
                  <a:pt x="30821" y="31841"/>
                </a:lnTo>
                <a:lnTo>
                  <a:pt x="29775" y="34581"/>
                </a:lnTo>
                <a:lnTo>
                  <a:pt x="27995" y="37129"/>
                </a:lnTo>
                <a:lnTo>
                  <a:pt x="25365" y="38466"/>
                </a:lnTo>
                <a:lnTo>
                  <a:pt x="18593" y="38990"/>
                </a:lnTo>
                <a:lnTo>
                  <a:pt x="11734" y="36095"/>
                </a:lnTo>
                <a:lnTo>
                  <a:pt x="233" y="27139"/>
                </a:lnTo>
                <a:lnTo>
                  <a:pt x="0" y="24228"/>
                </a:lnTo>
                <a:lnTo>
                  <a:pt x="8195" y="9743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5" name="object 345"/>
          <p:cNvSpPr/>
          <p:nvPr/>
        </p:nvSpPr>
        <p:spPr>
          <a:xfrm>
            <a:off x="1161970" y="8217372"/>
            <a:ext cx="69429" cy="165632"/>
          </a:xfrm>
          <a:custGeom>
            <a:avLst/>
            <a:gdLst/>
            <a:ahLst/>
            <a:cxnLst/>
            <a:rect l="l" t="t" r="r" b="b"/>
            <a:pathLst>
              <a:path w="69429" h="165632">
                <a:moveTo>
                  <a:pt x="0" y="0"/>
                </a:moveTo>
                <a:lnTo>
                  <a:pt x="29918" y="31222"/>
                </a:lnTo>
                <a:lnTo>
                  <a:pt x="48919" y="67669"/>
                </a:lnTo>
                <a:lnTo>
                  <a:pt x="64813" y="107015"/>
                </a:lnTo>
                <a:lnTo>
                  <a:pt x="69429" y="144698"/>
                </a:lnTo>
                <a:lnTo>
                  <a:pt x="65860" y="155606"/>
                </a:lnTo>
                <a:lnTo>
                  <a:pt x="63032" y="158948"/>
                </a:lnTo>
                <a:lnTo>
                  <a:pt x="48715" y="165632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6" name="object 346"/>
          <p:cNvSpPr/>
          <p:nvPr/>
        </p:nvSpPr>
        <p:spPr>
          <a:xfrm>
            <a:off x="1291794" y="8282240"/>
            <a:ext cx="58451" cy="22731"/>
          </a:xfrm>
          <a:custGeom>
            <a:avLst/>
            <a:gdLst/>
            <a:ahLst/>
            <a:cxnLst/>
            <a:rect l="l" t="t" r="r" b="b"/>
            <a:pathLst>
              <a:path w="58451" h="22731">
                <a:moveTo>
                  <a:pt x="0" y="0"/>
                </a:moveTo>
                <a:lnTo>
                  <a:pt x="15194" y="5545"/>
                </a:lnTo>
                <a:lnTo>
                  <a:pt x="30640" y="12948"/>
                </a:lnTo>
                <a:lnTo>
                  <a:pt x="45560" y="17748"/>
                </a:lnTo>
                <a:lnTo>
                  <a:pt x="58451" y="22731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7" name="object 347"/>
          <p:cNvSpPr/>
          <p:nvPr/>
        </p:nvSpPr>
        <p:spPr>
          <a:xfrm>
            <a:off x="1327427" y="8314624"/>
            <a:ext cx="35716" cy="19481"/>
          </a:xfrm>
          <a:custGeom>
            <a:avLst/>
            <a:gdLst/>
            <a:ahLst/>
            <a:cxnLst/>
            <a:rect l="l" t="t" r="r" b="b"/>
            <a:pathLst>
              <a:path w="35716" h="19481">
                <a:moveTo>
                  <a:pt x="0" y="0"/>
                </a:moveTo>
                <a:lnTo>
                  <a:pt x="16697" y="10595"/>
                </a:lnTo>
                <a:lnTo>
                  <a:pt x="27435" y="16848"/>
                </a:lnTo>
                <a:lnTo>
                  <a:pt x="35716" y="19481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8" name="object 348"/>
          <p:cNvSpPr/>
          <p:nvPr/>
        </p:nvSpPr>
        <p:spPr>
          <a:xfrm>
            <a:off x="1439098" y="8257540"/>
            <a:ext cx="86280" cy="83639"/>
          </a:xfrm>
          <a:custGeom>
            <a:avLst/>
            <a:gdLst/>
            <a:ahLst/>
            <a:cxnLst/>
            <a:rect l="l" t="t" r="r" b="b"/>
            <a:pathLst>
              <a:path w="86280" h="83639">
                <a:moveTo>
                  <a:pt x="1870" y="37515"/>
                </a:moveTo>
                <a:lnTo>
                  <a:pt x="0" y="27508"/>
                </a:lnTo>
                <a:lnTo>
                  <a:pt x="3276" y="9784"/>
                </a:lnTo>
                <a:lnTo>
                  <a:pt x="8018" y="721"/>
                </a:lnTo>
                <a:lnTo>
                  <a:pt x="11740" y="0"/>
                </a:lnTo>
                <a:lnTo>
                  <a:pt x="22610" y="2084"/>
                </a:lnTo>
                <a:lnTo>
                  <a:pt x="56971" y="40939"/>
                </a:lnTo>
                <a:lnTo>
                  <a:pt x="55497" y="80422"/>
                </a:lnTo>
                <a:lnTo>
                  <a:pt x="46747" y="83639"/>
                </a:lnTo>
                <a:lnTo>
                  <a:pt x="38769" y="83145"/>
                </a:lnTo>
                <a:lnTo>
                  <a:pt x="69758" y="79949"/>
                </a:lnTo>
                <a:lnTo>
                  <a:pt x="86280" y="82966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9" name="object 349"/>
          <p:cNvSpPr/>
          <p:nvPr/>
        </p:nvSpPr>
        <p:spPr>
          <a:xfrm>
            <a:off x="1512282" y="8230045"/>
            <a:ext cx="38953" cy="42199"/>
          </a:xfrm>
          <a:custGeom>
            <a:avLst/>
            <a:gdLst/>
            <a:ahLst/>
            <a:cxnLst/>
            <a:rect l="l" t="t" r="r" b="b"/>
            <a:pathLst>
              <a:path w="38953" h="42199">
                <a:moveTo>
                  <a:pt x="0" y="0"/>
                </a:moveTo>
                <a:lnTo>
                  <a:pt x="7414" y="2952"/>
                </a:lnTo>
                <a:lnTo>
                  <a:pt x="14379" y="8849"/>
                </a:lnTo>
                <a:lnTo>
                  <a:pt x="25282" y="23402"/>
                </a:lnTo>
                <a:lnTo>
                  <a:pt x="36969" y="39765"/>
                </a:lnTo>
                <a:lnTo>
                  <a:pt x="38953" y="42199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0" name="object 350"/>
          <p:cNvSpPr/>
          <p:nvPr/>
        </p:nvSpPr>
        <p:spPr>
          <a:xfrm>
            <a:off x="1551122" y="8213737"/>
            <a:ext cx="37700" cy="40536"/>
          </a:xfrm>
          <a:custGeom>
            <a:avLst/>
            <a:gdLst/>
            <a:ahLst/>
            <a:cxnLst/>
            <a:rect l="l" t="t" r="r" b="b"/>
            <a:pathLst>
              <a:path w="37700" h="40536">
                <a:moveTo>
                  <a:pt x="0" y="0"/>
                </a:moveTo>
                <a:lnTo>
                  <a:pt x="33516" y="22782"/>
                </a:lnTo>
                <a:lnTo>
                  <a:pt x="37700" y="33798"/>
                </a:lnTo>
                <a:lnTo>
                  <a:pt x="37034" y="36597"/>
                </a:lnTo>
                <a:lnTo>
                  <a:pt x="34787" y="38463"/>
                </a:lnTo>
                <a:lnTo>
                  <a:pt x="27482" y="40536"/>
                </a:lnTo>
                <a:lnTo>
                  <a:pt x="18225" y="38572"/>
                </a:lnTo>
                <a:lnTo>
                  <a:pt x="9542" y="34093"/>
                </a:lnTo>
                <a:lnTo>
                  <a:pt x="4481" y="28496"/>
                </a:lnTo>
                <a:lnTo>
                  <a:pt x="1991" y="23364"/>
                </a:lnTo>
                <a:lnTo>
                  <a:pt x="0" y="16229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1" name="object 351"/>
          <p:cNvSpPr/>
          <p:nvPr/>
        </p:nvSpPr>
        <p:spPr>
          <a:xfrm>
            <a:off x="925680" y="8427794"/>
            <a:ext cx="21686" cy="113649"/>
          </a:xfrm>
          <a:custGeom>
            <a:avLst/>
            <a:gdLst/>
            <a:ahLst/>
            <a:cxnLst/>
            <a:rect l="l" t="t" r="r" b="b"/>
            <a:pathLst>
              <a:path w="21686" h="113649">
                <a:moveTo>
                  <a:pt x="18441" y="113649"/>
                </a:moveTo>
                <a:lnTo>
                  <a:pt x="13259" y="98103"/>
                </a:lnTo>
                <a:lnTo>
                  <a:pt x="9406" y="86546"/>
                </a:lnTo>
                <a:lnTo>
                  <a:pt x="6252" y="72274"/>
                </a:lnTo>
                <a:lnTo>
                  <a:pt x="3648" y="56676"/>
                </a:lnTo>
                <a:lnTo>
                  <a:pt x="1289" y="41330"/>
                </a:lnTo>
                <a:lnTo>
                  <a:pt x="0" y="27056"/>
                </a:lnTo>
                <a:lnTo>
                  <a:pt x="148" y="14222"/>
                </a:lnTo>
                <a:lnTo>
                  <a:pt x="2618" y="3710"/>
                </a:lnTo>
                <a:lnTo>
                  <a:pt x="5368" y="1051"/>
                </a:lnTo>
                <a:lnTo>
                  <a:pt x="9004" y="0"/>
                </a:lnTo>
                <a:lnTo>
                  <a:pt x="21686" y="60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2" name="object 352"/>
          <p:cNvSpPr/>
          <p:nvPr/>
        </p:nvSpPr>
        <p:spPr>
          <a:xfrm>
            <a:off x="921363" y="8482917"/>
            <a:ext cx="51919" cy="9735"/>
          </a:xfrm>
          <a:custGeom>
            <a:avLst/>
            <a:gdLst/>
            <a:ahLst/>
            <a:cxnLst/>
            <a:rect l="l" t="t" r="r" b="b"/>
            <a:pathLst>
              <a:path w="51919" h="9735">
                <a:moveTo>
                  <a:pt x="0" y="0"/>
                </a:moveTo>
                <a:lnTo>
                  <a:pt x="18066" y="4516"/>
                </a:lnTo>
                <a:lnTo>
                  <a:pt x="34402" y="6460"/>
                </a:lnTo>
                <a:lnTo>
                  <a:pt x="51919" y="9735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3" name="object 353"/>
          <p:cNvSpPr/>
          <p:nvPr/>
        </p:nvSpPr>
        <p:spPr>
          <a:xfrm>
            <a:off x="1034122" y="8437384"/>
            <a:ext cx="33209" cy="101679"/>
          </a:xfrm>
          <a:custGeom>
            <a:avLst/>
            <a:gdLst/>
            <a:ahLst/>
            <a:cxnLst/>
            <a:rect l="l" t="t" r="r" b="b"/>
            <a:pathLst>
              <a:path w="33209" h="101679">
                <a:moveTo>
                  <a:pt x="20230" y="0"/>
                </a:moveTo>
                <a:lnTo>
                  <a:pt x="15739" y="15078"/>
                </a:lnTo>
                <a:lnTo>
                  <a:pt x="9166" y="29823"/>
                </a:lnTo>
                <a:lnTo>
                  <a:pt x="2291" y="46570"/>
                </a:lnTo>
                <a:lnTo>
                  <a:pt x="0" y="58551"/>
                </a:lnTo>
                <a:lnTo>
                  <a:pt x="183" y="69885"/>
                </a:lnTo>
                <a:lnTo>
                  <a:pt x="4351" y="80931"/>
                </a:lnTo>
                <a:lnTo>
                  <a:pt x="14804" y="95361"/>
                </a:lnTo>
                <a:lnTo>
                  <a:pt x="18776" y="99264"/>
                </a:lnTo>
                <a:lnTo>
                  <a:pt x="22145" y="101146"/>
                </a:lnTo>
                <a:lnTo>
                  <a:pt x="25112" y="101679"/>
                </a:lnTo>
                <a:lnTo>
                  <a:pt x="33209" y="100583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4" name="object 354"/>
          <p:cNvSpPr/>
          <p:nvPr/>
        </p:nvSpPr>
        <p:spPr>
          <a:xfrm>
            <a:off x="1080251" y="8469722"/>
            <a:ext cx="25954" cy="51908"/>
          </a:xfrm>
          <a:custGeom>
            <a:avLst/>
            <a:gdLst/>
            <a:ahLst/>
            <a:cxnLst/>
            <a:rect l="l" t="t" r="r" b="b"/>
            <a:pathLst>
              <a:path w="25954" h="51908">
                <a:moveTo>
                  <a:pt x="0" y="0"/>
                </a:moveTo>
                <a:lnTo>
                  <a:pt x="5166" y="3444"/>
                </a:lnTo>
                <a:lnTo>
                  <a:pt x="11824" y="12476"/>
                </a:lnTo>
                <a:lnTo>
                  <a:pt x="17942" y="29166"/>
                </a:lnTo>
                <a:lnTo>
                  <a:pt x="22622" y="46775"/>
                </a:lnTo>
                <a:lnTo>
                  <a:pt x="25954" y="51908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5" name="object 355"/>
          <p:cNvSpPr/>
          <p:nvPr/>
        </p:nvSpPr>
        <p:spPr>
          <a:xfrm>
            <a:off x="1121950" y="8479346"/>
            <a:ext cx="38214" cy="24975"/>
          </a:xfrm>
          <a:custGeom>
            <a:avLst/>
            <a:gdLst/>
            <a:ahLst/>
            <a:cxnLst/>
            <a:rect l="l" t="t" r="r" b="b"/>
            <a:pathLst>
              <a:path w="38214" h="24975">
                <a:moveTo>
                  <a:pt x="13388" y="0"/>
                </a:moveTo>
                <a:lnTo>
                  <a:pt x="20276" y="0"/>
                </a:lnTo>
                <a:lnTo>
                  <a:pt x="26541" y="2883"/>
                </a:lnTo>
                <a:lnTo>
                  <a:pt x="32569" y="8129"/>
                </a:lnTo>
                <a:lnTo>
                  <a:pt x="37652" y="15267"/>
                </a:lnTo>
                <a:lnTo>
                  <a:pt x="38214" y="18467"/>
                </a:lnTo>
                <a:lnTo>
                  <a:pt x="37507" y="21322"/>
                </a:lnTo>
                <a:lnTo>
                  <a:pt x="35955" y="23946"/>
                </a:lnTo>
                <a:lnTo>
                  <a:pt x="32758" y="24975"/>
                </a:lnTo>
                <a:lnTo>
                  <a:pt x="23438" y="24195"/>
                </a:lnTo>
                <a:lnTo>
                  <a:pt x="9478" y="17982"/>
                </a:lnTo>
                <a:lnTo>
                  <a:pt x="3480" y="12317"/>
                </a:lnTo>
                <a:lnTo>
                  <a:pt x="334" y="6916"/>
                </a:lnTo>
                <a:lnTo>
                  <a:pt x="0" y="4971"/>
                </a:lnTo>
                <a:lnTo>
                  <a:pt x="412" y="0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6" name="object 356"/>
          <p:cNvSpPr/>
          <p:nvPr/>
        </p:nvSpPr>
        <p:spPr>
          <a:xfrm>
            <a:off x="1183926" y="8466264"/>
            <a:ext cx="31280" cy="35906"/>
          </a:xfrm>
          <a:custGeom>
            <a:avLst/>
            <a:gdLst/>
            <a:ahLst/>
            <a:cxnLst/>
            <a:rect l="l" t="t" r="r" b="b"/>
            <a:pathLst>
              <a:path w="31280" h="35906">
                <a:moveTo>
                  <a:pt x="0" y="0"/>
                </a:moveTo>
                <a:lnTo>
                  <a:pt x="31280" y="22912"/>
                </a:lnTo>
                <a:lnTo>
                  <a:pt x="30600" y="32407"/>
                </a:lnTo>
                <a:lnTo>
                  <a:pt x="27968" y="34939"/>
                </a:lnTo>
                <a:lnTo>
                  <a:pt x="24051" y="35906"/>
                </a:lnTo>
                <a:lnTo>
                  <a:pt x="15374" y="35058"/>
                </a:lnTo>
                <a:lnTo>
                  <a:pt x="9115" y="32279"/>
                </a:lnTo>
                <a:lnTo>
                  <a:pt x="5853" y="29602"/>
                </a:lnTo>
                <a:lnTo>
                  <a:pt x="3243" y="25947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7" name="object 357"/>
          <p:cNvSpPr/>
          <p:nvPr/>
        </p:nvSpPr>
        <p:spPr>
          <a:xfrm>
            <a:off x="1193585" y="8417017"/>
            <a:ext cx="60096" cy="149675"/>
          </a:xfrm>
          <a:custGeom>
            <a:avLst/>
            <a:gdLst/>
            <a:ahLst/>
            <a:cxnLst/>
            <a:rect l="l" t="t" r="r" b="b"/>
            <a:pathLst>
              <a:path w="60096" h="149675">
                <a:moveTo>
                  <a:pt x="0" y="3736"/>
                </a:moveTo>
                <a:lnTo>
                  <a:pt x="3443" y="293"/>
                </a:lnTo>
                <a:lnTo>
                  <a:pt x="5898" y="0"/>
                </a:lnTo>
                <a:lnTo>
                  <a:pt x="12470" y="1595"/>
                </a:lnTo>
                <a:lnTo>
                  <a:pt x="36177" y="40009"/>
                </a:lnTo>
                <a:lnTo>
                  <a:pt x="51077" y="79466"/>
                </a:lnTo>
                <a:lnTo>
                  <a:pt x="60096" y="129539"/>
                </a:lnTo>
                <a:lnTo>
                  <a:pt x="56326" y="145378"/>
                </a:lnTo>
                <a:lnTo>
                  <a:pt x="55132" y="149675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8" name="object 358"/>
          <p:cNvSpPr/>
          <p:nvPr/>
        </p:nvSpPr>
        <p:spPr>
          <a:xfrm>
            <a:off x="1310250" y="8475778"/>
            <a:ext cx="42155" cy="9728"/>
          </a:xfrm>
          <a:custGeom>
            <a:avLst/>
            <a:gdLst/>
            <a:ahLst/>
            <a:cxnLst/>
            <a:rect l="l" t="t" r="r" b="b"/>
            <a:pathLst>
              <a:path w="42155" h="9728">
                <a:moveTo>
                  <a:pt x="0" y="0"/>
                </a:moveTo>
                <a:lnTo>
                  <a:pt x="17040" y="2589"/>
                </a:lnTo>
                <a:lnTo>
                  <a:pt x="33484" y="6569"/>
                </a:lnTo>
                <a:lnTo>
                  <a:pt x="42155" y="9728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9" name="object 359"/>
          <p:cNvSpPr/>
          <p:nvPr/>
        </p:nvSpPr>
        <p:spPr>
          <a:xfrm>
            <a:off x="1329618" y="8498366"/>
            <a:ext cx="35665" cy="7751"/>
          </a:xfrm>
          <a:custGeom>
            <a:avLst/>
            <a:gdLst/>
            <a:ahLst/>
            <a:cxnLst/>
            <a:rect l="l" t="t" r="r" b="b"/>
            <a:pathLst>
              <a:path w="35665" h="7751">
                <a:moveTo>
                  <a:pt x="0" y="0"/>
                </a:moveTo>
                <a:lnTo>
                  <a:pt x="16673" y="6093"/>
                </a:lnTo>
                <a:lnTo>
                  <a:pt x="24342" y="7751"/>
                </a:lnTo>
                <a:lnTo>
                  <a:pt x="35665" y="6484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0" name="object 360"/>
          <p:cNvSpPr/>
          <p:nvPr/>
        </p:nvSpPr>
        <p:spPr>
          <a:xfrm>
            <a:off x="1403602" y="8452187"/>
            <a:ext cx="84783" cy="81729"/>
          </a:xfrm>
          <a:custGeom>
            <a:avLst/>
            <a:gdLst/>
            <a:ahLst/>
            <a:cxnLst/>
            <a:rect l="l" t="t" r="r" b="b"/>
            <a:pathLst>
              <a:path w="84783" h="81729">
                <a:moveTo>
                  <a:pt x="3735" y="26616"/>
                </a:moveTo>
                <a:lnTo>
                  <a:pt x="293" y="23174"/>
                </a:lnTo>
                <a:lnTo>
                  <a:pt x="0" y="20359"/>
                </a:lnTo>
                <a:lnTo>
                  <a:pt x="1594" y="12429"/>
                </a:lnTo>
                <a:lnTo>
                  <a:pt x="8264" y="1280"/>
                </a:lnTo>
                <a:lnTo>
                  <a:pt x="12518" y="0"/>
                </a:lnTo>
                <a:lnTo>
                  <a:pt x="23968" y="1459"/>
                </a:lnTo>
                <a:lnTo>
                  <a:pt x="34581" y="9551"/>
                </a:lnTo>
                <a:lnTo>
                  <a:pt x="43380" y="21554"/>
                </a:lnTo>
                <a:lnTo>
                  <a:pt x="49692" y="35293"/>
                </a:lnTo>
                <a:lnTo>
                  <a:pt x="51056" y="47883"/>
                </a:lnTo>
                <a:lnTo>
                  <a:pt x="50412" y="53762"/>
                </a:lnTo>
                <a:lnTo>
                  <a:pt x="48541" y="58402"/>
                </a:lnTo>
                <a:lnTo>
                  <a:pt x="42620" y="65478"/>
                </a:lnTo>
                <a:lnTo>
                  <a:pt x="35186" y="69103"/>
                </a:lnTo>
                <a:lnTo>
                  <a:pt x="31186" y="70070"/>
                </a:lnTo>
                <a:lnTo>
                  <a:pt x="29960" y="70714"/>
                </a:lnTo>
                <a:lnTo>
                  <a:pt x="30584" y="71144"/>
                </a:lnTo>
                <a:lnTo>
                  <a:pt x="48362" y="74839"/>
                </a:lnTo>
                <a:lnTo>
                  <a:pt x="63226" y="79368"/>
                </a:lnTo>
                <a:lnTo>
                  <a:pt x="78457" y="81263"/>
                </a:lnTo>
                <a:lnTo>
                  <a:pt x="84783" y="81729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1" name="object 361"/>
          <p:cNvSpPr/>
          <p:nvPr/>
        </p:nvSpPr>
        <p:spPr>
          <a:xfrm>
            <a:off x="1459105" y="8400898"/>
            <a:ext cx="22691" cy="51864"/>
          </a:xfrm>
          <a:custGeom>
            <a:avLst/>
            <a:gdLst/>
            <a:ahLst/>
            <a:cxnLst/>
            <a:rect l="l" t="t" r="r" b="b"/>
            <a:pathLst>
              <a:path w="22691" h="51864">
                <a:moveTo>
                  <a:pt x="0" y="0"/>
                </a:moveTo>
                <a:lnTo>
                  <a:pt x="7043" y="11071"/>
                </a:lnTo>
                <a:lnTo>
                  <a:pt x="11771" y="26211"/>
                </a:lnTo>
                <a:lnTo>
                  <a:pt x="18679" y="41555"/>
                </a:lnTo>
                <a:lnTo>
                  <a:pt x="22691" y="51864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2" name="object 362"/>
          <p:cNvSpPr/>
          <p:nvPr/>
        </p:nvSpPr>
        <p:spPr>
          <a:xfrm>
            <a:off x="1494655" y="8400798"/>
            <a:ext cx="35090" cy="32914"/>
          </a:xfrm>
          <a:custGeom>
            <a:avLst/>
            <a:gdLst/>
            <a:ahLst/>
            <a:cxnLst/>
            <a:rect l="l" t="t" r="r" b="b"/>
            <a:pathLst>
              <a:path w="35090" h="32914">
                <a:moveTo>
                  <a:pt x="0" y="0"/>
                </a:moveTo>
                <a:lnTo>
                  <a:pt x="8603" y="0"/>
                </a:lnTo>
                <a:lnTo>
                  <a:pt x="16668" y="3841"/>
                </a:lnTo>
                <a:lnTo>
                  <a:pt x="24694" y="10710"/>
                </a:lnTo>
                <a:lnTo>
                  <a:pt x="31863" y="19765"/>
                </a:lnTo>
                <a:lnTo>
                  <a:pt x="34808" y="27871"/>
                </a:lnTo>
                <a:lnTo>
                  <a:pt x="35090" y="31545"/>
                </a:lnTo>
                <a:lnTo>
                  <a:pt x="32756" y="32914"/>
                </a:lnTo>
                <a:lnTo>
                  <a:pt x="23441" y="31554"/>
                </a:lnTo>
                <a:lnTo>
                  <a:pt x="9186" y="22994"/>
                </a:lnTo>
                <a:lnTo>
                  <a:pt x="4083" y="17302"/>
                </a:lnTo>
                <a:lnTo>
                  <a:pt x="0" y="9723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3" name="object 363"/>
          <p:cNvSpPr/>
          <p:nvPr/>
        </p:nvSpPr>
        <p:spPr>
          <a:xfrm>
            <a:off x="1533437" y="8387736"/>
            <a:ext cx="30019" cy="29094"/>
          </a:xfrm>
          <a:custGeom>
            <a:avLst/>
            <a:gdLst/>
            <a:ahLst/>
            <a:cxnLst/>
            <a:rect l="l" t="t" r="r" b="b"/>
            <a:pathLst>
              <a:path w="30019" h="29094">
                <a:moveTo>
                  <a:pt x="9722" y="0"/>
                </a:moveTo>
                <a:lnTo>
                  <a:pt x="23805" y="10349"/>
                </a:lnTo>
                <a:lnTo>
                  <a:pt x="29905" y="18043"/>
                </a:lnTo>
                <a:lnTo>
                  <a:pt x="30019" y="21391"/>
                </a:lnTo>
                <a:lnTo>
                  <a:pt x="28294" y="24343"/>
                </a:lnTo>
                <a:lnTo>
                  <a:pt x="25344" y="27031"/>
                </a:lnTo>
                <a:lnTo>
                  <a:pt x="21937" y="28463"/>
                </a:lnTo>
                <a:lnTo>
                  <a:pt x="14311" y="29094"/>
                </a:lnTo>
                <a:lnTo>
                  <a:pt x="10981" y="28038"/>
                </a:lnTo>
                <a:lnTo>
                  <a:pt x="5360" y="23984"/>
                </a:lnTo>
                <a:lnTo>
                  <a:pt x="2382" y="18581"/>
                </a:lnTo>
                <a:lnTo>
                  <a:pt x="0" y="9722"/>
                </a:lnTo>
              </a:path>
            </a:pathLst>
          </a:custGeom>
          <a:ln w="1093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4" name="object 364"/>
          <p:cNvSpPr/>
          <p:nvPr/>
        </p:nvSpPr>
        <p:spPr>
          <a:xfrm>
            <a:off x="1103634" y="8651249"/>
            <a:ext cx="68217" cy="47690"/>
          </a:xfrm>
          <a:custGeom>
            <a:avLst/>
            <a:gdLst/>
            <a:ahLst/>
            <a:cxnLst/>
            <a:rect l="l" t="t" r="r" b="b"/>
            <a:pathLst>
              <a:path w="68217" h="47690">
                <a:moveTo>
                  <a:pt x="0" y="21060"/>
                </a:moveTo>
                <a:lnTo>
                  <a:pt x="39852" y="28456"/>
                </a:lnTo>
                <a:lnTo>
                  <a:pt x="27569" y="0"/>
                </a:lnTo>
                <a:lnTo>
                  <a:pt x="18629" y="631"/>
                </a:lnTo>
                <a:lnTo>
                  <a:pt x="36903" y="36040"/>
                </a:lnTo>
                <a:lnTo>
                  <a:pt x="60290" y="47690"/>
                </a:lnTo>
                <a:lnTo>
                  <a:pt x="68217" y="47048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5" name="object 365"/>
          <p:cNvSpPr/>
          <p:nvPr/>
        </p:nvSpPr>
        <p:spPr>
          <a:xfrm>
            <a:off x="1165287" y="8597473"/>
            <a:ext cx="29232" cy="100690"/>
          </a:xfrm>
          <a:custGeom>
            <a:avLst/>
            <a:gdLst/>
            <a:ahLst/>
            <a:cxnLst/>
            <a:rect l="l" t="t" r="r" b="b"/>
            <a:pathLst>
              <a:path w="29232" h="100690">
                <a:moveTo>
                  <a:pt x="0" y="0"/>
                </a:moveTo>
                <a:lnTo>
                  <a:pt x="3314" y="13687"/>
                </a:lnTo>
                <a:lnTo>
                  <a:pt x="7969" y="26052"/>
                </a:lnTo>
                <a:lnTo>
                  <a:pt x="12684" y="39969"/>
                </a:lnTo>
                <a:lnTo>
                  <a:pt x="17547" y="54575"/>
                </a:lnTo>
                <a:lnTo>
                  <a:pt x="23317" y="69488"/>
                </a:lnTo>
                <a:lnTo>
                  <a:pt x="26603" y="82612"/>
                </a:lnTo>
                <a:lnTo>
                  <a:pt x="29232" y="100690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6" name="object 366"/>
          <p:cNvSpPr/>
          <p:nvPr/>
        </p:nvSpPr>
        <p:spPr>
          <a:xfrm>
            <a:off x="1158723" y="8639571"/>
            <a:ext cx="45467" cy="3247"/>
          </a:xfrm>
          <a:custGeom>
            <a:avLst/>
            <a:gdLst/>
            <a:ahLst/>
            <a:cxnLst/>
            <a:rect l="l" t="t" r="r" b="b"/>
            <a:pathLst>
              <a:path w="45467" h="3247">
                <a:moveTo>
                  <a:pt x="0" y="0"/>
                </a:moveTo>
                <a:lnTo>
                  <a:pt x="17663" y="0"/>
                </a:lnTo>
                <a:lnTo>
                  <a:pt x="31936" y="962"/>
                </a:lnTo>
                <a:lnTo>
                  <a:pt x="45467" y="3247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7" name="object 367"/>
          <p:cNvSpPr/>
          <p:nvPr/>
        </p:nvSpPr>
        <p:spPr>
          <a:xfrm>
            <a:off x="1228444" y="8642691"/>
            <a:ext cx="43865" cy="59187"/>
          </a:xfrm>
          <a:custGeom>
            <a:avLst/>
            <a:gdLst/>
            <a:ahLst/>
            <a:cxnLst/>
            <a:rect l="l" t="t" r="r" b="b"/>
            <a:pathLst>
              <a:path w="43865" h="59187">
                <a:moveTo>
                  <a:pt x="30876" y="0"/>
                </a:moveTo>
                <a:lnTo>
                  <a:pt x="12797" y="10763"/>
                </a:lnTo>
                <a:lnTo>
                  <a:pt x="3790" y="19786"/>
                </a:lnTo>
                <a:lnTo>
                  <a:pt x="798" y="27075"/>
                </a:lnTo>
                <a:lnTo>
                  <a:pt x="0" y="31039"/>
                </a:lnTo>
                <a:lnTo>
                  <a:pt x="550" y="34764"/>
                </a:lnTo>
                <a:lnTo>
                  <a:pt x="4048" y="41789"/>
                </a:lnTo>
                <a:lnTo>
                  <a:pt x="13827" y="51830"/>
                </a:lnTo>
                <a:lnTo>
                  <a:pt x="25865" y="58213"/>
                </a:lnTo>
                <a:lnTo>
                  <a:pt x="33339" y="59187"/>
                </a:lnTo>
                <a:lnTo>
                  <a:pt x="43865" y="58451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8" name="object 368"/>
          <p:cNvSpPr/>
          <p:nvPr/>
        </p:nvSpPr>
        <p:spPr>
          <a:xfrm>
            <a:off x="2072225" y="8051751"/>
            <a:ext cx="115824" cy="149306"/>
          </a:xfrm>
          <a:custGeom>
            <a:avLst/>
            <a:gdLst/>
            <a:ahLst/>
            <a:cxnLst/>
            <a:rect l="l" t="t" r="r" b="b"/>
            <a:pathLst>
              <a:path w="115824" h="149306">
                <a:moveTo>
                  <a:pt x="8663" y="64877"/>
                </a:moveTo>
                <a:lnTo>
                  <a:pt x="2561" y="47214"/>
                </a:lnTo>
                <a:lnTo>
                  <a:pt x="0" y="31019"/>
                </a:lnTo>
                <a:lnTo>
                  <a:pt x="203" y="13471"/>
                </a:lnTo>
                <a:lnTo>
                  <a:pt x="858" y="7875"/>
                </a:lnTo>
                <a:lnTo>
                  <a:pt x="3099" y="4144"/>
                </a:lnTo>
                <a:lnTo>
                  <a:pt x="6397" y="1657"/>
                </a:lnTo>
                <a:lnTo>
                  <a:pt x="10399" y="0"/>
                </a:lnTo>
                <a:lnTo>
                  <a:pt x="21582" y="1044"/>
                </a:lnTo>
                <a:lnTo>
                  <a:pt x="57858" y="29410"/>
                </a:lnTo>
                <a:lnTo>
                  <a:pt x="73442" y="76104"/>
                </a:lnTo>
                <a:lnTo>
                  <a:pt x="69686" y="89951"/>
                </a:lnTo>
                <a:lnTo>
                  <a:pt x="66664" y="95665"/>
                </a:lnTo>
                <a:lnTo>
                  <a:pt x="57533" y="103937"/>
                </a:lnTo>
                <a:lnTo>
                  <a:pt x="52068" y="107153"/>
                </a:lnTo>
                <a:lnTo>
                  <a:pt x="51671" y="111102"/>
                </a:lnTo>
                <a:lnTo>
                  <a:pt x="54654" y="115538"/>
                </a:lnTo>
                <a:lnTo>
                  <a:pt x="71481" y="128476"/>
                </a:lnTo>
                <a:lnTo>
                  <a:pt x="89215" y="138204"/>
                </a:lnTo>
                <a:lnTo>
                  <a:pt x="103971" y="144693"/>
                </a:lnTo>
                <a:lnTo>
                  <a:pt x="115824" y="149306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9" name="object 369"/>
          <p:cNvSpPr/>
          <p:nvPr/>
        </p:nvSpPr>
        <p:spPr>
          <a:xfrm>
            <a:off x="2210589" y="8006166"/>
            <a:ext cx="74678" cy="48704"/>
          </a:xfrm>
          <a:custGeom>
            <a:avLst/>
            <a:gdLst/>
            <a:ahLst/>
            <a:cxnLst/>
            <a:rect l="l" t="t" r="r" b="b"/>
            <a:pathLst>
              <a:path w="74678" h="48704">
                <a:moveTo>
                  <a:pt x="0" y="0"/>
                </a:moveTo>
                <a:lnTo>
                  <a:pt x="5170" y="1723"/>
                </a:lnTo>
                <a:lnTo>
                  <a:pt x="19928" y="13315"/>
                </a:lnTo>
                <a:lnTo>
                  <a:pt x="37171" y="25671"/>
                </a:lnTo>
                <a:lnTo>
                  <a:pt x="50913" y="35460"/>
                </a:lnTo>
                <a:lnTo>
                  <a:pt x="68862" y="45713"/>
                </a:lnTo>
                <a:lnTo>
                  <a:pt x="74678" y="48704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0" name="object 370"/>
          <p:cNvSpPr/>
          <p:nvPr/>
        </p:nvSpPr>
        <p:spPr>
          <a:xfrm>
            <a:off x="2226629" y="7993127"/>
            <a:ext cx="38958" cy="51944"/>
          </a:xfrm>
          <a:custGeom>
            <a:avLst/>
            <a:gdLst/>
            <a:ahLst/>
            <a:cxnLst/>
            <a:rect l="l" t="t" r="r" b="b"/>
            <a:pathLst>
              <a:path w="38958" h="51944">
                <a:moveTo>
                  <a:pt x="38958" y="0"/>
                </a:moveTo>
                <a:lnTo>
                  <a:pt x="35511" y="3446"/>
                </a:lnTo>
                <a:lnTo>
                  <a:pt x="27161" y="18850"/>
                </a:lnTo>
                <a:lnTo>
                  <a:pt x="16384" y="33641"/>
                </a:lnTo>
                <a:lnTo>
                  <a:pt x="3664" y="47901"/>
                </a:lnTo>
                <a:lnTo>
                  <a:pt x="0" y="51944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1" name="object 371"/>
          <p:cNvSpPr/>
          <p:nvPr/>
        </p:nvSpPr>
        <p:spPr>
          <a:xfrm>
            <a:off x="2440396" y="8119676"/>
            <a:ext cx="48978" cy="52102"/>
          </a:xfrm>
          <a:custGeom>
            <a:avLst/>
            <a:gdLst/>
            <a:ahLst/>
            <a:cxnLst/>
            <a:rect l="l" t="t" r="r" b="b"/>
            <a:pathLst>
              <a:path w="48978" h="52102">
                <a:moveTo>
                  <a:pt x="19762" y="0"/>
                </a:moveTo>
                <a:lnTo>
                  <a:pt x="5136" y="11831"/>
                </a:lnTo>
                <a:lnTo>
                  <a:pt x="0" y="20096"/>
                </a:lnTo>
                <a:lnTo>
                  <a:pt x="95" y="23857"/>
                </a:lnTo>
                <a:lnTo>
                  <a:pt x="3086" y="32845"/>
                </a:lnTo>
                <a:lnTo>
                  <a:pt x="8984" y="39965"/>
                </a:lnTo>
                <a:lnTo>
                  <a:pt x="22803" y="50415"/>
                </a:lnTo>
                <a:lnTo>
                  <a:pt x="29410" y="52102"/>
                </a:lnTo>
                <a:lnTo>
                  <a:pt x="35953" y="51290"/>
                </a:lnTo>
                <a:lnTo>
                  <a:pt x="48978" y="45445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2" name="object 372"/>
          <p:cNvSpPr/>
          <p:nvPr/>
        </p:nvSpPr>
        <p:spPr>
          <a:xfrm>
            <a:off x="2472921" y="8131471"/>
            <a:ext cx="51832" cy="117437"/>
          </a:xfrm>
          <a:custGeom>
            <a:avLst/>
            <a:gdLst/>
            <a:ahLst/>
            <a:cxnLst/>
            <a:rect l="l" t="t" r="r" b="b"/>
            <a:pathLst>
              <a:path w="51832" h="117437">
                <a:moveTo>
                  <a:pt x="22720" y="40070"/>
                </a:moveTo>
                <a:lnTo>
                  <a:pt x="20105" y="521"/>
                </a:lnTo>
                <a:lnTo>
                  <a:pt x="18452" y="0"/>
                </a:lnTo>
                <a:lnTo>
                  <a:pt x="16629" y="373"/>
                </a:lnTo>
                <a:lnTo>
                  <a:pt x="16495" y="2426"/>
                </a:lnTo>
                <a:lnTo>
                  <a:pt x="21837" y="15012"/>
                </a:lnTo>
                <a:lnTo>
                  <a:pt x="28579" y="28813"/>
                </a:lnTo>
                <a:lnTo>
                  <a:pt x="36383" y="44564"/>
                </a:lnTo>
                <a:lnTo>
                  <a:pt x="43939" y="61542"/>
                </a:lnTo>
                <a:lnTo>
                  <a:pt x="46964" y="70613"/>
                </a:lnTo>
                <a:lnTo>
                  <a:pt x="51167" y="87906"/>
                </a:lnTo>
                <a:lnTo>
                  <a:pt x="51832" y="101602"/>
                </a:lnTo>
                <a:lnTo>
                  <a:pt x="50423" y="106697"/>
                </a:lnTo>
                <a:lnTo>
                  <a:pt x="45010" y="114281"/>
                </a:lnTo>
                <a:lnTo>
                  <a:pt x="41186" y="116232"/>
                </a:lnTo>
                <a:lnTo>
                  <a:pt x="32129" y="117437"/>
                </a:lnTo>
                <a:lnTo>
                  <a:pt x="16892" y="112642"/>
                </a:lnTo>
                <a:lnTo>
                  <a:pt x="9190" y="106345"/>
                </a:lnTo>
                <a:lnTo>
                  <a:pt x="0" y="95248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3" name="object 373"/>
          <p:cNvSpPr/>
          <p:nvPr/>
        </p:nvSpPr>
        <p:spPr>
          <a:xfrm>
            <a:off x="2536545" y="8144205"/>
            <a:ext cx="52986" cy="41703"/>
          </a:xfrm>
          <a:custGeom>
            <a:avLst/>
            <a:gdLst/>
            <a:ahLst/>
            <a:cxnLst/>
            <a:rect l="l" t="t" r="r" b="b"/>
            <a:pathLst>
              <a:path w="52986" h="41703">
                <a:moveTo>
                  <a:pt x="33514" y="24019"/>
                </a:moveTo>
                <a:lnTo>
                  <a:pt x="12783" y="0"/>
                </a:lnTo>
                <a:lnTo>
                  <a:pt x="5188" y="2045"/>
                </a:lnTo>
                <a:lnTo>
                  <a:pt x="2730" y="4682"/>
                </a:lnTo>
                <a:lnTo>
                  <a:pt x="0" y="12420"/>
                </a:lnTo>
                <a:lnTo>
                  <a:pt x="2632" y="21869"/>
                </a:lnTo>
                <a:lnTo>
                  <a:pt x="5353" y="26913"/>
                </a:lnTo>
                <a:lnTo>
                  <a:pt x="13185" y="34440"/>
                </a:lnTo>
                <a:lnTo>
                  <a:pt x="22315" y="39469"/>
                </a:lnTo>
                <a:lnTo>
                  <a:pt x="31181" y="41703"/>
                </a:lnTo>
                <a:lnTo>
                  <a:pt x="42559" y="41239"/>
                </a:lnTo>
                <a:lnTo>
                  <a:pt x="45314" y="39466"/>
                </a:lnTo>
                <a:lnTo>
                  <a:pt x="52986" y="27265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4" name="object 374"/>
          <p:cNvSpPr/>
          <p:nvPr/>
        </p:nvSpPr>
        <p:spPr>
          <a:xfrm>
            <a:off x="2569826" y="8064312"/>
            <a:ext cx="42184" cy="110330"/>
          </a:xfrm>
          <a:custGeom>
            <a:avLst/>
            <a:gdLst/>
            <a:ahLst/>
            <a:cxnLst/>
            <a:rect l="l" t="t" r="r" b="b"/>
            <a:pathLst>
              <a:path w="42184" h="110330">
                <a:moveTo>
                  <a:pt x="0" y="0"/>
                </a:moveTo>
                <a:lnTo>
                  <a:pt x="5902" y="13674"/>
                </a:lnTo>
                <a:lnTo>
                  <a:pt x="12478" y="26028"/>
                </a:lnTo>
                <a:lnTo>
                  <a:pt x="20208" y="40893"/>
                </a:lnTo>
                <a:lnTo>
                  <a:pt x="28090" y="57115"/>
                </a:lnTo>
                <a:lnTo>
                  <a:pt x="35199" y="73939"/>
                </a:lnTo>
                <a:lnTo>
                  <a:pt x="39080" y="89108"/>
                </a:lnTo>
                <a:lnTo>
                  <a:pt x="41264" y="104042"/>
                </a:lnTo>
                <a:lnTo>
                  <a:pt x="42184" y="11033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5" name="object 375"/>
          <p:cNvSpPr/>
          <p:nvPr/>
        </p:nvSpPr>
        <p:spPr>
          <a:xfrm>
            <a:off x="2582570" y="8116167"/>
            <a:ext cx="29201" cy="6488"/>
          </a:xfrm>
          <a:custGeom>
            <a:avLst/>
            <a:gdLst/>
            <a:ahLst/>
            <a:cxnLst/>
            <a:rect l="l" t="t" r="r" b="b"/>
            <a:pathLst>
              <a:path w="29201" h="6488">
                <a:moveTo>
                  <a:pt x="0" y="6488"/>
                </a:moveTo>
                <a:lnTo>
                  <a:pt x="5167" y="3044"/>
                </a:lnTo>
                <a:lnTo>
                  <a:pt x="22210" y="601"/>
                </a:lnTo>
                <a:lnTo>
                  <a:pt x="29201" y="0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6" name="object 376"/>
          <p:cNvSpPr/>
          <p:nvPr/>
        </p:nvSpPr>
        <p:spPr>
          <a:xfrm>
            <a:off x="2643975" y="8106368"/>
            <a:ext cx="22709" cy="64884"/>
          </a:xfrm>
          <a:custGeom>
            <a:avLst/>
            <a:gdLst/>
            <a:ahLst/>
            <a:cxnLst/>
            <a:rect l="l" t="t" r="r" b="b"/>
            <a:pathLst>
              <a:path w="22709" h="64884">
                <a:moveTo>
                  <a:pt x="22709" y="0"/>
                </a:moveTo>
                <a:lnTo>
                  <a:pt x="15820" y="3444"/>
                </a:lnTo>
                <a:lnTo>
                  <a:pt x="10516" y="8980"/>
                </a:lnTo>
                <a:lnTo>
                  <a:pt x="8091" y="12475"/>
                </a:lnTo>
                <a:lnTo>
                  <a:pt x="7321" y="22126"/>
                </a:lnTo>
                <a:lnTo>
                  <a:pt x="9382" y="32183"/>
                </a:lnTo>
                <a:lnTo>
                  <a:pt x="12700" y="39055"/>
                </a:lnTo>
                <a:lnTo>
                  <a:pt x="17540" y="43552"/>
                </a:lnTo>
                <a:lnTo>
                  <a:pt x="20344" y="45256"/>
                </a:lnTo>
                <a:lnTo>
                  <a:pt x="20772" y="47833"/>
                </a:lnTo>
                <a:lnTo>
                  <a:pt x="17402" y="54542"/>
                </a:lnTo>
                <a:lnTo>
                  <a:pt x="11098" y="59447"/>
                </a:lnTo>
                <a:lnTo>
                  <a:pt x="0" y="64884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7" name="object 377"/>
          <p:cNvSpPr/>
          <p:nvPr/>
        </p:nvSpPr>
        <p:spPr>
          <a:xfrm>
            <a:off x="2794324" y="8100611"/>
            <a:ext cx="40795" cy="57628"/>
          </a:xfrm>
          <a:custGeom>
            <a:avLst/>
            <a:gdLst/>
            <a:ahLst/>
            <a:cxnLst/>
            <a:rect l="l" t="t" r="r" b="b"/>
            <a:pathLst>
              <a:path w="40795" h="57628">
                <a:moveTo>
                  <a:pt x="1869" y="31642"/>
                </a:moveTo>
                <a:lnTo>
                  <a:pt x="0" y="41641"/>
                </a:lnTo>
                <a:lnTo>
                  <a:pt x="798" y="47980"/>
                </a:lnTo>
                <a:lnTo>
                  <a:pt x="4995" y="57628"/>
                </a:lnTo>
                <a:lnTo>
                  <a:pt x="6115" y="56896"/>
                </a:lnTo>
                <a:lnTo>
                  <a:pt x="7332" y="42449"/>
                </a:lnTo>
                <a:lnTo>
                  <a:pt x="6339" y="29116"/>
                </a:lnTo>
                <a:lnTo>
                  <a:pt x="8920" y="10870"/>
                </a:lnTo>
                <a:lnTo>
                  <a:pt x="11255" y="6621"/>
                </a:lnTo>
                <a:lnTo>
                  <a:pt x="17694" y="938"/>
                </a:lnTo>
                <a:lnTo>
                  <a:pt x="21790" y="0"/>
                </a:lnTo>
                <a:lnTo>
                  <a:pt x="36507" y="1750"/>
                </a:lnTo>
                <a:lnTo>
                  <a:pt x="40795" y="2447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8" name="object 378"/>
          <p:cNvSpPr/>
          <p:nvPr/>
        </p:nvSpPr>
        <p:spPr>
          <a:xfrm>
            <a:off x="2849700" y="8116023"/>
            <a:ext cx="46780" cy="28901"/>
          </a:xfrm>
          <a:custGeom>
            <a:avLst/>
            <a:gdLst/>
            <a:ahLst/>
            <a:cxnLst/>
            <a:rect l="l" t="t" r="r" b="b"/>
            <a:pathLst>
              <a:path w="46780" h="28901">
                <a:moveTo>
                  <a:pt x="17588" y="12919"/>
                </a:moveTo>
                <a:lnTo>
                  <a:pt x="15866" y="6032"/>
                </a:lnTo>
                <a:lnTo>
                  <a:pt x="14278" y="3642"/>
                </a:lnTo>
                <a:lnTo>
                  <a:pt x="9630" y="27"/>
                </a:lnTo>
                <a:lnTo>
                  <a:pt x="6877" y="0"/>
                </a:lnTo>
                <a:lnTo>
                  <a:pt x="935" y="2852"/>
                </a:lnTo>
                <a:lnTo>
                  <a:pt x="0" y="5487"/>
                </a:lnTo>
                <a:lnTo>
                  <a:pt x="456" y="8685"/>
                </a:lnTo>
                <a:lnTo>
                  <a:pt x="1843" y="12259"/>
                </a:lnTo>
                <a:lnTo>
                  <a:pt x="10681" y="22454"/>
                </a:lnTo>
                <a:lnTo>
                  <a:pt x="24151" y="28878"/>
                </a:lnTo>
                <a:lnTo>
                  <a:pt x="33359" y="28901"/>
                </a:lnTo>
                <a:lnTo>
                  <a:pt x="46780" y="25893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9" name="object 379"/>
          <p:cNvSpPr/>
          <p:nvPr/>
        </p:nvSpPr>
        <p:spPr>
          <a:xfrm>
            <a:off x="2915447" y="8110939"/>
            <a:ext cx="39136" cy="34152"/>
          </a:xfrm>
          <a:custGeom>
            <a:avLst/>
            <a:gdLst/>
            <a:ahLst/>
            <a:cxnLst/>
            <a:rect l="l" t="t" r="r" b="b"/>
            <a:pathLst>
              <a:path w="39136" h="34152">
                <a:moveTo>
                  <a:pt x="13191" y="1721"/>
                </a:moveTo>
                <a:lnTo>
                  <a:pt x="8026" y="0"/>
                </a:lnTo>
                <a:lnTo>
                  <a:pt x="5784" y="213"/>
                </a:lnTo>
                <a:lnTo>
                  <a:pt x="1371" y="2372"/>
                </a:lnTo>
                <a:lnTo>
                  <a:pt x="266" y="4317"/>
                </a:lnTo>
                <a:lnTo>
                  <a:pt x="0" y="9361"/>
                </a:lnTo>
                <a:lnTo>
                  <a:pt x="3004" y="15206"/>
                </a:lnTo>
                <a:lnTo>
                  <a:pt x="12019" y="26046"/>
                </a:lnTo>
                <a:lnTo>
                  <a:pt x="14572" y="27306"/>
                </a:lnTo>
                <a:lnTo>
                  <a:pt x="31310" y="31133"/>
                </a:lnTo>
                <a:lnTo>
                  <a:pt x="39136" y="34152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0" name="object 380"/>
          <p:cNvSpPr/>
          <p:nvPr/>
        </p:nvSpPr>
        <p:spPr>
          <a:xfrm>
            <a:off x="2899177" y="7995857"/>
            <a:ext cx="68097" cy="139436"/>
          </a:xfrm>
          <a:custGeom>
            <a:avLst/>
            <a:gdLst/>
            <a:ahLst/>
            <a:cxnLst/>
            <a:rect l="l" t="t" r="r" b="b"/>
            <a:pathLst>
              <a:path w="68097" h="139436">
                <a:moveTo>
                  <a:pt x="0" y="0"/>
                </a:moveTo>
                <a:lnTo>
                  <a:pt x="6885" y="0"/>
                </a:lnTo>
                <a:lnTo>
                  <a:pt x="15070" y="8646"/>
                </a:lnTo>
                <a:lnTo>
                  <a:pt x="35003" y="44063"/>
                </a:lnTo>
                <a:lnTo>
                  <a:pt x="52979" y="88503"/>
                </a:lnTo>
                <a:lnTo>
                  <a:pt x="61375" y="117139"/>
                </a:lnTo>
                <a:lnTo>
                  <a:pt x="66662" y="134711"/>
                </a:lnTo>
                <a:lnTo>
                  <a:pt x="68097" y="139436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1" name="object 381"/>
          <p:cNvSpPr/>
          <p:nvPr/>
        </p:nvSpPr>
        <p:spPr>
          <a:xfrm>
            <a:off x="2950781" y="8005533"/>
            <a:ext cx="58361" cy="126450"/>
          </a:xfrm>
          <a:custGeom>
            <a:avLst/>
            <a:gdLst/>
            <a:ahLst/>
            <a:cxnLst/>
            <a:rect l="l" t="t" r="r" b="b"/>
            <a:pathLst>
              <a:path w="58361" h="126450">
                <a:moveTo>
                  <a:pt x="0" y="0"/>
                </a:moveTo>
                <a:lnTo>
                  <a:pt x="8975" y="14423"/>
                </a:lnTo>
                <a:lnTo>
                  <a:pt x="16238" y="28026"/>
                </a:lnTo>
                <a:lnTo>
                  <a:pt x="24269" y="46080"/>
                </a:lnTo>
                <a:lnTo>
                  <a:pt x="28788" y="56298"/>
                </a:lnTo>
                <a:lnTo>
                  <a:pt x="33602" y="67073"/>
                </a:lnTo>
                <a:lnTo>
                  <a:pt x="38613" y="78219"/>
                </a:lnTo>
                <a:lnTo>
                  <a:pt x="43034" y="88532"/>
                </a:lnTo>
                <a:lnTo>
                  <a:pt x="47063" y="98290"/>
                </a:lnTo>
                <a:lnTo>
                  <a:pt x="53340" y="113935"/>
                </a:lnTo>
                <a:lnTo>
                  <a:pt x="58361" y="126450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2" name="object 382"/>
          <p:cNvSpPr/>
          <p:nvPr/>
        </p:nvSpPr>
        <p:spPr>
          <a:xfrm>
            <a:off x="3021825" y="8096254"/>
            <a:ext cx="51871" cy="103742"/>
          </a:xfrm>
          <a:custGeom>
            <a:avLst/>
            <a:gdLst/>
            <a:ahLst/>
            <a:cxnLst/>
            <a:rect l="l" t="t" r="r" b="b"/>
            <a:pathLst>
              <a:path w="51871" h="103742">
                <a:moveTo>
                  <a:pt x="0" y="0"/>
                </a:moveTo>
                <a:lnTo>
                  <a:pt x="2948" y="9632"/>
                </a:lnTo>
                <a:lnTo>
                  <a:pt x="6233" y="14607"/>
                </a:lnTo>
                <a:lnTo>
                  <a:pt x="11055" y="18259"/>
                </a:lnTo>
                <a:lnTo>
                  <a:pt x="13853" y="19737"/>
                </a:lnTo>
                <a:lnTo>
                  <a:pt x="21766" y="19458"/>
                </a:lnTo>
                <a:lnTo>
                  <a:pt x="26398" y="18375"/>
                </a:lnTo>
                <a:lnTo>
                  <a:pt x="29846" y="16573"/>
                </a:lnTo>
                <a:lnTo>
                  <a:pt x="34637" y="11688"/>
                </a:lnTo>
                <a:lnTo>
                  <a:pt x="36419" y="14276"/>
                </a:lnTo>
                <a:lnTo>
                  <a:pt x="39360" y="28678"/>
                </a:lnTo>
                <a:lnTo>
                  <a:pt x="42828" y="46606"/>
                </a:lnTo>
                <a:lnTo>
                  <a:pt x="46411" y="64660"/>
                </a:lnTo>
                <a:lnTo>
                  <a:pt x="49204" y="81089"/>
                </a:lnTo>
                <a:lnTo>
                  <a:pt x="50685" y="91993"/>
                </a:lnTo>
                <a:lnTo>
                  <a:pt x="51871" y="103742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3" name="object 383"/>
          <p:cNvSpPr/>
          <p:nvPr/>
        </p:nvSpPr>
        <p:spPr>
          <a:xfrm>
            <a:off x="3118784" y="8008669"/>
            <a:ext cx="75247" cy="110266"/>
          </a:xfrm>
          <a:custGeom>
            <a:avLst/>
            <a:gdLst/>
            <a:ahLst/>
            <a:cxnLst/>
            <a:rect l="l" t="t" r="r" b="b"/>
            <a:pathLst>
              <a:path w="75247" h="110266">
                <a:moveTo>
                  <a:pt x="0" y="0"/>
                </a:moveTo>
                <a:lnTo>
                  <a:pt x="16176" y="43406"/>
                </a:lnTo>
                <a:lnTo>
                  <a:pt x="23125" y="70924"/>
                </a:lnTo>
                <a:lnTo>
                  <a:pt x="26821" y="85485"/>
                </a:lnTo>
                <a:lnTo>
                  <a:pt x="29046" y="87965"/>
                </a:lnTo>
                <a:lnTo>
                  <a:pt x="31970" y="89258"/>
                </a:lnTo>
                <a:lnTo>
                  <a:pt x="35360" y="89760"/>
                </a:lnTo>
                <a:lnTo>
                  <a:pt x="38701" y="89014"/>
                </a:lnTo>
                <a:lnTo>
                  <a:pt x="56801" y="78861"/>
                </a:lnTo>
                <a:lnTo>
                  <a:pt x="60558" y="78506"/>
                </a:lnTo>
                <a:lnTo>
                  <a:pt x="67614" y="80994"/>
                </a:lnTo>
                <a:lnTo>
                  <a:pt x="72431" y="86661"/>
                </a:lnTo>
                <a:lnTo>
                  <a:pt x="74220" y="90190"/>
                </a:lnTo>
                <a:lnTo>
                  <a:pt x="75247" y="96992"/>
                </a:lnTo>
                <a:lnTo>
                  <a:pt x="75016" y="100318"/>
                </a:lnTo>
                <a:lnTo>
                  <a:pt x="73422" y="103256"/>
                </a:lnTo>
                <a:lnTo>
                  <a:pt x="67809" y="108442"/>
                </a:lnTo>
                <a:lnTo>
                  <a:pt x="60512" y="110266"/>
                </a:lnTo>
                <a:lnTo>
                  <a:pt x="56549" y="110248"/>
                </a:lnTo>
                <a:lnTo>
                  <a:pt x="53187" y="109156"/>
                </a:lnTo>
                <a:lnTo>
                  <a:pt x="42140" y="100488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4" name="object 384"/>
          <p:cNvSpPr/>
          <p:nvPr/>
        </p:nvSpPr>
        <p:spPr>
          <a:xfrm>
            <a:off x="3205997" y="8060474"/>
            <a:ext cx="25929" cy="48617"/>
          </a:xfrm>
          <a:custGeom>
            <a:avLst/>
            <a:gdLst/>
            <a:ahLst/>
            <a:cxnLst/>
            <a:rect l="l" t="t" r="r" b="b"/>
            <a:pathLst>
              <a:path w="25929" h="48617">
                <a:moveTo>
                  <a:pt x="0" y="0"/>
                </a:moveTo>
                <a:lnTo>
                  <a:pt x="10743" y="14184"/>
                </a:lnTo>
                <a:lnTo>
                  <a:pt x="21809" y="31358"/>
                </a:lnTo>
                <a:lnTo>
                  <a:pt x="25929" y="48617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5" name="object 385"/>
          <p:cNvSpPr/>
          <p:nvPr/>
        </p:nvSpPr>
        <p:spPr>
          <a:xfrm>
            <a:off x="3244676" y="8067777"/>
            <a:ext cx="47693" cy="109306"/>
          </a:xfrm>
          <a:custGeom>
            <a:avLst/>
            <a:gdLst/>
            <a:ahLst/>
            <a:cxnLst/>
            <a:rect l="l" t="t" r="r" b="b"/>
            <a:pathLst>
              <a:path w="47693" h="109306">
                <a:moveTo>
                  <a:pt x="12865" y="5601"/>
                </a:moveTo>
                <a:lnTo>
                  <a:pt x="9424" y="440"/>
                </a:lnTo>
                <a:lnTo>
                  <a:pt x="7330" y="0"/>
                </a:lnTo>
                <a:lnTo>
                  <a:pt x="2123" y="2391"/>
                </a:lnTo>
                <a:lnTo>
                  <a:pt x="662" y="4901"/>
                </a:lnTo>
                <a:lnTo>
                  <a:pt x="0" y="11531"/>
                </a:lnTo>
                <a:lnTo>
                  <a:pt x="1047" y="14596"/>
                </a:lnTo>
                <a:lnTo>
                  <a:pt x="5092" y="19921"/>
                </a:lnTo>
                <a:lnTo>
                  <a:pt x="7683" y="20549"/>
                </a:lnTo>
                <a:lnTo>
                  <a:pt x="10490" y="19887"/>
                </a:lnTo>
                <a:lnTo>
                  <a:pt x="13442" y="18366"/>
                </a:lnTo>
                <a:lnTo>
                  <a:pt x="17682" y="12835"/>
                </a:lnTo>
                <a:lnTo>
                  <a:pt x="19317" y="9343"/>
                </a:lnTo>
                <a:lnTo>
                  <a:pt x="21848" y="9536"/>
                </a:lnTo>
                <a:lnTo>
                  <a:pt x="41559" y="44771"/>
                </a:lnTo>
                <a:lnTo>
                  <a:pt x="47693" y="71780"/>
                </a:lnTo>
                <a:lnTo>
                  <a:pt x="46828" y="84466"/>
                </a:lnTo>
                <a:lnTo>
                  <a:pt x="41163" y="93945"/>
                </a:lnTo>
                <a:lnTo>
                  <a:pt x="37131" y="97985"/>
                </a:lnTo>
                <a:lnTo>
                  <a:pt x="25931" y="103434"/>
                </a:lnTo>
                <a:lnTo>
                  <a:pt x="12175" y="107567"/>
                </a:lnTo>
                <a:lnTo>
                  <a:pt x="6383" y="109306"/>
                </a:lnTo>
              </a:path>
            </a:pathLst>
          </a:custGeom>
          <a:ln w="1093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6" name="object 386"/>
          <p:cNvSpPr/>
          <p:nvPr/>
        </p:nvSpPr>
        <p:spPr>
          <a:xfrm>
            <a:off x="2203713" y="8331019"/>
            <a:ext cx="42199" cy="71735"/>
          </a:xfrm>
          <a:custGeom>
            <a:avLst/>
            <a:gdLst/>
            <a:ahLst/>
            <a:cxnLst/>
            <a:rect l="l" t="t" r="r" b="b"/>
            <a:pathLst>
              <a:path w="42199" h="71735">
                <a:moveTo>
                  <a:pt x="0" y="22380"/>
                </a:moveTo>
                <a:lnTo>
                  <a:pt x="5454" y="37466"/>
                </a:lnTo>
                <a:lnTo>
                  <a:pt x="14600" y="53179"/>
                </a:lnTo>
                <a:lnTo>
                  <a:pt x="27170" y="70984"/>
                </a:lnTo>
                <a:lnTo>
                  <a:pt x="27130" y="71735"/>
                </a:lnTo>
                <a:lnTo>
                  <a:pt x="22277" y="68721"/>
                </a:lnTo>
                <a:lnTo>
                  <a:pt x="14575" y="57190"/>
                </a:lnTo>
                <a:lnTo>
                  <a:pt x="9448" y="40629"/>
                </a:lnTo>
                <a:lnTo>
                  <a:pt x="9091" y="23739"/>
                </a:lnTo>
                <a:lnTo>
                  <a:pt x="14716" y="9036"/>
                </a:lnTo>
                <a:lnTo>
                  <a:pt x="21208" y="2863"/>
                </a:lnTo>
                <a:lnTo>
                  <a:pt x="24959" y="712"/>
                </a:lnTo>
                <a:lnTo>
                  <a:pt x="28542" y="0"/>
                </a:lnTo>
                <a:lnTo>
                  <a:pt x="42199" y="2902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7" name="object 387"/>
          <p:cNvSpPr/>
          <p:nvPr/>
        </p:nvSpPr>
        <p:spPr>
          <a:xfrm>
            <a:off x="2258700" y="8356658"/>
            <a:ext cx="38949" cy="35596"/>
          </a:xfrm>
          <a:custGeom>
            <a:avLst/>
            <a:gdLst/>
            <a:ahLst/>
            <a:cxnLst/>
            <a:rect l="l" t="t" r="r" b="b"/>
            <a:pathLst>
              <a:path w="38949" h="35596">
                <a:moveTo>
                  <a:pt x="0" y="9630"/>
                </a:moveTo>
                <a:lnTo>
                  <a:pt x="11830" y="594"/>
                </a:lnTo>
                <a:lnTo>
                  <a:pt x="12214" y="0"/>
                </a:lnTo>
                <a:lnTo>
                  <a:pt x="9756" y="1263"/>
                </a:lnTo>
                <a:lnTo>
                  <a:pt x="29109" y="33111"/>
                </a:lnTo>
                <a:lnTo>
                  <a:pt x="38949" y="35596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8" name="object 388"/>
          <p:cNvSpPr/>
          <p:nvPr/>
        </p:nvSpPr>
        <p:spPr>
          <a:xfrm>
            <a:off x="2357775" y="8357832"/>
            <a:ext cx="33788" cy="27832"/>
          </a:xfrm>
          <a:custGeom>
            <a:avLst/>
            <a:gdLst/>
            <a:ahLst/>
            <a:cxnLst/>
            <a:rect l="l" t="t" r="r" b="b"/>
            <a:pathLst>
              <a:path w="33788" h="27832">
                <a:moveTo>
                  <a:pt x="24052" y="1869"/>
                </a:moveTo>
                <a:lnTo>
                  <a:pt x="9588" y="0"/>
                </a:lnTo>
                <a:lnTo>
                  <a:pt x="2118" y="798"/>
                </a:lnTo>
                <a:lnTo>
                  <a:pt x="414" y="2237"/>
                </a:lnTo>
                <a:lnTo>
                  <a:pt x="0" y="4278"/>
                </a:lnTo>
                <a:lnTo>
                  <a:pt x="445" y="6720"/>
                </a:lnTo>
                <a:lnTo>
                  <a:pt x="3824" y="11358"/>
                </a:lnTo>
                <a:lnTo>
                  <a:pt x="6239" y="13604"/>
                </a:lnTo>
                <a:lnTo>
                  <a:pt x="21989" y="20160"/>
                </a:lnTo>
                <a:lnTo>
                  <a:pt x="33788" y="27832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9" name="object 389"/>
          <p:cNvSpPr/>
          <p:nvPr/>
        </p:nvSpPr>
        <p:spPr>
          <a:xfrm>
            <a:off x="2384860" y="8233053"/>
            <a:ext cx="55165" cy="149270"/>
          </a:xfrm>
          <a:custGeom>
            <a:avLst/>
            <a:gdLst/>
            <a:ahLst/>
            <a:cxnLst/>
            <a:rect l="l" t="t" r="r" b="b"/>
            <a:pathLst>
              <a:path w="55165" h="149270">
                <a:moveTo>
                  <a:pt x="0" y="0"/>
                </a:moveTo>
                <a:lnTo>
                  <a:pt x="6263" y="15116"/>
                </a:lnTo>
                <a:lnTo>
                  <a:pt x="14200" y="32918"/>
                </a:lnTo>
                <a:lnTo>
                  <a:pt x="18481" y="43218"/>
                </a:lnTo>
                <a:lnTo>
                  <a:pt x="22777" y="54051"/>
                </a:lnTo>
                <a:lnTo>
                  <a:pt x="27082" y="65239"/>
                </a:lnTo>
                <a:lnTo>
                  <a:pt x="31395" y="76303"/>
                </a:lnTo>
                <a:lnTo>
                  <a:pt x="35713" y="87285"/>
                </a:lnTo>
                <a:lnTo>
                  <a:pt x="40033" y="98211"/>
                </a:lnTo>
                <a:lnTo>
                  <a:pt x="43635" y="108019"/>
                </a:lnTo>
                <a:lnTo>
                  <a:pt x="49559" y="125648"/>
                </a:lnTo>
                <a:lnTo>
                  <a:pt x="52673" y="137089"/>
                </a:lnTo>
                <a:lnTo>
                  <a:pt x="55165" y="14927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0" name="object 390"/>
          <p:cNvSpPr/>
          <p:nvPr/>
        </p:nvSpPr>
        <p:spPr>
          <a:xfrm>
            <a:off x="2407360" y="8236218"/>
            <a:ext cx="68137" cy="129784"/>
          </a:xfrm>
          <a:custGeom>
            <a:avLst/>
            <a:gdLst/>
            <a:ahLst/>
            <a:cxnLst/>
            <a:rect l="l" t="t" r="r" b="b"/>
            <a:pathLst>
              <a:path w="68137" h="129784">
                <a:moveTo>
                  <a:pt x="0" y="0"/>
                </a:moveTo>
                <a:lnTo>
                  <a:pt x="6983" y="14393"/>
                </a:lnTo>
                <a:lnTo>
                  <a:pt x="17644" y="29469"/>
                </a:lnTo>
                <a:lnTo>
                  <a:pt x="23299" y="38393"/>
                </a:lnTo>
                <a:lnTo>
                  <a:pt x="44365" y="76695"/>
                </a:lnTo>
                <a:lnTo>
                  <a:pt x="65973" y="124178"/>
                </a:lnTo>
                <a:lnTo>
                  <a:pt x="68137" y="129784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1" name="object 391"/>
          <p:cNvSpPr/>
          <p:nvPr/>
        </p:nvSpPr>
        <p:spPr>
          <a:xfrm>
            <a:off x="2485007" y="8326976"/>
            <a:ext cx="64295" cy="81106"/>
          </a:xfrm>
          <a:custGeom>
            <a:avLst/>
            <a:gdLst/>
            <a:ahLst/>
            <a:cxnLst/>
            <a:rect l="l" t="t" r="r" b="b"/>
            <a:pathLst>
              <a:path w="64295" h="81106">
                <a:moveTo>
                  <a:pt x="0" y="0"/>
                </a:moveTo>
                <a:lnTo>
                  <a:pt x="10587" y="17645"/>
                </a:lnTo>
                <a:lnTo>
                  <a:pt x="21156" y="34686"/>
                </a:lnTo>
                <a:lnTo>
                  <a:pt x="24558" y="36101"/>
                </a:lnTo>
                <a:lnTo>
                  <a:pt x="33143" y="34789"/>
                </a:lnTo>
                <a:lnTo>
                  <a:pt x="36875" y="31844"/>
                </a:lnTo>
                <a:lnTo>
                  <a:pt x="45571" y="17365"/>
                </a:lnTo>
                <a:lnTo>
                  <a:pt x="50413" y="5555"/>
                </a:lnTo>
                <a:lnTo>
                  <a:pt x="52353" y="2982"/>
                </a:lnTo>
                <a:lnTo>
                  <a:pt x="64112" y="49528"/>
                </a:lnTo>
                <a:lnTo>
                  <a:pt x="64295" y="67103"/>
                </a:lnTo>
                <a:lnTo>
                  <a:pt x="61640" y="81106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2" name="object 392"/>
          <p:cNvSpPr/>
          <p:nvPr/>
        </p:nvSpPr>
        <p:spPr>
          <a:xfrm>
            <a:off x="2657008" y="8314812"/>
            <a:ext cx="80795" cy="107048"/>
          </a:xfrm>
          <a:custGeom>
            <a:avLst/>
            <a:gdLst/>
            <a:ahLst/>
            <a:cxnLst/>
            <a:rect l="l" t="t" r="r" b="b"/>
            <a:pathLst>
              <a:path w="80795" h="107048">
                <a:moveTo>
                  <a:pt x="32137" y="5586"/>
                </a:moveTo>
                <a:lnTo>
                  <a:pt x="26971" y="2141"/>
                </a:lnTo>
                <a:lnTo>
                  <a:pt x="13427" y="0"/>
                </a:lnTo>
                <a:lnTo>
                  <a:pt x="5680" y="1421"/>
                </a:lnTo>
                <a:lnTo>
                  <a:pt x="2605" y="2809"/>
                </a:lnTo>
                <a:lnTo>
                  <a:pt x="915" y="5897"/>
                </a:lnTo>
                <a:lnTo>
                  <a:pt x="0" y="15095"/>
                </a:lnTo>
                <a:lnTo>
                  <a:pt x="1341" y="18413"/>
                </a:lnTo>
                <a:lnTo>
                  <a:pt x="3677" y="20625"/>
                </a:lnTo>
                <a:lnTo>
                  <a:pt x="6676" y="22100"/>
                </a:lnTo>
                <a:lnTo>
                  <a:pt x="9757" y="22001"/>
                </a:lnTo>
                <a:lnTo>
                  <a:pt x="16063" y="19009"/>
                </a:lnTo>
                <a:lnTo>
                  <a:pt x="19619" y="20301"/>
                </a:lnTo>
                <a:lnTo>
                  <a:pt x="27415" y="28465"/>
                </a:lnTo>
                <a:lnTo>
                  <a:pt x="33763" y="40504"/>
                </a:lnTo>
                <a:lnTo>
                  <a:pt x="38627" y="54625"/>
                </a:lnTo>
                <a:lnTo>
                  <a:pt x="41990" y="70512"/>
                </a:lnTo>
                <a:lnTo>
                  <a:pt x="45647" y="84301"/>
                </a:lnTo>
                <a:lnTo>
                  <a:pt x="51759" y="100273"/>
                </a:lnTo>
                <a:lnTo>
                  <a:pt x="53869" y="104393"/>
                </a:lnTo>
                <a:lnTo>
                  <a:pt x="55996" y="106419"/>
                </a:lnTo>
                <a:lnTo>
                  <a:pt x="58135" y="107048"/>
                </a:lnTo>
                <a:lnTo>
                  <a:pt x="60282" y="106747"/>
                </a:lnTo>
                <a:lnTo>
                  <a:pt x="62074" y="105105"/>
                </a:lnTo>
                <a:lnTo>
                  <a:pt x="68500" y="91149"/>
                </a:lnTo>
                <a:lnTo>
                  <a:pt x="74509" y="76351"/>
                </a:lnTo>
                <a:lnTo>
                  <a:pt x="78933" y="63437"/>
                </a:lnTo>
                <a:lnTo>
                  <a:pt x="80795" y="54243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3" name="object 393"/>
          <p:cNvSpPr/>
          <p:nvPr/>
        </p:nvSpPr>
        <p:spPr>
          <a:xfrm>
            <a:off x="2737550" y="8307334"/>
            <a:ext cx="45127" cy="27230"/>
          </a:xfrm>
          <a:custGeom>
            <a:avLst/>
            <a:gdLst/>
            <a:ahLst/>
            <a:cxnLst/>
            <a:rect l="l" t="t" r="r" b="b"/>
            <a:pathLst>
              <a:path w="45127" h="27230">
                <a:moveTo>
                  <a:pt x="0" y="6487"/>
                </a:moveTo>
                <a:lnTo>
                  <a:pt x="16986" y="17237"/>
                </a:lnTo>
                <a:lnTo>
                  <a:pt x="31901" y="26250"/>
                </a:lnTo>
                <a:lnTo>
                  <a:pt x="36043" y="27230"/>
                </a:lnTo>
                <a:lnTo>
                  <a:pt x="39525" y="26803"/>
                </a:lnTo>
                <a:lnTo>
                  <a:pt x="42567" y="25436"/>
                </a:lnTo>
                <a:lnTo>
                  <a:pt x="44235" y="23084"/>
                </a:lnTo>
                <a:lnTo>
                  <a:pt x="45127" y="16626"/>
                </a:lnTo>
                <a:lnTo>
                  <a:pt x="43361" y="9912"/>
                </a:lnTo>
                <a:lnTo>
                  <a:pt x="38921" y="0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4" name="object 394"/>
          <p:cNvSpPr/>
          <p:nvPr/>
        </p:nvSpPr>
        <p:spPr>
          <a:xfrm>
            <a:off x="2811887" y="8297516"/>
            <a:ext cx="12972" cy="38917"/>
          </a:xfrm>
          <a:custGeom>
            <a:avLst/>
            <a:gdLst/>
            <a:ahLst/>
            <a:cxnLst/>
            <a:rect l="l" t="t" r="r" b="b"/>
            <a:pathLst>
              <a:path w="12972" h="38917">
                <a:moveTo>
                  <a:pt x="0" y="0"/>
                </a:moveTo>
                <a:lnTo>
                  <a:pt x="4817" y="14453"/>
                </a:lnTo>
                <a:lnTo>
                  <a:pt x="10733" y="32198"/>
                </a:lnTo>
                <a:lnTo>
                  <a:pt x="12972" y="38917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5" name="object 395"/>
          <p:cNvSpPr/>
          <p:nvPr/>
        </p:nvSpPr>
        <p:spPr>
          <a:xfrm>
            <a:off x="2852975" y="8297429"/>
            <a:ext cx="29989" cy="51883"/>
          </a:xfrm>
          <a:custGeom>
            <a:avLst/>
            <a:gdLst/>
            <a:ahLst/>
            <a:cxnLst/>
            <a:rect l="l" t="t" r="r" b="b"/>
            <a:pathLst>
              <a:path w="29989" h="51883">
                <a:moveTo>
                  <a:pt x="13775" y="0"/>
                </a:moveTo>
                <a:lnTo>
                  <a:pt x="4500" y="9995"/>
                </a:lnTo>
                <a:lnTo>
                  <a:pt x="886" y="16332"/>
                </a:lnTo>
                <a:lnTo>
                  <a:pt x="0" y="24673"/>
                </a:lnTo>
                <a:lnTo>
                  <a:pt x="268" y="29420"/>
                </a:lnTo>
                <a:lnTo>
                  <a:pt x="3448" y="37575"/>
                </a:lnTo>
                <a:lnTo>
                  <a:pt x="8464" y="44083"/>
                </a:lnTo>
                <a:lnTo>
                  <a:pt x="14297" y="48176"/>
                </a:lnTo>
                <a:lnTo>
                  <a:pt x="29989" y="51883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6" name="object 396"/>
          <p:cNvSpPr/>
          <p:nvPr/>
        </p:nvSpPr>
        <p:spPr>
          <a:xfrm>
            <a:off x="2889177" y="8213042"/>
            <a:ext cx="35665" cy="116723"/>
          </a:xfrm>
          <a:custGeom>
            <a:avLst/>
            <a:gdLst/>
            <a:ahLst/>
            <a:cxnLst/>
            <a:rect l="l" t="t" r="r" b="b"/>
            <a:pathLst>
              <a:path w="35665" h="116723">
                <a:moveTo>
                  <a:pt x="0" y="0"/>
                </a:moveTo>
                <a:lnTo>
                  <a:pt x="3442" y="12048"/>
                </a:lnTo>
                <a:lnTo>
                  <a:pt x="8014" y="25649"/>
                </a:lnTo>
                <a:lnTo>
                  <a:pt x="13288" y="41301"/>
                </a:lnTo>
                <a:lnTo>
                  <a:pt x="18034" y="57864"/>
                </a:lnTo>
                <a:lnTo>
                  <a:pt x="22545" y="73872"/>
                </a:lnTo>
                <a:lnTo>
                  <a:pt x="26952" y="89032"/>
                </a:lnTo>
                <a:lnTo>
                  <a:pt x="31312" y="102975"/>
                </a:lnTo>
                <a:lnTo>
                  <a:pt x="35665" y="116723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7" name="object 397"/>
          <p:cNvSpPr/>
          <p:nvPr/>
        </p:nvSpPr>
        <p:spPr>
          <a:xfrm>
            <a:off x="2915453" y="8261594"/>
            <a:ext cx="51259" cy="68080"/>
          </a:xfrm>
          <a:custGeom>
            <a:avLst/>
            <a:gdLst/>
            <a:ahLst/>
            <a:cxnLst/>
            <a:rect l="l" t="t" r="r" b="b"/>
            <a:pathLst>
              <a:path w="51259" h="68080">
                <a:moveTo>
                  <a:pt x="22081" y="0"/>
                </a:moveTo>
                <a:lnTo>
                  <a:pt x="17594" y="13145"/>
                </a:lnTo>
                <a:lnTo>
                  <a:pt x="15848" y="16328"/>
                </a:lnTo>
                <a:lnTo>
                  <a:pt x="11026" y="20825"/>
                </a:lnTo>
                <a:lnTo>
                  <a:pt x="846" y="28368"/>
                </a:lnTo>
                <a:lnTo>
                  <a:pt x="0" y="30799"/>
                </a:lnTo>
                <a:lnTo>
                  <a:pt x="980" y="36382"/>
                </a:lnTo>
                <a:lnTo>
                  <a:pt x="9025" y="45600"/>
                </a:lnTo>
                <a:lnTo>
                  <a:pt x="26880" y="57676"/>
                </a:lnTo>
                <a:lnTo>
                  <a:pt x="42734" y="64278"/>
                </a:lnTo>
                <a:lnTo>
                  <a:pt x="51259" y="68080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8" name="object 398"/>
          <p:cNvSpPr/>
          <p:nvPr/>
        </p:nvSpPr>
        <p:spPr>
          <a:xfrm>
            <a:off x="2977530" y="8206404"/>
            <a:ext cx="21317" cy="136145"/>
          </a:xfrm>
          <a:custGeom>
            <a:avLst/>
            <a:gdLst/>
            <a:ahLst/>
            <a:cxnLst/>
            <a:rect l="l" t="t" r="r" b="b"/>
            <a:pathLst>
              <a:path w="21317" h="136145">
                <a:moveTo>
                  <a:pt x="1867" y="0"/>
                </a:moveTo>
                <a:lnTo>
                  <a:pt x="0" y="14380"/>
                </a:lnTo>
                <a:lnTo>
                  <a:pt x="797" y="29442"/>
                </a:lnTo>
                <a:lnTo>
                  <a:pt x="2234" y="38356"/>
                </a:lnTo>
                <a:lnTo>
                  <a:pt x="4273" y="47901"/>
                </a:lnTo>
                <a:lnTo>
                  <a:pt x="6712" y="57867"/>
                </a:lnTo>
                <a:lnTo>
                  <a:pt x="9059" y="67751"/>
                </a:lnTo>
                <a:lnTo>
                  <a:pt x="11344" y="77583"/>
                </a:lnTo>
                <a:lnTo>
                  <a:pt x="13588" y="87379"/>
                </a:lnTo>
                <a:lnTo>
                  <a:pt x="17041" y="104987"/>
                </a:lnTo>
                <a:lnTo>
                  <a:pt x="19416" y="119415"/>
                </a:lnTo>
                <a:lnTo>
                  <a:pt x="21317" y="136145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9" name="object 399"/>
          <p:cNvSpPr/>
          <p:nvPr/>
        </p:nvSpPr>
        <p:spPr>
          <a:xfrm>
            <a:off x="3011527" y="8300322"/>
            <a:ext cx="55099" cy="97235"/>
          </a:xfrm>
          <a:custGeom>
            <a:avLst/>
            <a:gdLst/>
            <a:ahLst/>
            <a:cxnLst/>
            <a:rect l="l" t="t" r="r" b="b"/>
            <a:pathLst>
              <a:path w="55099" h="97235">
                <a:moveTo>
                  <a:pt x="0" y="0"/>
                </a:moveTo>
                <a:lnTo>
                  <a:pt x="10743" y="16975"/>
                </a:lnTo>
                <a:lnTo>
                  <a:pt x="18028" y="26717"/>
                </a:lnTo>
                <a:lnTo>
                  <a:pt x="22102" y="27895"/>
                </a:lnTo>
                <a:lnTo>
                  <a:pt x="33352" y="27283"/>
                </a:lnTo>
                <a:lnTo>
                  <a:pt x="41953" y="23650"/>
                </a:lnTo>
                <a:lnTo>
                  <a:pt x="45254" y="21168"/>
                </a:lnTo>
                <a:lnTo>
                  <a:pt x="47456" y="21315"/>
                </a:lnTo>
                <a:lnTo>
                  <a:pt x="48923" y="23213"/>
                </a:lnTo>
                <a:lnTo>
                  <a:pt x="50989" y="35448"/>
                </a:lnTo>
                <a:lnTo>
                  <a:pt x="52561" y="52758"/>
                </a:lnTo>
                <a:lnTo>
                  <a:pt x="54348" y="69651"/>
                </a:lnTo>
                <a:lnTo>
                  <a:pt x="54877" y="83780"/>
                </a:lnTo>
                <a:lnTo>
                  <a:pt x="55099" y="97235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0" name="object 400"/>
          <p:cNvSpPr/>
          <p:nvPr/>
        </p:nvSpPr>
        <p:spPr>
          <a:xfrm>
            <a:off x="3080310" y="8362822"/>
            <a:ext cx="14583" cy="14583"/>
          </a:xfrm>
          <a:custGeom>
            <a:avLst/>
            <a:gdLst/>
            <a:ahLst/>
            <a:cxnLst/>
            <a:rect l="l" t="t" r="r" b="b"/>
            <a:pathLst>
              <a:path w="14583" h="14583">
                <a:moveTo>
                  <a:pt x="11318" y="14583"/>
                </a:moveTo>
                <a:lnTo>
                  <a:pt x="3264" y="14583"/>
                </a:lnTo>
                <a:lnTo>
                  <a:pt x="0" y="11319"/>
                </a:lnTo>
                <a:lnTo>
                  <a:pt x="0" y="3264"/>
                </a:lnTo>
                <a:lnTo>
                  <a:pt x="3264" y="0"/>
                </a:lnTo>
                <a:lnTo>
                  <a:pt x="11318" y="0"/>
                </a:lnTo>
                <a:lnTo>
                  <a:pt x="14583" y="3264"/>
                </a:lnTo>
                <a:lnTo>
                  <a:pt x="14583" y="11319"/>
                </a:lnTo>
                <a:lnTo>
                  <a:pt x="11318" y="145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1" name="object 401"/>
          <p:cNvSpPr/>
          <p:nvPr/>
        </p:nvSpPr>
        <p:spPr>
          <a:xfrm>
            <a:off x="1943540" y="8486163"/>
            <a:ext cx="45429" cy="126555"/>
          </a:xfrm>
          <a:custGeom>
            <a:avLst/>
            <a:gdLst/>
            <a:ahLst/>
            <a:cxnLst/>
            <a:rect l="l" t="t" r="r" b="b"/>
            <a:pathLst>
              <a:path w="45429" h="126555">
                <a:moveTo>
                  <a:pt x="0" y="0"/>
                </a:moveTo>
                <a:lnTo>
                  <a:pt x="4491" y="17965"/>
                </a:lnTo>
                <a:lnTo>
                  <a:pt x="8846" y="32862"/>
                </a:lnTo>
                <a:lnTo>
                  <a:pt x="15589" y="50300"/>
                </a:lnTo>
                <a:lnTo>
                  <a:pt x="21471" y="67906"/>
                </a:lnTo>
                <a:lnTo>
                  <a:pt x="26488" y="84624"/>
                </a:lnTo>
                <a:lnTo>
                  <a:pt x="31122" y="99266"/>
                </a:lnTo>
                <a:lnTo>
                  <a:pt x="39508" y="116225"/>
                </a:lnTo>
                <a:lnTo>
                  <a:pt x="45429" y="126555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2" name="object 402"/>
          <p:cNvSpPr/>
          <p:nvPr/>
        </p:nvSpPr>
        <p:spPr>
          <a:xfrm>
            <a:off x="2005027" y="8570414"/>
            <a:ext cx="38935" cy="48669"/>
          </a:xfrm>
          <a:custGeom>
            <a:avLst/>
            <a:gdLst/>
            <a:ahLst/>
            <a:cxnLst/>
            <a:rect l="l" t="t" r="r" b="b"/>
            <a:pathLst>
              <a:path w="38935" h="48669">
                <a:moveTo>
                  <a:pt x="0" y="0"/>
                </a:moveTo>
                <a:lnTo>
                  <a:pt x="10721" y="13312"/>
                </a:lnTo>
                <a:lnTo>
                  <a:pt x="23645" y="29180"/>
                </a:lnTo>
                <a:lnTo>
                  <a:pt x="34059" y="42856"/>
                </a:lnTo>
                <a:lnTo>
                  <a:pt x="38935" y="48669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3" name="object 403"/>
          <p:cNvSpPr/>
          <p:nvPr/>
        </p:nvSpPr>
        <p:spPr>
          <a:xfrm>
            <a:off x="2056767" y="8557317"/>
            <a:ext cx="117481" cy="51465"/>
          </a:xfrm>
          <a:custGeom>
            <a:avLst/>
            <a:gdLst/>
            <a:ahLst/>
            <a:cxnLst/>
            <a:rect l="l" t="t" r="r" b="b"/>
            <a:pathLst>
              <a:path w="117481" h="51465">
                <a:moveTo>
                  <a:pt x="0" y="0"/>
                </a:moveTo>
                <a:lnTo>
                  <a:pt x="12950" y="16261"/>
                </a:lnTo>
                <a:lnTo>
                  <a:pt x="22577" y="30537"/>
                </a:lnTo>
                <a:lnTo>
                  <a:pt x="30942" y="43611"/>
                </a:lnTo>
                <a:lnTo>
                  <a:pt x="34686" y="49621"/>
                </a:lnTo>
                <a:lnTo>
                  <a:pt x="37542" y="51465"/>
                </a:lnTo>
                <a:lnTo>
                  <a:pt x="39808" y="50531"/>
                </a:lnTo>
                <a:lnTo>
                  <a:pt x="41678" y="47745"/>
                </a:lnTo>
                <a:lnTo>
                  <a:pt x="42795" y="39844"/>
                </a:lnTo>
                <a:lnTo>
                  <a:pt x="42588" y="35214"/>
                </a:lnTo>
                <a:lnTo>
                  <a:pt x="43892" y="32127"/>
                </a:lnTo>
                <a:lnTo>
                  <a:pt x="46203" y="30069"/>
                </a:lnTo>
                <a:lnTo>
                  <a:pt x="49186" y="28698"/>
                </a:lnTo>
                <a:lnTo>
                  <a:pt x="52256" y="28864"/>
                </a:lnTo>
                <a:lnTo>
                  <a:pt x="58551" y="31934"/>
                </a:lnTo>
                <a:lnTo>
                  <a:pt x="66452" y="38019"/>
                </a:lnTo>
                <a:lnTo>
                  <a:pt x="69534" y="38323"/>
                </a:lnTo>
                <a:lnTo>
                  <a:pt x="76804" y="35777"/>
                </a:lnTo>
                <a:lnTo>
                  <a:pt x="90990" y="26412"/>
                </a:lnTo>
                <a:lnTo>
                  <a:pt x="98956" y="24355"/>
                </a:lnTo>
                <a:lnTo>
                  <a:pt x="117481" y="37526"/>
                </a:lnTo>
                <a:lnTo>
                  <a:pt x="116792" y="42175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4" name="object 404"/>
          <p:cNvSpPr/>
          <p:nvPr/>
        </p:nvSpPr>
        <p:spPr>
          <a:xfrm>
            <a:off x="1910620" y="8667491"/>
            <a:ext cx="74608" cy="55145"/>
          </a:xfrm>
          <a:custGeom>
            <a:avLst/>
            <a:gdLst/>
            <a:ahLst/>
            <a:cxnLst/>
            <a:rect l="l" t="t" r="r" b="b"/>
            <a:pathLst>
              <a:path w="74608" h="55145">
                <a:moveTo>
                  <a:pt x="0" y="0"/>
                </a:moveTo>
                <a:lnTo>
                  <a:pt x="15075" y="11546"/>
                </a:lnTo>
                <a:lnTo>
                  <a:pt x="29816" y="23244"/>
                </a:lnTo>
                <a:lnTo>
                  <a:pt x="46559" y="36802"/>
                </a:lnTo>
                <a:lnTo>
                  <a:pt x="62333" y="48389"/>
                </a:lnTo>
                <a:lnTo>
                  <a:pt x="74608" y="55145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5" name="object 405"/>
          <p:cNvSpPr/>
          <p:nvPr/>
        </p:nvSpPr>
        <p:spPr>
          <a:xfrm>
            <a:off x="1926682" y="8647899"/>
            <a:ext cx="32434" cy="87573"/>
          </a:xfrm>
          <a:custGeom>
            <a:avLst/>
            <a:gdLst/>
            <a:ahLst/>
            <a:cxnLst/>
            <a:rect l="l" t="t" r="r" b="b"/>
            <a:pathLst>
              <a:path w="32434" h="87573">
                <a:moveTo>
                  <a:pt x="32434" y="0"/>
                </a:moveTo>
                <a:lnTo>
                  <a:pt x="26984" y="41994"/>
                </a:lnTo>
                <a:lnTo>
                  <a:pt x="12103" y="73054"/>
                </a:lnTo>
                <a:lnTo>
                  <a:pt x="0" y="87573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6" name="object 406"/>
          <p:cNvSpPr/>
          <p:nvPr/>
        </p:nvSpPr>
        <p:spPr>
          <a:xfrm>
            <a:off x="2020572" y="8693174"/>
            <a:ext cx="61618" cy="6486"/>
          </a:xfrm>
          <a:custGeom>
            <a:avLst/>
            <a:gdLst/>
            <a:ahLst/>
            <a:cxnLst/>
            <a:rect l="l" t="t" r="r" b="b"/>
            <a:pathLst>
              <a:path w="61618" h="6486">
                <a:moveTo>
                  <a:pt x="0" y="0"/>
                </a:moveTo>
                <a:lnTo>
                  <a:pt x="17639" y="3527"/>
                </a:lnTo>
                <a:lnTo>
                  <a:pt x="32852" y="5609"/>
                </a:lnTo>
                <a:lnTo>
                  <a:pt x="47810" y="6226"/>
                </a:lnTo>
                <a:lnTo>
                  <a:pt x="61618" y="6486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7" name="object 407"/>
          <p:cNvSpPr/>
          <p:nvPr/>
        </p:nvSpPr>
        <p:spPr>
          <a:xfrm>
            <a:off x="2078772" y="8663855"/>
            <a:ext cx="37048" cy="61611"/>
          </a:xfrm>
          <a:custGeom>
            <a:avLst/>
            <a:gdLst/>
            <a:ahLst/>
            <a:cxnLst/>
            <a:rect l="l" t="t" r="r" b="b"/>
            <a:pathLst>
              <a:path w="37048" h="61611">
                <a:moveTo>
                  <a:pt x="0" y="0"/>
                </a:moveTo>
                <a:lnTo>
                  <a:pt x="15261" y="12469"/>
                </a:lnTo>
                <a:lnTo>
                  <a:pt x="30864" y="30660"/>
                </a:lnTo>
                <a:lnTo>
                  <a:pt x="36656" y="39688"/>
                </a:lnTo>
                <a:lnTo>
                  <a:pt x="37048" y="44113"/>
                </a:lnTo>
                <a:lnTo>
                  <a:pt x="29184" y="61611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8" name="object 408"/>
          <p:cNvSpPr/>
          <p:nvPr/>
        </p:nvSpPr>
        <p:spPr>
          <a:xfrm>
            <a:off x="2169381" y="8679936"/>
            <a:ext cx="150630" cy="62448"/>
          </a:xfrm>
          <a:custGeom>
            <a:avLst/>
            <a:gdLst/>
            <a:ahLst/>
            <a:cxnLst/>
            <a:rect l="l" t="t" r="r" b="b"/>
            <a:pathLst>
              <a:path w="150630" h="62448">
                <a:moveTo>
                  <a:pt x="0" y="0"/>
                </a:moveTo>
                <a:lnTo>
                  <a:pt x="52775" y="13923"/>
                </a:lnTo>
                <a:lnTo>
                  <a:pt x="97555" y="38945"/>
                </a:lnTo>
                <a:lnTo>
                  <a:pt x="113768" y="50636"/>
                </a:lnTo>
                <a:lnTo>
                  <a:pt x="116914" y="52131"/>
                </a:lnTo>
                <a:lnTo>
                  <a:pt x="150630" y="33631"/>
                </a:lnTo>
                <a:lnTo>
                  <a:pt x="150135" y="31067"/>
                </a:lnTo>
                <a:lnTo>
                  <a:pt x="145743" y="26296"/>
                </a:lnTo>
                <a:lnTo>
                  <a:pt x="129461" y="15642"/>
                </a:lnTo>
                <a:lnTo>
                  <a:pt x="114173" y="8037"/>
                </a:lnTo>
                <a:lnTo>
                  <a:pt x="103581" y="6334"/>
                </a:lnTo>
                <a:lnTo>
                  <a:pt x="98235" y="6384"/>
                </a:lnTo>
                <a:lnTo>
                  <a:pt x="89412" y="10282"/>
                </a:lnTo>
                <a:lnTo>
                  <a:pt x="85547" y="13340"/>
                </a:lnTo>
                <a:lnTo>
                  <a:pt x="76664" y="29691"/>
                </a:lnTo>
                <a:lnTo>
                  <a:pt x="71779" y="42376"/>
                </a:lnTo>
                <a:lnTo>
                  <a:pt x="66847" y="53779"/>
                </a:lnTo>
                <a:lnTo>
                  <a:pt x="61052" y="61248"/>
                </a:lnTo>
                <a:lnTo>
                  <a:pt x="56913" y="62448"/>
                </a:lnTo>
                <a:lnTo>
                  <a:pt x="46550" y="60898"/>
                </a:lnTo>
                <a:lnTo>
                  <a:pt x="42561" y="58612"/>
                </a:lnTo>
                <a:lnTo>
                  <a:pt x="37169" y="52228"/>
                </a:lnTo>
                <a:lnTo>
                  <a:pt x="34532" y="44588"/>
                </a:lnTo>
                <a:lnTo>
                  <a:pt x="33829" y="40533"/>
                </a:lnTo>
                <a:lnTo>
                  <a:pt x="36282" y="26220"/>
                </a:lnTo>
                <a:lnTo>
                  <a:pt x="39851" y="14013"/>
                </a:lnTo>
                <a:lnTo>
                  <a:pt x="40977" y="12224"/>
                </a:lnTo>
                <a:lnTo>
                  <a:pt x="42089" y="11752"/>
                </a:lnTo>
                <a:lnTo>
                  <a:pt x="45392" y="12969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9" name="object 409"/>
          <p:cNvSpPr/>
          <p:nvPr/>
        </p:nvSpPr>
        <p:spPr>
          <a:xfrm>
            <a:off x="2381539" y="8499090"/>
            <a:ext cx="72945" cy="93181"/>
          </a:xfrm>
          <a:custGeom>
            <a:avLst/>
            <a:gdLst/>
            <a:ahLst/>
            <a:cxnLst/>
            <a:rect l="l" t="t" r="r" b="b"/>
            <a:pathLst>
              <a:path w="72945" h="93181">
                <a:moveTo>
                  <a:pt x="14590" y="38068"/>
                </a:moveTo>
                <a:lnTo>
                  <a:pt x="3845" y="27322"/>
                </a:lnTo>
                <a:lnTo>
                  <a:pt x="809" y="19484"/>
                </a:lnTo>
                <a:lnTo>
                  <a:pt x="0" y="14872"/>
                </a:lnTo>
                <a:lnTo>
                  <a:pt x="901" y="10357"/>
                </a:lnTo>
                <a:lnTo>
                  <a:pt x="5745" y="1497"/>
                </a:lnTo>
                <a:lnTo>
                  <a:pt x="10134" y="0"/>
                </a:lnTo>
                <a:lnTo>
                  <a:pt x="21735" y="2178"/>
                </a:lnTo>
                <a:lnTo>
                  <a:pt x="41786" y="49676"/>
                </a:lnTo>
                <a:lnTo>
                  <a:pt x="66682" y="88208"/>
                </a:lnTo>
                <a:lnTo>
                  <a:pt x="72945" y="93181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0" name="object 410"/>
          <p:cNvSpPr/>
          <p:nvPr/>
        </p:nvSpPr>
        <p:spPr>
          <a:xfrm>
            <a:off x="2454264" y="8465729"/>
            <a:ext cx="58348" cy="45381"/>
          </a:xfrm>
          <a:custGeom>
            <a:avLst/>
            <a:gdLst/>
            <a:ahLst/>
            <a:cxnLst/>
            <a:rect l="l" t="t" r="r" b="b"/>
            <a:pathLst>
              <a:path w="58348" h="45381">
                <a:moveTo>
                  <a:pt x="0" y="0"/>
                </a:moveTo>
                <a:lnTo>
                  <a:pt x="15256" y="12464"/>
                </a:lnTo>
                <a:lnTo>
                  <a:pt x="29092" y="25983"/>
                </a:lnTo>
                <a:lnTo>
                  <a:pt x="46593" y="38561"/>
                </a:lnTo>
                <a:lnTo>
                  <a:pt x="58348" y="45381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1" name="object 411"/>
          <p:cNvSpPr/>
          <p:nvPr/>
        </p:nvSpPr>
        <p:spPr>
          <a:xfrm>
            <a:off x="2467009" y="8452657"/>
            <a:ext cx="29170" cy="61582"/>
          </a:xfrm>
          <a:custGeom>
            <a:avLst/>
            <a:gdLst/>
            <a:ahLst/>
            <a:cxnLst/>
            <a:rect l="l" t="t" r="r" b="b"/>
            <a:pathLst>
              <a:path w="29170" h="61582">
                <a:moveTo>
                  <a:pt x="29170" y="0"/>
                </a:moveTo>
                <a:lnTo>
                  <a:pt x="24684" y="17628"/>
                </a:lnTo>
                <a:lnTo>
                  <a:pt x="18117" y="31872"/>
                </a:lnTo>
                <a:lnTo>
                  <a:pt x="7940" y="47871"/>
                </a:lnTo>
                <a:lnTo>
                  <a:pt x="0" y="61582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2" name="object 412"/>
          <p:cNvSpPr/>
          <p:nvPr/>
        </p:nvSpPr>
        <p:spPr>
          <a:xfrm>
            <a:off x="2557529" y="8543294"/>
            <a:ext cx="45370" cy="12962"/>
          </a:xfrm>
          <a:custGeom>
            <a:avLst/>
            <a:gdLst/>
            <a:ahLst/>
            <a:cxnLst/>
            <a:rect l="l" t="t" r="r" b="b"/>
            <a:pathLst>
              <a:path w="45370" h="12962">
                <a:moveTo>
                  <a:pt x="0" y="0"/>
                </a:moveTo>
                <a:lnTo>
                  <a:pt x="16666" y="960"/>
                </a:lnTo>
                <a:lnTo>
                  <a:pt x="31858" y="4510"/>
                </a:lnTo>
                <a:lnTo>
                  <a:pt x="45370" y="12962"/>
                </a:lnTo>
              </a:path>
            </a:pathLst>
          </a:custGeom>
          <a:ln w="1093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3" name="object 413"/>
          <p:cNvSpPr/>
          <p:nvPr/>
        </p:nvSpPr>
        <p:spPr>
          <a:xfrm>
            <a:off x="2573498" y="8556139"/>
            <a:ext cx="29163" cy="19442"/>
          </a:xfrm>
          <a:custGeom>
            <a:avLst/>
            <a:gdLst/>
            <a:ahLst/>
            <a:cxnLst/>
            <a:rect l="l" t="t" r="r" b="b"/>
            <a:pathLst>
              <a:path w="29163" h="19442">
                <a:moveTo>
                  <a:pt x="0" y="0"/>
                </a:moveTo>
                <a:lnTo>
                  <a:pt x="15704" y="9614"/>
                </a:lnTo>
                <a:lnTo>
                  <a:pt x="29163" y="19442"/>
                </a:lnTo>
              </a:path>
            </a:pathLst>
          </a:custGeom>
          <a:ln w="1093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4" name="object 414"/>
          <p:cNvSpPr/>
          <p:nvPr/>
        </p:nvSpPr>
        <p:spPr>
          <a:xfrm>
            <a:off x="2667224" y="8513350"/>
            <a:ext cx="173433" cy="76337"/>
          </a:xfrm>
          <a:custGeom>
            <a:avLst/>
            <a:gdLst/>
            <a:ahLst/>
            <a:cxnLst/>
            <a:rect l="l" t="t" r="r" b="b"/>
            <a:pathLst>
              <a:path w="173433" h="76337">
                <a:moveTo>
                  <a:pt x="0" y="19990"/>
                </a:moveTo>
                <a:lnTo>
                  <a:pt x="1720" y="14830"/>
                </a:lnTo>
                <a:lnTo>
                  <a:pt x="9669" y="6461"/>
                </a:lnTo>
                <a:lnTo>
                  <a:pt x="24585" y="582"/>
                </a:lnTo>
                <a:lnTo>
                  <a:pt x="37524" y="0"/>
                </a:lnTo>
                <a:lnTo>
                  <a:pt x="43798" y="2226"/>
                </a:lnTo>
                <a:lnTo>
                  <a:pt x="48986" y="5975"/>
                </a:lnTo>
                <a:lnTo>
                  <a:pt x="53692" y="11241"/>
                </a:lnTo>
                <a:lnTo>
                  <a:pt x="56263" y="18142"/>
                </a:lnTo>
                <a:lnTo>
                  <a:pt x="60996" y="35947"/>
                </a:lnTo>
                <a:lnTo>
                  <a:pt x="67073" y="45839"/>
                </a:lnTo>
                <a:lnTo>
                  <a:pt x="81663" y="57897"/>
                </a:lnTo>
                <a:lnTo>
                  <a:pt x="96691" y="65598"/>
                </a:lnTo>
                <a:lnTo>
                  <a:pt x="108490" y="69424"/>
                </a:lnTo>
                <a:lnTo>
                  <a:pt x="122826" y="69398"/>
                </a:lnTo>
                <a:lnTo>
                  <a:pt x="136754" y="67110"/>
                </a:lnTo>
                <a:lnTo>
                  <a:pt x="154000" y="64978"/>
                </a:lnTo>
                <a:lnTo>
                  <a:pt x="161325" y="62065"/>
                </a:lnTo>
                <a:lnTo>
                  <a:pt x="167221" y="56451"/>
                </a:lnTo>
                <a:lnTo>
                  <a:pt x="171521" y="49155"/>
                </a:lnTo>
                <a:lnTo>
                  <a:pt x="173433" y="41113"/>
                </a:lnTo>
                <a:lnTo>
                  <a:pt x="172362" y="33698"/>
                </a:lnTo>
                <a:lnTo>
                  <a:pt x="165808" y="20138"/>
                </a:lnTo>
                <a:lnTo>
                  <a:pt x="163099" y="17929"/>
                </a:lnTo>
                <a:lnTo>
                  <a:pt x="156249" y="15474"/>
                </a:lnTo>
                <a:lnTo>
                  <a:pt x="146016" y="15812"/>
                </a:lnTo>
                <a:lnTo>
                  <a:pt x="143065" y="17925"/>
                </a:lnTo>
                <a:lnTo>
                  <a:pt x="131234" y="33289"/>
                </a:lnTo>
                <a:lnTo>
                  <a:pt x="116963" y="50298"/>
                </a:lnTo>
                <a:lnTo>
                  <a:pt x="100437" y="64937"/>
                </a:lnTo>
                <a:lnTo>
                  <a:pt x="83279" y="73868"/>
                </a:lnTo>
                <a:lnTo>
                  <a:pt x="70853" y="76337"/>
                </a:lnTo>
                <a:lnTo>
                  <a:pt x="57170" y="73594"/>
                </a:lnTo>
                <a:lnTo>
                  <a:pt x="44489" y="67934"/>
                </a:lnTo>
                <a:lnTo>
                  <a:pt x="36453" y="61819"/>
                </a:lnTo>
                <a:lnTo>
                  <a:pt x="29601" y="52304"/>
                </a:lnTo>
                <a:lnTo>
                  <a:pt x="27010" y="40925"/>
                </a:lnTo>
                <a:lnTo>
                  <a:pt x="29284" y="33615"/>
                </a:lnTo>
                <a:lnTo>
                  <a:pt x="31403" y="30153"/>
                </a:lnTo>
                <a:lnTo>
                  <a:pt x="33175" y="28566"/>
                </a:lnTo>
                <a:lnTo>
                  <a:pt x="34717" y="28227"/>
                </a:lnTo>
                <a:lnTo>
                  <a:pt x="38880" y="29711"/>
                </a:lnTo>
              </a:path>
            </a:pathLst>
          </a:custGeom>
          <a:ln w="109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5" name="object 415"/>
          <p:cNvSpPr/>
          <p:nvPr/>
        </p:nvSpPr>
        <p:spPr>
          <a:xfrm>
            <a:off x="604519" y="7493265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6" name="object 416"/>
          <p:cNvSpPr/>
          <p:nvPr/>
        </p:nvSpPr>
        <p:spPr>
          <a:xfrm>
            <a:off x="615950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7" name="object 417"/>
          <p:cNvSpPr/>
          <p:nvPr/>
        </p:nvSpPr>
        <p:spPr>
          <a:xfrm>
            <a:off x="356107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8" name="object 418"/>
          <p:cNvSpPr/>
          <p:nvPr/>
        </p:nvSpPr>
        <p:spPr>
          <a:xfrm>
            <a:off x="4371469" y="7571108"/>
            <a:ext cx="32542" cy="139931"/>
          </a:xfrm>
          <a:custGeom>
            <a:avLst/>
            <a:gdLst/>
            <a:ahLst/>
            <a:cxnLst/>
            <a:rect l="l" t="t" r="r" b="b"/>
            <a:pathLst>
              <a:path w="32542" h="139931">
                <a:moveTo>
                  <a:pt x="0" y="0"/>
                </a:moveTo>
                <a:lnTo>
                  <a:pt x="723" y="14074"/>
                </a:lnTo>
                <a:lnTo>
                  <a:pt x="3455" y="27829"/>
                </a:lnTo>
                <a:lnTo>
                  <a:pt x="7079" y="45513"/>
                </a:lnTo>
                <a:lnTo>
                  <a:pt x="9059" y="55291"/>
                </a:lnTo>
                <a:lnTo>
                  <a:pt x="11101" y="65425"/>
                </a:lnTo>
                <a:lnTo>
                  <a:pt x="13186" y="75797"/>
                </a:lnTo>
                <a:lnTo>
                  <a:pt x="15299" y="86328"/>
                </a:lnTo>
                <a:lnTo>
                  <a:pt x="19575" y="103813"/>
                </a:lnTo>
                <a:lnTo>
                  <a:pt x="23886" y="118093"/>
                </a:lnTo>
                <a:lnTo>
                  <a:pt x="30618" y="135188"/>
                </a:lnTo>
                <a:lnTo>
                  <a:pt x="32542" y="139931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9" name="object 419"/>
          <p:cNvSpPr/>
          <p:nvPr/>
        </p:nvSpPr>
        <p:spPr>
          <a:xfrm>
            <a:off x="4296578" y="7580868"/>
            <a:ext cx="130152" cy="39045"/>
          </a:xfrm>
          <a:custGeom>
            <a:avLst/>
            <a:gdLst/>
            <a:ahLst/>
            <a:cxnLst/>
            <a:rect l="l" t="t" r="r" b="b"/>
            <a:pathLst>
              <a:path w="130152" h="39045">
                <a:moveTo>
                  <a:pt x="0" y="39045"/>
                </a:moveTo>
                <a:lnTo>
                  <a:pt x="15586" y="31614"/>
                </a:lnTo>
                <a:lnTo>
                  <a:pt x="27172" y="27186"/>
                </a:lnTo>
                <a:lnTo>
                  <a:pt x="43410" y="22808"/>
                </a:lnTo>
                <a:lnTo>
                  <a:pt x="52801" y="20628"/>
                </a:lnTo>
                <a:lnTo>
                  <a:pt x="62677" y="18090"/>
                </a:lnTo>
                <a:lnTo>
                  <a:pt x="72877" y="15314"/>
                </a:lnTo>
                <a:lnTo>
                  <a:pt x="83292" y="12378"/>
                </a:lnTo>
                <a:lnTo>
                  <a:pt x="93127" y="9698"/>
                </a:lnTo>
                <a:lnTo>
                  <a:pt x="102576" y="7188"/>
                </a:lnTo>
                <a:lnTo>
                  <a:pt x="117897" y="3194"/>
                </a:lnTo>
                <a:lnTo>
                  <a:pt x="130152" y="0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0" name="object 420"/>
          <p:cNvSpPr/>
          <p:nvPr/>
        </p:nvSpPr>
        <p:spPr>
          <a:xfrm>
            <a:off x="4446192" y="7561345"/>
            <a:ext cx="84589" cy="143151"/>
          </a:xfrm>
          <a:custGeom>
            <a:avLst/>
            <a:gdLst/>
            <a:ahLst/>
            <a:cxnLst/>
            <a:rect l="l" t="t" r="r" b="b"/>
            <a:pathLst>
              <a:path w="84589" h="143151">
                <a:moveTo>
                  <a:pt x="0" y="0"/>
                </a:moveTo>
                <a:lnTo>
                  <a:pt x="5181" y="13816"/>
                </a:lnTo>
                <a:lnTo>
                  <a:pt x="10617" y="31204"/>
                </a:lnTo>
                <a:lnTo>
                  <a:pt x="13584" y="41407"/>
                </a:lnTo>
                <a:lnTo>
                  <a:pt x="16648" y="51825"/>
                </a:lnTo>
                <a:lnTo>
                  <a:pt x="19774" y="62385"/>
                </a:lnTo>
                <a:lnTo>
                  <a:pt x="22943" y="73039"/>
                </a:lnTo>
                <a:lnTo>
                  <a:pt x="25778" y="82673"/>
                </a:lnTo>
                <a:lnTo>
                  <a:pt x="30857" y="100125"/>
                </a:lnTo>
                <a:lnTo>
                  <a:pt x="34560" y="113424"/>
                </a:lnTo>
                <a:lnTo>
                  <a:pt x="36053" y="118995"/>
                </a:lnTo>
                <a:lnTo>
                  <a:pt x="37772" y="121624"/>
                </a:lnTo>
                <a:lnTo>
                  <a:pt x="39641" y="122293"/>
                </a:lnTo>
                <a:lnTo>
                  <a:pt x="41610" y="121654"/>
                </a:lnTo>
                <a:lnTo>
                  <a:pt x="43284" y="119782"/>
                </a:lnTo>
                <a:lnTo>
                  <a:pt x="51457" y="105830"/>
                </a:lnTo>
                <a:lnTo>
                  <a:pt x="54187" y="104895"/>
                </a:lnTo>
                <a:lnTo>
                  <a:pt x="61075" y="105784"/>
                </a:lnTo>
                <a:lnTo>
                  <a:pt x="67029" y="110517"/>
                </a:lnTo>
                <a:lnTo>
                  <a:pt x="76742" y="127064"/>
                </a:lnTo>
                <a:lnTo>
                  <a:pt x="84589" y="143151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1" name="object 421"/>
          <p:cNvSpPr/>
          <p:nvPr/>
        </p:nvSpPr>
        <p:spPr>
          <a:xfrm>
            <a:off x="4569746" y="7668695"/>
            <a:ext cx="6505" cy="32530"/>
          </a:xfrm>
          <a:custGeom>
            <a:avLst/>
            <a:gdLst/>
            <a:ahLst/>
            <a:cxnLst/>
            <a:rect l="l" t="t" r="r" b="b"/>
            <a:pathLst>
              <a:path w="6505" h="32530">
                <a:moveTo>
                  <a:pt x="0" y="0"/>
                </a:moveTo>
                <a:lnTo>
                  <a:pt x="3538" y="15765"/>
                </a:lnTo>
                <a:lnTo>
                  <a:pt x="6505" y="32530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2" name="object 422"/>
          <p:cNvSpPr/>
          <p:nvPr/>
        </p:nvSpPr>
        <p:spPr>
          <a:xfrm>
            <a:off x="4598943" y="7655671"/>
            <a:ext cx="14702" cy="58548"/>
          </a:xfrm>
          <a:custGeom>
            <a:avLst/>
            <a:gdLst/>
            <a:ahLst/>
            <a:cxnLst/>
            <a:rect l="l" t="t" r="r" b="b"/>
            <a:pathLst>
              <a:path w="14702" h="58548">
                <a:moveTo>
                  <a:pt x="9757" y="0"/>
                </a:moveTo>
                <a:lnTo>
                  <a:pt x="4925" y="8152"/>
                </a:lnTo>
                <a:lnTo>
                  <a:pt x="2430" y="15308"/>
                </a:lnTo>
                <a:lnTo>
                  <a:pt x="3007" y="23308"/>
                </a:lnTo>
                <a:lnTo>
                  <a:pt x="6034" y="30959"/>
                </a:lnTo>
                <a:lnTo>
                  <a:pt x="12750" y="40053"/>
                </a:lnTo>
                <a:lnTo>
                  <a:pt x="14702" y="47557"/>
                </a:lnTo>
                <a:lnTo>
                  <a:pt x="13415" y="50498"/>
                </a:lnTo>
                <a:lnTo>
                  <a:pt x="10750" y="52820"/>
                </a:lnTo>
                <a:lnTo>
                  <a:pt x="0" y="58548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3" name="object 423"/>
          <p:cNvSpPr/>
          <p:nvPr/>
        </p:nvSpPr>
        <p:spPr>
          <a:xfrm>
            <a:off x="4766771" y="7647282"/>
            <a:ext cx="43490" cy="61057"/>
          </a:xfrm>
          <a:custGeom>
            <a:avLst/>
            <a:gdLst/>
            <a:ahLst/>
            <a:cxnLst/>
            <a:rect l="l" t="t" r="r" b="b"/>
            <a:pathLst>
              <a:path w="43490" h="61057">
                <a:moveTo>
                  <a:pt x="43490" y="1874"/>
                </a:moveTo>
                <a:lnTo>
                  <a:pt x="33465" y="0"/>
                </a:lnTo>
                <a:lnTo>
                  <a:pt x="27110" y="800"/>
                </a:lnTo>
                <a:lnTo>
                  <a:pt x="21634" y="3324"/>
                </a:lnTo>
                <a:lnTo>
                  <a:pt x="5533" y="13267"/>
                </a:lnTo>
                <a:lnTo>
                  <a:pt x="0" y="18862"/>
                </a:lnTo>
                <a:lnTo>
                  <a:pt x="42" y="21511"/>
                </a:lnTo>
                <a:lnTo>
                  <a:pt x="1876" y="23999"/>
                </a:lnTo>
                <a:lnTo>
                  <a:pt x="8372" y="28330"/>
                </a:lnTo>
                <a:lnTo>
                  <a:pt x="23356" y="35018"/>
                </a:lnTo>
                <a:lnTo>
                  <a:pt x="35136" y="43192"/>
                </a:lnTo>
                <a:lnTo>
                  <a:pt x="36475" y="46042"/>
                </a:lnTo>
                <a:lnTo>
                  <a:pt x="37000" y="53063"/>
                </a:lnTo>
                <a:lnTo>
                  <a:pt x="35911" y="55875"/>
                </a:lnTo>
                <a:lnTo>
                  <a:pt x="31810" y="59963"/>
                </a:lnTo>
                <a:lnTo>
                  <a:pt x="25410" y="61057"/>
                </a:lnTo>
                <a:lnTo>
                  <a:pt x="18831" y="60339"/>
                </a:lnTo>
                <a:lnTo>
                  <a:pt x="10967" y="57162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4" name="object 424"/>
          <p:cNvSpPr/>
          <p:nvPr/>
        </p:nvSpPr>
        <p:spPr>
          <a:xfrm>
            <a:off x="4851520" y="7658900"/>
            <a:ext cx="43185" cy="42274"/>
          </a:xfrm>
          <a:custGeom>
            <a:avLst/>
            <a:gdLst/>
            <a:ahLst/>
            <a:cxnLst/>
            <a:rect l="l" t="t" r="r" b="b"/>
            <a:pathLst>
              <a:path w="43185" h="42274">
                <a:moveTo>
                  <a:pt x="23674" y="0"/>
                </a:moveTo>
                <a:lnTo>
                  <a:pt x="0" y="16714"/>
                </a:lnTo>
                <a:lnTo>
                  <a:pt x="303" y="19814"/>
                </a:lnTo>
                <a:lnTo>
                  <a:pt x="3531" y="26150"/>
                </a:lnTo>
                <a:lnTo>
                  <a:pt x="5909" y="29357"/>
                </a:lnTo>
                <a:lnTo>
                  <a:pt x="8940" y="31133"/>
                </a:lnTo>
                <a:lnTo>
                  <a:pt x="16162" y="32144"/>
                </a:lnTo>
                <a:lnTo>
                  <a:pt x="28353" y="30681"/>
                </a:lnTo>
                <a:lnTo>
                  <a:pt x="31852" y="31655"/>
                </a:lnTo>
                <a:lnTo>
                  <a:pt x="43185" y="42274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5" name="object 425"/>
          <p:cNvSpPr/>
          <p:nvPr/>
        </p:nvSpPr>
        <p:spPr>
          <a:xfrm>
            <a:off x="4891339" y="7665391"/>
            <a:ext cx="97545" cy="58527"/>
          </a:xfrm>
          <a:custGeom>
            <a:avLst/>
            <a:gdLst/>
            <a:ahLst/>
            <a:cxnLst/>
            <a:rect l="l" t="t" r="r" b="b"/>
            <a:pathLst>
              <a:path w="97545" h="58527">
                <a:moveTo>
                  <a:pt x="0" y="0"/>
                </a:moveTo>
                <a:lnTo>
                  <a:pt x="4830" y="8510"/>
                </a:lnTo>
                <a:lnTo>
                  <a:pt x="8674" y="25873"/>
                </a:lnTo>
                <a:lnTo>
                  <a:pt x="9034" y="30254"/>
                </a:lnTo>
                <a:lnTo>
                  <a:pt x="9635" y="32092"/>
                </a:lnTo>
                <a:lnTo>
                  <a:pt x="10397" y="32233"/>
                </a:lnTo>
                <a:lnTo>
                  <a:pt x="15943" y="26398"/>
                </a:lnTo>
                <a:lnTo>
                  <a:pt x="18576" y="25908"/>
                </a:lnTo>
                <a:lnTo>
                  <a:pt x="35572" y="30405"/>
                </a:lnTo>
                <a:lnTo>
                  <a:pt x="51998" y="35774"/>
                </a:lnTo>
                <a:lnTo>
                  <a:pt x="58877" y="37215"/>
                </a:lnTo>
                <a:lnTo>
                  <a:pt x="74314" y="15012"/>
                </a:lnTo>
                <a:lnTo>
                  <a:pt x="76618" y="27050"/>
                </a:lnTo>
                <a:lnTo>
                  <a:pt x="83817" y="41832"/>
                </a:lnTo>
                <a:lnTo>
                  <a:pt x="97545" y="58527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6" name="object 426"/>
          <p:cNvSpPr/>
          <p:nvPr/>
        </p:nvSpPr>
        <p:spPr>
          <a:xfrm>
            <a:off x="5099975" y="7606858"/>
            <a:ext cx="25330" cy="94282"/>
          </a:xfrm>
          <a:custGeom>
            <a:avLst/>
            <a:gdLst/>
            <a:ahLst/>
            <a:cxnLst/>
            <a:rect l="l" t="t" r="r" b="b"/>
            <a:pathLst>
              <a:path w="25330" h="94282">
                <a:moveTo>
                  <a:pt x="2573" y="0"/>
                </a:moveTo>
                <a:lnTo>
                  <a:pt x="0" y="16072"/>
                </a:lnTo>
                <a:lnTo>
                  <a:pt x="706" y="28095"/>
                </a:lnTo>
                <a:lnTo>
                  <a:pt x="4633" y="43071"/>
                </a:lnTo>
                <a:lnTo>
                  <a:pt x="9991" y="58397"/>
                </a:lnTo>
                <a:lnTo>
                  <a:pt x="15623" y="72553"/>
                </a:lnTo>
                <a:lnTo>
                  <a:pt x="23199" y="89562"/>
                </a:lnTo>
                <a:lnTo>
                  <a:pt x="25330" y="94282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7" name="object 427"/>
          <p:cNvSpPr/>
          <p:nvPr/>
        </p:nvSpPr>
        <p:spPr>
          <a:xfrm>
            <a:off x="5108910" y="7645331"/>
            <a:ext cx="32507" cy="10282"/>
          </a:xfrm>
          <a:custGeom>
            <a:avLst/>
            <a:gdLst/>
            <a:ahLst/>
            <a:cxnLst/>
            <a:rect l="l" t="t" r="r" b="b"/>
            <a:pathLst>
              <a:path w="32507" h="10282">
                <a:moveTo>
                  <a:pt x="0" y="10282"/>
                </a:moveTo>
                <a:lnTo>
                  <a:pt x="17025" y="1233"/>
                </a:lnTo>
                <a:lnTo>
                  <a:pt x="23940" y="0"/>
                </a:lnTo>
                <a:lnTo>
                  <a:pt x="32507" y="530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8" name="object 428"/>
          <p:cNvSpPr/>
          <p:nvPr/>
        </p:nvSpPr>
        <p:spPr>
          <a:xfrm>
            <a:off x="5199780" y="7577594"/>
            <a:ext cx="65007" cy="100027"/>
          </a:xfrm>
          <a:custGeom>
            <a:avLst/>
            <a:gdLst/>
            <a:ahLst/>
            <a:cxnLst/>
            <a:rect l="l" t="t" r="r" b="b"/>
            <a:pathLst>
              <a:path w="65007" h="100027">
                <a:moveTo>
                  <a:pt x="0" y="0"/>
                </a:moveTo>
                <a:lnTo>
                  <a:pt x="2233" y="13697"/>
                </a:lnTo>
                <a:lnTo>
                  <a:pt x="2798" y="26071"/>
                </a:lnTo>
                <a:lnTo>
                  <a:pt x="4012" y="40960"/>
                </a:lnTo>
                <a:lnTo>
                  <a:pt x="5755" y="56487"/>
                </a:lnTo>
                <a:lnTo>
                  <a:pt x="7734" y="70610"/>
                </a:lnTo>
                <a:lnTo>
                  <a:pt x="9153" y="87293"/>
                </a:lnTo>
                <a:lnTo>
                  <a:pt x="13025" y="99660"/>
                </a:lnTo>
                <a:lnTo>
                  <a:pt x="15184" y="100027"/>
                </a:lnTo>
                <a:lnTo>
                  <a:pt x="17707" y="98104"/>
                </a:lnTo>
                <a:lnTo>
                  <a:pt x="29540" y="82901"/>
                </a:lnTo>
                <a:lnTo>
                  <a:pt x="39089" y="73720"/>
                </a:lnTo>
                <a:lnTo>
                  <a:pt x="42311" y="72621"/>
                </a:lnTo>
                <a:lnTo>
                  <a:pt x="48780" y="73327"/>
                </a:lnTo>
                <a:lnTo>
                  <a:pt x="54304" y="77011"/>
                </a:lnTo>
                <a:lnTo>
                  <a:pt x="58805" y="82260"/>
                </a:lnTo>
                <a:lnTo>
                  <a:pt x="65007" y="94260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9" name="object 429"/>
          <p:cNvSpPr/>
          <p:nvPr/>
        </p:nvSpPr>
        <p:spPr>
          <a:xfrm>
            <a:off x="5293879" y="7645841"/>
            <a:ext cx="12999" cy="29249"/>
          </a:xfrm>
          <a:custGeom>
            <a:avLst/>
            <a:gdLst/>
            <a:ahLst/>
            <a:cxnLst/>
            <a:rect l="l" t="t" r="r" b="b"/>
            <a:pathLst>
              <a:path w="12999" h="29249">
                <a:moveTo>
                  <a:pt x="0" y="0"/>
                </a:moveTo>
                <a:lnTo>
                  <a:pt x="4498" y="13178"/>
                </a:lnTo>
                <a:lnTo>
                  <a:pt x="12999" y="292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0" name="object 430"/>
          <p:cNvSpPr/>
          <p:nvPr/>
        </p:nvSpPr>
        <p:spPr>
          <a:xfrm>
            <a:off x="5326212" y="7652330"/>
            <a:ext cx="45494" cy="21869"/>
          </a:xfrm>
          <a:custGeom>
            <a:avLst/>
            <a:gdLst/>
            <a:ahLst/>
            <a:cxnLst/>
            <a:rect l="l" t="t" r="r" b="b"/>
            <a:pathLst>
              <a:path w="45494" h="21869">
                <a:moveTo>
                  <a:pt x="0" y="0"/>
                </a:moveTo>
                <a:lnTo>
                  <a:pt x="6107" y="16711"/>
                </a:lnTo>
                <a:lnTo>
                  <a:pt x="7321" y="20889"/>
                </a:lnTo>
                <a:lnTo>
                  <a:pt x="8491" y="21869"/>
                </a:lnTo>
                <a:lnTo>
                  <a:pt x="9632" y="20718"/>
                </a:lnTo>
                <a:lnTo>
                  <a:pt x="15783" y="9347"/>
                </a:lnTo>
                <a:lnTo>
                  <a:pt x="18827" y="7314"/>
                </a:lnTo>
                <a:lnTo>
                  <a:pt x="27022" y="5056"/>
                </a:lnTo>
                <a:lnTo>
                  <a:pt x="33794" y="5978"/>
                </a:lnTo>
                <a:lnTo>
                  <a:pt x="38850" y="8795"/>
                </a:lnTo>
                <a:lnTo>
                  <a:pt x="45494" y="16247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1" name="object 431"/>
          <p:cNvSpPr/>
          <p:nvPr/>
        </p:nvSpPr>
        <p:spPr>
          <a:xfrm>
            <a:off x="5378034" y="7636073"/>
            <a:ext cx="59438" cy="96034"/>
          </a:xfrm>
          <a:custGeom>
            <a:avLst/>
            <a:gdLst/>
            <a:ahLst/>
            <a:cxnLst/>
            <a:rect l="l" t="t" r="r" b="b"/>
            <a:pathLst>
              <a:path w="59438" h="96034">
                <a:moveTo>
                  <a:pt x="22744" y="0"/>
                </a:moveTo>
                <a:lnTo>
                  <a:pt x="17569" y="1724"/>
                </a:lnTo>
                <a:lnTo>
                  <a:pt x="16045" y="4038"/>
                </a:lnTo>
                <a:lnTo>
                  <a:pt x="13899" y="15918"/>
                </a:lnTo>
                <a:lnTo>
                  <a:pt x="13986" y="30148"/>
                </a:lnTo>
                <a:lnTo>
                  <a:pt x="16565" y="37948"/>
                </a:lnTo>
                <a:lnTo>
                  <a:pt x="18985" y="39379"/>
                </a:lnTo>
                <a:lnTo>
                  <a:pt x="22044" y="39249"/>
                </a:lnTo>
                <a:lnTo>
                  <a:pt x="35602" y="34709"/>
                </a:lnTo>
                <a:lnTo>
                  <a:pt x="42178" y="35402"/>
                </a:lnTo>
                <a:lnTo>
                  <a:pt x="45447" y="36599"/>
                </a:lnTo>
                <a:lnTo>
                  <a:pt x="51006" y="44666"/>
                </a:lnTo>
                <a:lnTo>
                  <a:pt x="57232" y="62454"/>
                </a:lnTo>
                <a:lnTo>
                  <a:pt x="59438" y="79518"/>
                </a:lnTo>
                <a:lnTo>
                  <a:pt x="59120" y="84421"/>
                </a:lnTo>
                <a:lnTo>
                  <a:pt x="55879" y="91794"/>
                </a:lnTo>
                <a:lnTo>
                  <a:pt x="53499" y="94771"/>
                </a:lnTo>
                <a:lnTo>
                  <a:pt x="49385" y="96034"/>
                </a:lnTo>
                <a:lnTo>
                  <a:pt x="38074" y="95511"/>
                </a:lnTo>
                <a:lnTo>
                  <a:pt x="23661" y="90947"/>
                </a:lnTo>
                <a:lnTo>
                  <a:pt x="7010" y="84109"/>
                </a:lnTo>
                <a:lnTo>
                  <a:pt x="0" y="81230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2" name="object 432"/>
          <p:cNvSpPr/>
          <p:nvPr/>
        </p:nvSpPr>
        <p:spPr>
          <a:xfrm>
            <a:off x="5520811" y="7551594"/>
            <a:ext cx="107211" cy="116958"/>
          </a:xfrm>
          <a:custGeom>
            <a:avLst/>
            <a:gdLst/>
            <a:ahLst/>
            <a:cxnLst/>
            <a:rect l="l" t="t" r="r" b="b"/>
            <a:pathLst>
              <a:path w="107211" h="116958">
                <a:moveTo>
                  <a:pt x="0" y="0"/>
                </a:moveTo>
                <a:lnTo>
                  <a:pt x="3449" y="13797"/>
                </a:lnTo>
                <a:lnTo>
                  <a:pt x="8993" y="30197"/>
                </a:lnTo>
                <a:lnTo>
                  <a:pt x="12493" y="39624"/>
                </a:lnTo>
                <a:lnTo>
                  <a:pt x="15548" y="49158"/>
                </a:lnTo>
                <a:lnTo>
                  <a:pt x="18307" y="58762"/>
                </a:lnTo>
                <a:lnTo>
                  <a:pt x="23297" y="77015"/>
                </a:lnTo>
                <a:lnTo>
                  <a:pt x="27922" y="92347"/>
                </a:lnTo>
                <a:lnTo>
                  <a:pt x="32860" y="107981"/>
                </a:lnTo>
                <a:lnTo>
                  <a:pt x="34540" y="109529"/>
                </a:lnTo>
                <a:lnTo>
                  <a:pt x="36383" y="109117"/>
                </a:lnTo>
                <a:lnTo>
                  <a:pt x="52323" y="91241"/>
                </a:lnTo>
                <a:lnTo>
                  <a:pt x="55458" y="87901"/>
                </a:lnTo>
                <a:lnTo>
                  <a:pt x="58992" y="86035"/>
                </a:lnTo>
                <a:lnTo>
                  <a:pt x="66768" y="84925"/>
                </a:lnTo>
                <a:lnTo>
                  <a:pt x="75038" y="87559"/>
                </a:lnTo>
                <a:lnTo>
                  <a:pt x="87811" y="96094"/>
                </a:lnTo>
                <a:lnTo>
                  <a:pt x="103480" y="110573"/>
                </a:lnTo>
                <a:lnTo>
                  <a:pt x="107211" y="116958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3" name="object 433"/>
          <p:cNvSpPr/>
          <p:nvPr/>
        </p:nvSpPr>
        <p:spPr>
          <a:xfrm>
            <a:off x="5647311" y="7642551"/>
            <a:ext cx="36102" cy="24591"/>
          </a:xfrm>
          <a:custGeom>
            <a:avLst/>
            <a:gdLst/>
            <a:ahLst/>
            <a:cxnLst/>
            <a:rect l="l" t="t" r="r" b="b"/>
            <a:pathLst>
              <a:path w="36102" h="24591">
                <a:moveTo>
                  <a:pt x="25987" y="0"/>
                </a:moveTo>
                <a:lnTo>
                  <a:pt x="36102" y="16361"/>
                </a:lnTo>
                <a:lnTo>
                  <a:pt x="35979" y="18848"/>
                </a:lnTo>
                <a:lnTo>
                  <a:pt x="34814" y="20866"/>
                </a:lnTo>
                <a:lnTo>
                  <a:pt x="32955" y="22573"/>
                </a:lnTo>
                <a:lnTo>
                  <a:pt x="26076" y="24470"/>
                </a:lnTo>
                <a:lnTo>
                  <a:pt x="17725" y="24591"/>
                </a:lnTo>
                <a:lnTo>
                  <a:pt x="7658" y="20961"/>
                </a:lnTo>
                <a:lnTo>
                  <a:pt x="0" y="16242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4" name="object 434"/>
          <p:cNvSpPr/>
          <p:nvPr/>
        </p:nvSpPr>
        <p:spPr>
          <a:xfrm>
            <a:off x="5673093" y="7506123"/>
            <a:ext cx="51968" cy="168899"/>
          </a:xfrm>
          <a:custGeom>
            <a:avLst/>
            <a:gdLst/>
            <a:ahLst/>
            <a:cxnLst/>
            <a:rect l="l" t="t" r="r" b="b"/>
            <a:pathLst>
              <a:path w="51968" h="168899">
                <a:moveTo>
                  <a:pt x="0" y="0"/>
                </a:moveTo>
                <a:lnTo>
                  <a:pt x="6897" y="15518"/>
                </a:lnTo>
                <a:lnTo>
                  <a:pt x="12207" y="33723"/>
                </a:lnTo>
                <a:lnTo>
                  <a:pt x="14634" y="44136"/>
                </a:lnTo>
                <a:lnTo>
                  <a:pt x="17335" y="55408"/>
                </a:lnTo>
                <a:lnTo>
                  <a:pt x="20218" y="67254"/>
                </a:lnTo>
                <a:lnTo>
                  <a:pt x="23223" y="79482"/>
                </a:lnTo>
                <a:lnTo>
                  <a:pt x="25587" y="90882"/>
                </a:lnTo>
                <a:lnTo>
                  <a:pt x="27523" y="101730"/>
                </a:lnTo>
                <a:lnTo>
                  <a:pt x="29176" y="112210"/>
                </a:lnTo>
                <a:lnTo>
                  <a:pt x="31360" y="121723"/>
                </a:lnTo>
                <a:lnTo>
                  <a:pt x="36674" y="139030"/>
                </a:lnTo>
                <a:lnTo>
                  <a:pt x="42645" y="152255"/>
                </a:lnTo>
                <a:lnTo>
                  <a:pt x="51968" y="168899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5" name="object 435"/>
          <p:cNvSpPr/>
          <p:nvPr/>
        </p:nvSpPr>
        <p:spPr>
          <a:xfrm>
            <a:off x="5744045" y="7552459"/>
            <a:ext cx="78234" cy="125796"/>
          </a:xfrm>
          <a:custGeom>
            <a:avLst/>
            <a:gdLst/>
            <a:ahLst/>
            <a:cxnLst/>
            <a:rect l="l" t="t" r="r" b="b"/>
            <a:pathLst>
              <a:path w="78234" h="125796">
                <a:moveTo>
                  <a:pt x="10033" y="41356"/>
                </a:moveTo>
                <a:lnTo>
                  <a:pt x="10401" y="82718"/>
                </a:lnTo>
                <a:lnTo>
                  <a:pt x="26950" y="108426"/>
                </a:lnTo>
                <a:lnTo>
                  <a:pt x="34632" y="107731"/>
                </a:lnTo>
                <a:lnTo>
                  <a:pt x="38340" y="104370"/>
                </a:lnTo>
                <a:lnTo>
                  <a:pt x="45347" y="92938"/>
                </a:lnTo>
                <a:lnTo>
                  <a:pt x="47259" y="75348"/>
                </a:lnTo>
                <a:lnTo>
                  <a:pt x="46758" y="65099"/>
                </a:lnTo>
                <a:lnTo>
                  <a:pt x="32269" y="28631"/>
                </a:lnTo>
                <a:lnTo>
                  <a:pt x="2020" y="0"/>
                </a:lnTo>
                <a:lnTo>
                  <a:pt x="0" y="794"/>
                </a:lnTo>
                <a:lnTo>
                  <a:pt x="19328" y="37418"/>
                </a:lnTo>
                <a:lnTo>
                  <a:pt x="44301" y="72305"/>
                </a:lnTo>
                <a:lnTo>
                  <a:pt x="52004" y="83640"/>
                </a:lnTo>
                <a:lnTo>
                  <a:pt x="58943" y="94444"/>
                </a:lnTo>
                <a:lnTo>
                  <a:pt x="69660" y="111861"/>
                </a:lnTo>
                <a:lnTo>
                  <a:pt x="78234" y="125796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6" name="object 436"/>
          <p:cNvSpPr/>
          <p:nvPr/>
        </p:nvSpPr>
        <p:spPr>
          <a:xfrm>
            <a:off x="5832083" y="7593812"/>
            <a:ext cx="34141" cy="74687"/>
          </a:xfrm>
          <a:custGeom>
            <a:avLst/>
            <a:gdLst/>
            <a:ahLst/>
            <a:cxnLst/>
            <a:rect l="l" t="t" r="r" b="b"/>
            <a:pathLst>
              <a:path w="34141" h="74687">
                <a:moveTo>
                  <a:pt x="15950" y="0"/>
                </a:moveTo>
                <a:lnTo>
                  <a:pt x="10765" y="14472"/>
                </a:lnTo>
                <a:lnTo>
                  <a:pt x="2792" y="29839"/>
                </a:lnTo>
                <a:lnTo>
                  <a:pt x="683" y="33964"/>
                </a:lnTo>
                <a:lnTo>
                  <a:pt x="0" y="37436"/>
                </a:lnTo>
                <a:lnTo>
                  <a:pt x="265" y="40472"/>
                </a:lnTo>
                <a:lnTo>
                  <a:pt x="1164" y="43217"/>
                </a:lnTo>
                <a:lnTo>
                  <a:pt x="6011" y="48193"/>
                </a:lnTo>
                <a:lnTo>
                  <a:pt x="22606" y="57266"/>
                </a:lnTo>
                <a:lnTo>
                  <a:pt x="32795" y="63833"/>
                </a:lnTo>
                <a:lnTo>
                  <a:pt x="34036" y="66369"/>
                </a:lnTo>
                <a:lnTo>
                  <a:pt x="34141" y="69141"/>
                </a:lnTo>
                <a:lnTo>
                  <a:pt x="33490" y="72072"/>
                </a:lnTo>
                <a:lnTo>
                  <a:pt x="31251" y="73666"/>
                </a:lnTo>
                <a:lnTo>
                  <a:pt x="15950" y="74687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7" name="object 437"/>
          <p:cNvSpPr/>
          <p:nvPr/>
        </p:nvSpPr>
        <p:spPr>
          <a:xfrm>
            <a:off x="5968005" y="7528837"/>
            <a:ext cx="71368" cy="146343"/>
          </a:xfrm>
          <a:custGeom>
            <a:avLst/>
            <a:gdLst/>
            <a:ahLst/>
            <a:cxnLst/>
            <a:rect l="l" t="t" r="r" b="b"/>
            <a:pathLst>
              <a:path w="71368" h="146343">
                <a:moveTo>
                  <a:pt x="71368" y="142896"/>
                </a:moveTo>
                <a:lnTo>
                  <a:pt x="66197" y="146343"/>
                </a:lnTo>
                <a:lnTo>
                  <a:pt x="63592" y="145916"/>
                </a:lnTo>
                <a:lnTo>
                  <a:pt x="48747" y="132937"/>
                </a:lnTo>
                <a:lnTo>
                  <a:pt x="19365" y="95339"/>
                </a:lnTo>
                <a:lnTo>
                  <a:pt x="1702" y="54601"/>
                </a:lnTo>
                <a:lnTo>
                  <a:pt x="0" y="34386"/>
                </a:lnTo>
                <a:lnTo>
                  <a:pt x="2850" y="16984"/>
                </a:lnTo>
                <a:lnTo>
                  <a:pt x="9649" y="5642"/>
                </a:lnTo>
                <a:lnTo>
                  <a:pt x="13987" y="1607"/>
                </a:lnTo>
                <a:lnTo>
                  <a:pt x="18323" y="0"/>
                </a:lnTo>
                <a:lnTo>
                  <a:pt x="22656" y="10"/>
                </a:lnTo>
                <a:lnTo>
                  <a:pt x="26988" y="1100"/>
                </a:lnTo>
                <a:lnTo>
                  <a:pt x="30597" y="4351"/>
                </a:lnTo>
                <a:lnTo>
                  <a:pt x="39651" y="20981"/>
                </a:lnTo>
                <a:lnTo>
                  <a:pt x="42146" y="26007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8" name="object 438"/>
          <p:cNvSpPr/>
          <p:nvPr/>
        </p:nvSpPr>
        <p:spPr>
          <a:xfrm>
            <a:off x="5970947" y="7601060"/>
            <a:ext cx="93830" cy="45567"/>
          </a:xfrm>
          <a:custGeom>
            <a:avLst/>
            <a:gdLst/>
            <a:ahLst/>
            <a:cxnLst/>
            <a:rect l="l" t="t" r="r" b="b"/>
            <a:pathLst>
              <a:path w="93830" h="45567">
                <a:moveTo>
                  <a:pt x="0" y="18715"/>
                </a:moveTo>
                <a:lnTo>
                  <a:pt x="10367" y="20585"/>
                </a:lnTo>
                <a:lnTo>
                  <a:pt x="21789" y="18708"/>
                </a:lnTo>
                <a:lnTo>
                  <a:pt x="32188" y="13382"/>
                </a:lnTo>
                <a:lnTo>
                  <a:pt x="48661" y="684"/>
                </a:lnTo>
                <a:lnTo>
                  <a:pt x="58061" y="0"/>
                </a:lnTo>
                <a:lnTo>
                  <a:pt x="92046" y="35951"/>
                </a:lnTo>
                <a:lnTo>
                  <a:pt x="93830" y="39945"/>
                </a:lnTo>
                <a:lnTo>
                  <a:pt x="92493" y="42608"/>
                </a:lnTo>
                <a:lnTo>
                  <a:pt x="89077" y="44383"/>
                </a:lnTo>
                <a:lnTo>
                  <a:pt x="84275" y="45567"/>
                </a:lnTo>
                <a:lnTo>
                  <a:pt x="75091" y="43996"/>
                </a:lnTo>
                <a:lnTo>
                  <a:pt x="61684" y="15468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9" name="object 439"/>
          <p:cNvSpPr/>
          <p:nvPr/>
        </p:nvSpPr>
        <p:spPr>
          <a:xfrm>
            <a:off x="6097305" y="7593800"/>
            <a:ext cx="16230" cy="48692"/>
          </a:xfrm>
          <a:custGeom>
            <a:avLst/>
            <a:gdLst/>
            <a:ahLst/>
            <a:cxnLst/>
            <a:rect l="l" t="t" r="r" b="b"/>
            <a:pathLst>
              <a:path w="16230" h="48692">
                <a:moveTo>
                  <a:pt x="0" y="48692"/>
                </a:moveTo>
                <a:lnTo>
                  <a:pt x="1723" y="43522"/>
                </a:lnTo>
                <a:lnTo>
                  <a:pt x="714" y="29129"/>
                </a:lnTo>
                <a:lnTo>
                  <a:pt x="933" y="15563"/>
                </a:lnTo>
                <a:lnTo>
                  <a:pt x="3540" y="9201"/>
                </a:lnTo>
                <a:lnTo>
                  <a:pt x="8065" y="4931"/>
                </a:lnTo>
                <a:lnTo>
                  <a:pt x="16230" y="0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0" name="object 440"/>
          <p:cNvSpPr/>
          <p:nvPr/>
        </p:nvSpPr>
        <p:spPr>
          <a:xfrm>
            <a:off x="6214798" y="7610024"/>
            <a:ext cx="38047" cy="74652"/>
          </a:xfrm>
          <a:custGeom>
            <a:avLst/>
            <a:gdLst/>
            <a:ahLst/>
            <a:cxnLst/>
            <a:rect l="l" t="t" r="r" b="b"/>
            <a:pathLst>
              <a:path w="38047" h="74652">
                <a:moveTo>
                  <a:pt x="5589" y="0"/>
                </a:moveTo>
                <a:lnTo>
                  <a:pt x="2143" y="5169"/>
                </a:lnTo>
                <a:lnTo>
                  <a:pt x="0" y="20445"/>
                </a:lnTo>
                <a:lnTo>
                  <a:pt x="1422" y="30003"/>
                </a:lnTo>
                <a:lnTo>
                  <a:pt x="23416" y="45347"/>
                </a:lnTo>
                <a:lnTo>
                  <a:pt x="26489" y="47182"/>
                </a:lnTo>
                <a:lnTo>
                  <a:pt x="30866" y="54028"/>
                </a:lnTo>
                <a:lnTo>
                  <a:pt x="36852" y="70939"/>
                </a:lnTo>
                <a:lnTo>
                  <a:pt x="38047" y="74652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1" name="object 441"/>
          <p:cNvSpPr/>
          <p:nvPr/>
        </p:nvSpPr>
        <p:spPr>
          <a:xfrm>
            <a:off x="6223361" y="7520389"/>
            <a:ext cx="64907" cy="164272"/>
          </a:xfrm>
          <a:custGeom>
            <a:avLst/>
            <a:gdLst/>
            <a:ahLst/>
            <a:cxnLst/>
            <a:rect l="l" t="t" r="r" b="b"/>
            <a:pathLst>
              <a:path w="64907" h="164272">
                <a:moveTo>
                  <a:pt x="0" y="5248"/>
                </a:moveTo>
                <a:lnTo>
                  <a:pt x="6891" y="79"/>
                </a:lnTo>
                <a:lnTo>
                  <a:pt x="10363" y="0"/>
                </a:lnTo>
                <a:lnTo>
                  <a:pt x="18068" y="3757"/>
                </a:lnTo>
                <a:lnTo>
                  <a:pt x="32945" y="44450"/>
                </a:lnTo>
                <a:lnTo>
                  <a:pt x="42335" y="84175"/>
                </a:lnTo>
                <a:lnTo>
                  <a:pt x="45532" y="97893"/>
                </a:lnTo>
                <a:lnTo>
                  <a:pt x="48745" y="110283"/>
                </a:lnTo>
                <a:lnTo>
                  <a:pt x="51969" y="121789"/>
                </a:lnTo>
                <a:lnTo>
                  <a:pt x="55200" y="132705"/>
                </a:lnTo>
                <a:lnTo>
                  <a:pt x="59752" y="147718"/>
                </a:lnTo>
                <a:lnTo>
                  <a:pt x="64907" y="164272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2" name="object 442"/>
          <p:cNvSpPr/>
          <p:nvPr/>
        </p:nvSpPr>
        <p:spPr>
          <a:xfrm>
            <a:off x="6275010" y="7528886"/>
            <a:ext cx="55165" cy="171985"/>
          </a:xfrm>
          <a:custGeom>
            <a:avLst/>
            <a:gdLst/>
            <a:ahLst/>
            <a:cxnLst/>
            <a:rect l="l" t="t" r="r" b="b"/>
            <a:pathLst>
              <a:path w="55165" h="171985">
                <a:moveTo>
                  <a:pt x="0" y="0"/>
                </a:moveTo>
                <a:lnTo>
                  <a:pt x="5168" y="12058"/>
                </a:lnTo>
                <a:lnTo>
                  <a:pt x="12512" y="28555"/>
                </a:lnTo>
                <a:lnTo>
                  <a:pt x="16995" y="38506"/>
                </a:lnTo>
                <a:lnTo>
                  <a:pt x="21786" y="50549"/>
                </a:lnTo>
                <a:lnTo>
                  <a:pt x="36421" y="92617"/>
                </a:lnTo>
                <a:lnTo>
                  <a:pt x="47207" y="132924"/>
                </a:lnTo>
                <a:lnTo>
                  <a:pt x="52647" y="159290"/>
                </a:lnTo>
                <a:lnTo>
                  <a:pt x="55165" y="171985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3" name="object 443"/>
          <p:cNvSpPr/>
          <p:nvPr/>
        </p:nvSpPr>
        <p:spPr>
          <a:xfrm>
            <a:off x="6474005" y="7643805"/>
            <a:ext cx="57051" cy="53805"/>
          </a:xfrm>
          <a:custGeom>
            <a:avLst/>
            <a:gdLst/>
            <a:ahLst/>
            <a:cxnLst/>
            <a:rect l="l" t="t" r="r" b="b"/>
            <a:pathLst>
              <a:path w="57051" h="53805">
                <a:moveTo>
                  <a:pt x="31094" y="8380"/>
                </a:moveTo>
                <a:lnTo>
                  <a:pt x="27649" y="3213"/>
                </a:lnTo>
                <a:lnTo>
                  <a:pt x="25193" y="1691"/>
                </a:lnTo>
                <a:lnTo>
                  <a:pt x="18617" y="0"/>
                </a:lnTo>
                <a:lnTo>
                  <a:pt x="15566" y="269"/>
                </a:lnTo>
                <a:lnTo>
                  <a:pt x="10253" y="2492"/>
                </a:lnTo>
                <a:lnTo>
                  <a:pt x="3208" y="7797"/>
                </a:lnTo>
                <a:lnTo>
                  <a:pt x="675" y="13769"/>
                </a:lnTo>
                <a:lnTo>
                  <a:pt x="0" y="17381"/>
                </a:lnTo>
                <a:lnTo>
                  <a:pt x="2494" y="31075"/>
                </a:lnTo>
                <a:lnTo>
                  <a:pt x="7799" y="43105"/>
                </a:lnTo>
                <a:lnTo>
                  <a:pt x="10517" y="45229"/>
                </a:lnTo>
                <a:lnTo>
                  <a:pt x="17382" y="46629"/>
                </a:lnTo>
                <a:lnTo>
                  <a:pt x="20872" y="45055"/>
                </a:lnTo>
                <a:lnTo>
                  <a:pt x="27633" y="38500"/>
                </a:lnTo>
                <a:lnTo>
                  <a:pt x="35605" y="20979"/>
                </a:lnTo>
                <a:lnTo>
                  <a:pt x="36986" y="21466"/>
                </a:lnTo>
                <a:lnTo>
                  <a:pt x="45503" y="37369"/>
                </a:lnTo>
                <a:lnTo>
                  <a:pt x="51387" y="48294"/>
                </a:lnTo>
                <a:lnTo>
                  <a:pt x="57051" y="53805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4" name="object 444"/>
          <p:cNvSpPr/>
          <p:nvPr/>
        </p:nvSpPr>
        <p:spPr>
          <a:xfrm>
            <a:off x="6572924" y="7606755"/>
            <a:ext cx="71962" cy="103815"/>
          </a:xfrm>
          <a:custGeom>
            <a:avLst/>
            <a:gdLst/>
            <a:ahLst/>
            <a:cxnLst/>
            <a:rect l="l" t="t" r="r" b="b"/>
            <a:pathLst>
              <a:path w="71962" h="103815">
                <a:moveTo>
                  <a:pt x="0" y="0"/>
                </a:moveTo>
                <a:lnTo>
                  <a:pt x="40351" y="25162"/>
                </a:lnTo>
                <a:lnTo>
                  <a:pt x="55612" y="32808"/>
                </a:lnTo>
                <a:lnTo>
                  <a:pt x="66583" y="40160"/>
                </a:lnTo>
                <a:lnTo>
                  <a:pt x="70806" y="45965"/>
                </a:lnTo>
                <a:lnTo>
                  <a:pt x="71962" y="52150"/>
                </a:lnTo>
                <a:lnTo>
                  <a:pt x="71766" y="55314"/>
                </a:lnTo>
                <a:lnTo>
                  <a:pt x="68663" y="60751"/>
                </a:lnTo>
                <a:lnTo>
                  <a:pt x="63320" y="65210"/>
                </a:lnTo>
                <a:lnTo>
                  <a:pt x="45711" y="75657"/>
                </a:lnTo>
                <a:lnTo>
                  <a:pt x="35773" y="84658"/>
                </a:lnTo>
                <a:lnTo>
                  <a:pt x="27496" y="100296"/>
                </a:lnTo>
                <a:lnTo>
                  <a:pt x="25953" y="103815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5" name="object 445"/>
          <p:cNvSpPr/>
          <p:nvPr/>
        </p:nvSpPr>
        <p:spPr>
          <a:xfrm>
            <a:off x="6678253" y="7567823"/>
            <a:ext cx="20868" cy="136242"/>
          </a:xfrm>
          <a:custGeom>
            <a:avLst/>
            <a:gdLst/>
            <a:ahLst/>
            <a:cxnLst/>
            <a:rect l="l" t="t" r="r" b="b"/>
            <a:pathLst>
              <a:path w="20868" h="136242">
                <a:moveTo>
                  <a:pt x="4649" y="0"/>
                </a:moveTo>
                <a:lnTo>
                  <a:pt x="2059" y="13669"/>
                </a:lnTo>
                <a:lnTo>
                  <a:pt x="134" y="26019"/>
                </a:lnTo>
                <a:lnTo>
                  <a:pt x="0" y="41840"/>
                </a:lnTo>
                <a:lnTo>
                  <a:pt x="1501" y="59684"/>
                </a:lnTo>
                <a:lnTo>
                  <a:pt x="12416" y="110992"/>
                </a:lnTo>
                <a:lnTo>
                  <a:pt x="18044" y="127959"/>
                </a:lnTo>
                <a:lnTo>
                  <a:pt x="20868" y="136242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6" name="object 446"/>
          <p:cNvSpPr/>
          <p:nvPr/>
        </p:nvSpPr>
        <p:spPr>
          <a:xfrm>
            <a:off x="6731229" y="7687830"/>
            <a:ext cx="3243" cy="3243"/>
          </a:xfrm>
          <a:custGeom>
            <a:avLst/>
            <a:gdLst/>
            <a:ahLst/>
            <a:cxnLst/>
            <a:rect l="l" t="t" r="r" b="b"/>
            <a:pathLst>
              <a:path w="3243" h="3243">
                <a:moveTo>
                  <a:pt x="0" y="0"/>
                </a:moveTo>
                <a:lnTo>
                  <a:pt x="3243" y="3243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7" name="object 447"/>
          <p:cNvSpPr/>
          <p:nvPr/>
        </p:nvSpPr>
        <p:spPr>
          <a:xfrm>
            <a:off x="4387575" y="7818335"/>
            <a:ext cx="35783" cy="136628"/>
          </a:xfrm>
          <a:custGeom>
            <a:avLst/>
            <a:gdLst/>
            <a:ahLst/>
            <a:cxnLst/>
            <a:rect l="l" t="t" r="r" b="b"/>
            <a:pathLst>
              <a:path w="35783" h="136628">
                <a:moveTo>
                  <a:pt x="0" y="0"/>
                </a:moveTo>
                <a:lnTo>
                  <a:pt x="3453" y="13815"/>
                </a:lnTo>
                <a:lnTo>
                  <a:pt x="8041" y="27345"/>
                </a:lnTo>
                <a:lnTo>
                  <a:pt x="13332" y="42515"/>
                </a:lnTo>
                <a:lnTo>
                  <a:pt x="18094" y="60100"/>
                </a:lnTo>
                <a:lnTo>
                  <a:pt x="22620" y="76832"/>
                </a:lnTo>
                <a:lnTo>
                  <a:pt x="26680" y="92341"/>
                </a:lnTo>
                <a:lnTo>
                  <a:pt x="29689" y="106463"/>
                </a:lnTo>
                <a:lnTo>
                  <a:pt x="32231" y="119004"/>
                </a:lnTo>
                <a:lnTo>
                  <a:pt x="35783" y="136628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8" name="object 448"/>
          <p:cNvSpPr/>
          <p:nvPr/>
        </p:nvSpPr>
        <p:spPr>
          <a:xfrm>
            <a:off x="4462331" y="7902874"/>
            <a:ext cx="16263" cy="45537"/>
          </a:xfrm>
          <a:custGeom>
            <a:avLst/>
            <a:gdLst/>
            <a:ahLst/>
            <a:cxnLst/>
            <a:rect l="l" t="t" r="r" b="b"/>
            <a:pathLst>
              <a:path w="16263" h="45537">
                <a:moveTo>
                  <a:pt x="0" y="0"/>
                </a:moveTo>
                <a:lnTo>
                  <a:pt x="10734" y="17005"/>
                </a:lnTo>
                <a:lnTo>
                  <a:pt x="14464" y="28730"/>
                </a:lnTo>
                <a:lnTo>
                  <a:pt x="16263" y="45537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9" name="object 449"/>
          <p:cNvSpPr/>
          <p:nvPr/>
        </p:nvSpPr>
        <p:spPr>
          <a:xfrm>
            <a:off x="4507799" y="7932104"/>
            <a:ext cx="104072" cy="42279"/>
          </a:xfrm>
          <a:custGeom>
            <a:avLst/>
            <a:gdLst/>
            <a:ahLst/>
            <a:cxnLst/>
            <a:rect l="l" t="t" r="r" b="b"/>
            <a:pathLst>
              <a:path w="104072" h="42279">
                <a:moveTo>
                  <a:pt x="0" y="0"/>
                </a:moveTo>
                <a:lnTo>
                  <a:pt x="13580" y="16380"/>
                </a:lnTo>
                <a:lnTo>
                  <a:pt x="19482" y="27779"/>
                </a:lnTo>
                <a:lnTo>
                  <a:pt x="19853" y="29722"/>
                </a:lnTo>
                <a:lnTo>
                  <a:pt x="19378" y="30294"/>
                </a:lnTo>
                <a:lnTo>
                  <a:pt x="18339" y="29953"/>
                </a:lnTo>
                <a:lnTo>
                  <a:pt x="40698" y="25255"/>
                </a:lnTo>
                <a:lnTo>
                  <a:pt x="43393" y="25509"/>
                </a:lnTo>
                <a:lnTo>
                  <a:pt x="49279" y="22901"/>
                </a:lnTo>
                <a:lnTo>
                  <a:pt x="60378" y="13477"/>
                </a:lnTo>
                <a:lnTo>
                  <a:pt x="68994" y="11410"/>
                </a:lnTo>
                <a:lnTo>
                  <a:pt x="73459" y="12304"/>
                </a:lnTo>
                <a:lnTo>
                  <a:pt x="82276" y="17152"/>
                </a:lnTo>
                <a:lnTo>
                  <a:pt x="96982" y="34250"/>
                </a:lnTo>
                <a:lnTo>
                  <a:pt x="104072" y="42279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0" name="object 450"/>
          <p:cNvSpPr/>
          <p:nvPr/>
        </p:nvSpPr>
        <p:spPr>
          <a:xfrm>
            <a:off x="4384157" y="8032869"/>
            <a:ext cx="91053" cy="78045"/>
          </a:xfrm>
          <a:custGeom>
            <a:avLst/>
            <a:gdLst/>
            <a:ahLst/>
            <a:cxnLst/>
            <a:rect l="l" t="t" r="r" b="b"/>
            <a:pathLst>
              <a:path w="91053" h="78045">
                <a:moveTo>
                  <a:pt x="0" y="0"/>
                </a:moveTo>
                <a:lnTo>
                  <a:pt x="25568" y="28369"/>
                </a:lnTo>
                <a:lnTo>
                  <a:pt x="61309" y="59006"/>
                </a:lnTo>
                <a:lnTo>
                  <a:pt x="75816" y="69995"/>
                </a:lnTo>
                <a:lnTo>
                  <a:pt x="91053" y="78045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1" name="object 451"/>
          <p:cNvSpPr/>
          <p:nvPr/>
        </p:nvSpPr>
        <p:spPr>
          <a:xfrm>
            <a:off x="4393857" y="8029561"/>
            <a:ext cx="52024" cy="94293"/>
          </a:xfrm>
          <a:custGeom>
            <a:avLst/>
            <a:gdLst/>
            <a:ahLst/>
            <a:cxnLst/>
            <a:rect l="l" t="t" r="r" b="b"/>
            <a:pathLst>
              <a:path w="52024" h="94293">
                <a:moveTo>
                  <a:pt x="52024" y="0"/>
                </a:moveTo>
                <a:lnTo>
                  <a:pt x="41246" y="17029"/>
                </a:lnTo>
                <a:lnTo>
                  <a:pt x="30485" y="33706"/>
                </a:lnTo>
                <a:lnTo>
                  <a:pt x="19871" y="50651"/>
                </a:lnTo>
                <a:lnTo>
                  <a:pt x="9861" y="65385"/>
                </a:lnTo>
                <a:lnTo>
                  <a:pt x="2322" y="82588"/>
                </a:lnTo>
                <a:lnTo>
                  <a:pt x="0" y="94293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2" name="object 452"/>
          <p:cNvSpPr/>
          <p:nvPr/>
        </p:nvSpPr>
        <p:spPr>
          <a:xfrm>
            <a:off x="4484833" y="8068519"/>
            <a:ext cx="87780" cy="15868"/>
          </a:xfrm>
          <a:custGeom>
            <a:avLst/>
            <a:gdLst/>
            <a:ahLst/>
            <a:cxnLst/>
            <a:rect l="l" t="t" r="r" b="b"/>
            <a:pathLst>
              <a:path w="87780" h="15868">
                <a:moveTo>
                  <a:pt x="0" y="0"/>
                </a:moveTo>
                <a:lnTo>
                  <a:pt x="40691" y="13318"/>
                </a:lnTo>
                <a:lnTo>
                  <a:pt x="72843" y="15868"/>
                </a:lnTo>
                <a:lnTo>
                  <a:pt x="80298" y="14157"/>
                </a:lnTo>
                <a:lnTo>
                  <a:pt x="87780" y="9753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3" name="object 453"/>
          <p:cNvSpPr/>
          <p:nvPr/>
        </p:nvSpPr>
        <p:spPr>
          <a:xfrm>
            <a:off x="4530277" y="8048955"/>
            <a:ext cx="49750" cy="45510"/>
          </a:xfrm>
          <a:custGeom>
            <a:avLst/>
            <a:gdLst/>
            <a:ahLst/>
            <a:cxnLst/>
            <a:rect l="l" t="t" r="r" b="b"/>
            <a:pathLst>
              <a:path w="49750" h="45510">
                <a:moveTo>
                  <a:pt x="0" y="0"/>
                </a:moveTo>
                <a:lnTo>
                  <a:pt x="43838" y="20997"/>
                </a:lnTo>
                <a:lnTo>
                  <a:pt x="49750" y="30060"/>
                </a:lnTo>
                <a:lnTo>
                  <a:pt x="44987" y="37680"/>
                </a:lnTo>
                <a:lnTo>
                  <a:pt x="36849" y="42030"/>
                </a:lnTo>
                <a:lnTo>
                  <a:pt x="22755" y="45510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4" name="object 454"/>
          <p:cNvSpPr/>
          <p:nvPr/>
        </p:nvSpPr>
        <p:spPr>
          <a:xfrm>
            <a:off x="4647218" y="8071649"/>
            <a:ext cx="61757" cy="15719"/>
          </a:xfrm>
          <a:custGeom>
            <a:avLst/>
            <a:gdLst/>
            <a:ahLst/>
            <a:cxnLst/>
            <a:rect l="l" t="t" r="r" b="b"/>
            <a:pathLst>
              <a:path w="61757" h="15719">
                <a:moveTo>
                  <a:pt x="0" y="0"/>
                </a:moveTo>
                <a:lnTo>
                  <a:pt x="10773" y="9048"/>
                </a:lnTo>
                <a:lnTo>
                  <a:pt x="19805" y="13555"/>
                </a:lnTo>
                <a:lnTo>
                  <a:pt x="35519" y="15719"/>
                </a:lnTo>
                <a:lnTo>
                  <a:pt x="52748" y="15183"/>
                </a:lnTo>
                <a:lnTo>
                  <a:pt x="61757" y="1300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5" name="object 455"/>
          <p:cNvSpPr/>
          <p:nvPr/>
        </p:nvSpPr>
        <p:spPr>
          <a:xfrm>
            <a:off x="4757632" y="8048810"/>
            <a:ext cx="129848" cy="49271"/>
          </a:xfrm>
          <a:custGeom>
            <a:avLst/>
            <a:gdLst/>
            <a:ahLst/>
            <a:cxnLst/>
            <a:rect l="l" t="t" r="r" b="b"/>
            <a:pathLst>
              <a:path w="129848" h="49271">
                <a:moveTo>
                  <a:pt x="0" y="13028"/>
                </a:moveTo>
                <a:lnTo>
                  <a:pt x="38553" y="17050"/>
                </a:lnTo>
                <a:lnTo>
                  <a:pt x="68485" y="26852"/>
                </a:lnTo>
                <a:lnTo>
                  <a:pt x="86405" y="32263"/>
                </a:lnTo>
                <a:lnTo>
                  <a:pt x="93290" y="34938"/>
                </a:lnTo>
                <a:lnTo>
                  <a:pt x="111342" y="47893"/>
                </a:lnTo>
                <a:lnTo>
                  <a:pt x="114311" y="49271"/>
                </a:lnTo>
                <a:lnTo>
                  <a:pt x="117374" y="48746"/>
                </a:lnTo>
                <a:lnTo>
                  <a:pt x="123666" y="44310"/>
                </a:lnTo>
                <a:lnTo>
                  <a:pt x="128147" y="37524"/>
                </a:lnTo>
                <a:lnTo>
                  <a:pt x="129848" y="33692"/>
                </a:lnTo>
                <a:lnTo>
                  <a:pt x="129811" y="24619"/>
                </a:lnTo>
                <a:lnTo>
                  <a:pt x="125730" y="11287"/>
                </a:lnTo>
                <a:lnTo>
                  <a:pt x="121602" y="4671"/>
                </a:lnTo>
                <a:lnTo>
                  <a:pt x="116156" y="527"/>
                </a:lnTo>
                <a:lnTo>
                  <a:pt x="113187" y="0"/>
                </a:lnTo>
                <a:lnTo>
                  <a:pt x="106999" y="1340"/>
                </a:lnTo>
                <a:lnTo>
                  <a:pt x="104555" y="3069"/>
                </a:lnTo>
                <a:lnTo>
                  <a:pt x="99028" y="11041"/>
                </a:lnTo>
                <a:lnTo>
                  <a:pt x="88947" y="26491"/>
                </a:lnTo>
                <a:lnTo>
                  <a:pt x="73261" y="41728"/>
                </a:lnTo>
                <a:lnTo>
                  <a:pt x="58821" y="48415"/>
                </a:lnTo>
                <a:lnTo>
                  <a:pt x="43107" y="49232"/>
                </a:lnTo>
                <a:lnTo>
                  <a:pt x="33362" y="46091"/>
                </a:lnTo>
                <a:lnTo>
                  <a:pt x="24938" y="41084"/>
                </a:lnTo>
                <a:lnTo>
                  <a:pt x="18787" y="35247"/>
                </a:lnTo>
                <a:lnTo>
                  <a:pt x="15572" y="28079"/>
                </a:lnTo>
                <a:lnTo>
                  <a:pt x="14714" y="24146"/>
                </a:lnTo>
                <a:lnTo>
                  <a:pt x="15688" y="15923"/>
                </a:lnTo>
                <a:lnTo>
                  <a:pt x="16958" y="11708"/>
                </a:lnTo>
                <a:lnTo>
                  <a:pt x="18889" y="9621"/>
                </a:lnTo>
                <a:lnTo>
                  <a:pt x="21259" y="8951"/>
                </a:lnTo>
                <a:lnTo>
                  <a:pt x="29249" y="9778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6" name="object 456"/>
          <p:cNvSpPr/>
          <p:nvPr/>
        </p:nvSpPr>
        <p:spPr>
          <a:xfrm>
            <a:off x="4929287" y="7848258"/>
            <a:ext cx="91463" cy="125782"/>
          </a:xfrm>
          <a:custGeom>
            <a:avLst/>
            <a:gdLst/>
            <a:ahLst/>
            <a:cxnLst/>
            <a:rect l="l" t="t" r="r" b="b"/>
            <a:pathLst>
              <a:path w="91463" h="125782">
                <a:moveTo>
                  <a:pt x="19972" y="57541"/>
                </a:moveTo>
                <a:lnTo>
                  <a:pt x="10926" y="46770"/>
                </a:lnTo>
                <a:lnTo>
                  <a:pt x="2926" y="31636"/>
                </a:lnTo>
                <a:lnTo>
                  <a:pt x="0" y="21957"/>
                </a:lnTo>
                <a:lnTo>
                  <a:pt x="383" y="12599"/>
                </a:lnTo>
                <a:lnTo>
                  <a:pt x="1497" y="8082"/>
                </a:lnTo>
                <a:lnTo>
                  <a:pt x="3322" y="4710"/>
                </a:lnTo>
                <a:lnTo>
                  <a:pt x="8239" y="0"/>
                </a:lnTo>
                <a:lnTo>
                  <a:pt x="12150" y="43"/>
                </a:lnTo>
                <a:lnTo>
                  <a:pt x="47934" y="27082"/>
                </a:lnTo>
                <a:lnTo>
                  <a:pt x="64183" y="62409"/>
                </a:lnTo>
                <a:lnTo>
                  <a:pt x="53216" y="99433"/>
                </a:lnTo>
                <a:lnTo>
                  <a:pt x="80530" y="117327"/>
                </a:lnTo>
                <a:lnTo>
                  <a:pt x="91463" y="125782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7" name="object 457"/>
          <p:cNvSpPr/>
          <p:nvPr/>
        </p:nvSpPr>
        <p:spPr>
          <a:xfrm>
            <a:off x="5023870" y="7785537"/>
            <a:ext cx="74732" cy="58485"/>
          </a:xfrm>
          <a:custGeom>
            <a:avLst/>
            <a:gdLst/>
            <a:ahLst/>
            <a:cxnLst/>
            <a:rect l="l" t="t" r="r" b="b"/>
            <a:pathLst>
              <a:path w="74732" h="58485">
                <a:moveTo>
                  <a:pt x="0" y="0"/>
                </a:moveTo>
                <a:lnTo>
                  <a:pt x="15100" y="11566"/>
                </a:lnTo>
                <a:lnTo>
                  <a:pt x="29866" y="24246"/>
                </a:lnTo>
                <a:lnTo>
                  <a:pt x="45673" y="38472"/>
                </a:lnTo>
                <a:lnTo>
                  <a:pt x="60827" y="49908"/>
                </a:lnTo>
                <a:lnTo>
                  <a:pt x="74732" y="58485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8" name="object 458"/>
          <p:cNvSpPr/>
          <p:nvPr/>
        </p:nvSpPr>
        <p:spPr>
          <a:xfrm>
            <a:off x="5033486" y="7795256"/>
            <a:ext cx="51981" cy="51981"/>
          </a:xfrm>
          <a:custGeom>
            <a:avLst/>
            <a:gdLst/>
            <a:ahLst/>
            <a:cxnLst/>
            <a:rect l="l" t="t" r="r" b="b"/>
            <a:pathLst>
              <a:path w="51981" h="51981">
                <a:moveTo>
                  <a:pt x="51981" y="0"/>
                </a:moveTo>
                <a:lnTo>
                  <a:pt x="50256" y="5173"/>
                </a:lnTo>
                <a:lnTo>
                  <a:pt x="38297" y="16985"/>
                </a:lnTo>
                <a:lnTo>
                  <a:pt x="24423" y="28336"/>
                </a:lnTo>
                <a:lnTo>
                  <a:pt x="8540" y="42056"/>
                </a:lnTo>
                <a:lnTo>
                  <a:pt x="0" y="51981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9" name="object 459"/>
          <p:cNvSpPr/>
          <p:nvPr/>
        </p:nvSpPr>
        <p:spPr>
          <a:xfrm>
            <a:off x="5147050" y="7879688"/>
            <a:ext cx="61720" cy="19490"/>
          </a:xfrm>
          <a:custGeom>
            <a:avLst/>
            <a:gdLst/>
            <a:ahLst/>
            <a:cxnLst/>
            <a:rect l="l" t="t" r="r" b="b"/>
            <a:pathLst>
              <a:path w="61720" h="19490">
                <a:moveTo>
                  <a:pt x="0" y="0"/>
                </a:moveTo>
                <a:lnTo>
                  <a:pt x="16059" y="5458"/>
                </a:lnTo>
                <a:lnTo>
                  <a:pt x="32430" y="11723"/>
                </a:lnTo>
                <a:lnTo>
                  <a:pt x="50681" y="17074"/>
                </a:lnTo>
                <a:lnTo>
                  <a:pt x="61720" y="1949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0" name="object 460"/>
          <p:cNvSpPr/>
          <p:nvPr/>
        </p:nvSpPr>
        <p:spPr>
          <a:xfrm>
            <a:off x="5172890" y="7918627"/>
            <a:ext cx="35728" cy="9744"/>
          </a:xfrm>
          <a:custGeom>
            <a:avLst/>
            <a:gdLst/>
            <a:ahLst/>
            <a:cxnLst/>
            <a:rect l="l" t="t" r="r" b="b"/>
            <a:pathLst>
              <a:path w="35728" h="9744">
                <a:moveTo>
                  <a:pt x="0" y="0"/>
                </a:moveTo>
                <a:lnTo>
                  <a:pt x="18083" y="4520"/>
                </a:lnTo>
                <a:lnTo>
                  <a:pt x="35728" y="9744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1" name="object 461"/>
          <p:cNvSpPr/>
          <p:nvPr/>
        </p:nvSpPr>
        <p:spPr>
          <a:xfrm>
            <a:off x="5297678" y="7782093"/>
            <a:ext cx="67542" cy="152729"/>
          </a:xfrm>
          <a:custGeom>
            <a:avLst/>
            <a:gdLst/>
            <a:ahLst/>
            <a:cxnLst/>
            <a:rect l="l" t="t" r="r" b="b"/>
            <a:pathLst>
              <a:path w="67542" h="152729">
                <a:moveTo>
                  <a:pt x="1723" y="29317"/>
                </a:moveTo>
                <a:lnTo>
                  <a:pt x="0" y="24145"/>
                </a:lnTo>
                <a:lnTo>
                  <a:pt x="115" y="18719"/>
                </a:lnTo>
                <a:lnTo>
                  <a:pt x="651" y="15756"/>
                </a:lnTo>
                <a:lnTo>
                  <a:pt x="2813" y="13059"/>
                </a:lnTo>
                <a:lnTo>
                  <a:pt x="19246" y="3546"/>
                </a:lnTo>
                <a:lnTo>
                  <a:pt x="28997" y="181"/>
                </a:lnTo>
                <a:lnTo>
                  <a:pt x="47019" y="0"/>
                </a:lnTo>
                <a:lnTo>
                  <a:pt x="55053" y="770"/>
                </a:lnTo>
                <a:lnTo>
                  <a:pt x="61030" y="3519"/>
                </a:lnTo>
                <a:lnTo>
                  <a:pt x="65130" y="8108"/>
                </a:lnTo>
                <a:lnTo>
                  <a:pt x="66728" y="10848"/>
                </a:lnTo>
                <a:lnTo>
                  <a:pt x="67542" y="17741"/>
                </a:lnTo>
                <a:lnTo>
                  <a:pt x="66340" y="25255"/>
                </a:lnTo>
                <a:lnTo>
                  <a:pt x="43615" y="67683"/>
                </a:lnTo>
                <a:lnTo>
                  <a:pt x="20903" y="98444"/>
                </a:lnTo>
                <a:lnTo>
                  <a:pt x="17705" y="105989"/>
                </a:lnTo>
                <a:lnTo>
                  <a:pt x="17006" y="114154"/>
                </a:lnTo>
                <a:lnTo>
                  <a:pt x="18641" y="127827"/>
                </a:lnTo>
                <a:lnTo>
                  <a:pt x="22373" y="141381"/>
                </a:lnTo>
                <a:lnTo>
                  <a:pt x="27705" y="152729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2" name="object 462"/>
          <p:cNvSpPr/>
          <p:nvPr/>
        </p:nvSpPr>
        <p:spPr>
          <a:xfrm>
            <a:off x="5326233" y="7965019"/>
            <a:ext cx="14612" cy="14612"/>
          </a:xfrm>
          <a:custGeom>
            <a:avLst/>
            <a:gdLst/>
            <a:ahLst/>
            <a:cxnLst/>
            <a:rect l="l" t="t" r="r" b="b"/>
            <a:pathLst>
              <a:path w="14612" h="14612">
                <a:moveTo>
                  <a:pt x="11341" y="14612"/>
                </a:moveTo>
                <a:lnTo>
                  <a:pt x="3271" y="14612"/>
                </a:lnTo>
                <a:lnTo>
                  <a:pt x="0" y="11341"/>
                </a:lnTo>
                <a:lnTo>
                  <a:pt x="0" y="3271"/>
                </a:lnTo>
                <a:lnTo>
                  <a:pt x="3271" y="0"/>
                </a:lnTo>
                <a:lnTo>
                  <a:pt x="11341" y="0"/>
                </a:lnTo>
                <a:lnTo>
                  <a:pt x="14612" y="3271"/>
                </a:lnTo>
                <a:lnTo>
                  <a:pt x="14612" y="11341"/>
                </a:lnTo>
                <a:lnTo>
                  <a:pt x="11341" y="146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3" name="object 463"/>
          <p:cNvSpPr/>
          <p:nvPr/>
        </p:nvSpPr>
        <p:spPr>
          <a:xfrm>
            <a:off x="5055642" y="8181267"/>
            <a:ext cx="105719" cy="121509"/>
          </a:xfrm>
          <a:custGeom>
            <a:avLst/>
            <a:gdLst/>
            <a:ahLst/>
            <a:cxnLst/>
            <a:rect l="l" t="t" r="r" b="b"/>
            <a:pathLst>
              <a:path w="105719" h="121509">
                <a:moveTo>
                  <a:pt x="14666" y="49967"/>
                </a:moveTo>
                <a:lnTo>
                  <a:pt x="7239" y="47010"/>
                </a:lnTo>
                <a:lnTo>
                  <a:pt x="2814" y="43715"/>
                </a:lnTo>
                <a:lnTo>
                  <a:pt x="365" y="35024"/>
                </a:lnTo>
                <a:lnTo>
                  <a:pt x="0" y="24176"/>
                </a:lnTo>
                <a:lnTo>
                  <a:pt x="3857" y="11974"/>
                </a:lnTo>
                <a:lnTo>
                  <a:pt x="7573" y="4898"/>
                </a:lnTo>
                <a:lnTo>
                  <a:pt x="10299" y="2578"/>
                </a:lnTo>
                <a:lnTo>
                  <a:pt x="17181" y="0"/>
                </a:lnTo>
                <a:lnTo>
                  <a:pt x="26021" y="2707"/>
                </a:lnTo>
                <a:lnTo>
                  <a:pt x="53543" y="35946"/>
                </a:lnTo>
                <a:lnTo>
                  <a:pt x="60872" y="59423"/>
                </a:lnTo>
                <a:lnTo>
                  <a:pt x="59411" y="73681"/>
                </a:lnTo>
                <a:lnTo>
                  <a:pt x="55148" y="84836"/>
                </a:lnTo>
                <a:lnTo>
                  <a:pt x="48677" y="92684"/>
                </a:lnTo>
                <a:lnTo>
                  <a:pt x="44927" y="95789"/>
                </a:lnTo>
                <a:lnTo>
                  <a:pt x="43873" y="97858"/>
                </a:lnTo>
                <a:lnTo>
                  <a:pt x="44616" y="99238"/>
                </a:lnTo>
                <a:lnTo>
                  <a:pt x="61371" y="104905"/>
                </a:lnTo>
                <a:lnTo>
                  <a:pt x="74687" y="108830"/>
                </a:lnTo>
                <a:lnTo>
                  <a:pt x="92550" y="115103"/>
                </a:lnTo>
                <a:lnTo>
                  <a:pt x="105719" y="121509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4" name="object 464"/>
          <p:cNvSpPr/>
          <p:nvPr/>
        </p:nvSpPr>
        <p:spPr>
          <a:xfrm>
            <a:off x="5148209" y="8124873"/>
            <a:ext cx="61778" cy="5485"/>
          </a:xfrm>
          <a:custGeom>
            <a:avLst/>
            <a:gdLst/>
            <a:ahLst/>
            <a:cxnLst/>
            <a:rect l="l" t="t" r="r" b="b"/>
            <a:pathLst>
              <a:path w="61778" h="5485">
                <a:moveTo>
                  <a:pt x="0" y="2234"/>
                </a:moveTo>
                <a:lnTo>
                  <a:pt x="8509" y="0"/>
                </a:lnTo>
                <a:lnTo>
                  <a:pt x="22913" y="6"/>
                </a:lnTo>
                <a:lnTo>
                  <a:pt x="37159" y="2568"/>
                </a:lnTo>
                <a:lnTo>
                  <a:pt x="48307" y="4189"/>
                </a:lnTo>
                <a:lnTo>
                  <a:pt x="61778" y="5485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5" name="object 465"/>
          <p:cNvSpPr/>
          <p:nvPr/>
        </p:nvSpPr>
        <p:spPr>
          <a:xfrm>
            <a:off x="5252100" y="8081524"/>
            <a:ext cx="26009" cy="65022"/>
          </a:xfrm>
          <a:custGeom>
            <a:avLst/>
            <a:gdLst/>
            <a:ahLst/>
            <a:cxnLst/>
            <a:rect l="l" t="t" r="r" b="b"/>
            <a:pathLst>
              <a:path w="26009" h="65022">
                <a:moveTo>
                  <a:pt x="0" y="0"/>
                </a:moveTo>
                <a:lnTo>
                  <a:pt x="7425" y="15212"/>
                </a:lnTo>
                <a:lnTo>
                  <a:pt x="13679" y="30315"/>
                </a:lnTo>
                <a:lnTo>
                  <a:pt x="20175" y="47584"/>
                </a:lnTo>
                <a:lnTo>
                  <a:pt x="24280" y="57206"/>
                </a:lnTo>
                <a:lnTo>
                  <a:pt x="26009" y="65022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6" name="object 466"/>
          <p:cNvSpPr/>
          <p:nvPr/>
        </p:nvSpPr>
        <p:spPr>
          <a:xfrm>
            <a:off x="5290952" y="8100966"/>
            <a:ext cx="52735" cy="31723"/>
          </a:xfrm>
          <a:custGeom>
            <a:avLst/>
            <a:gdLst/>
            <a:ahLst/>
            <a:cxnLst/>
            <a:rect l="l" t="t" r="r" b="b"/>
            <a:pathLst>
              <a:path w="52735" h="31723">
                <a:moveTo>
                  <a:pt x="0" y="6501"/>
                </a:moveTo>
                <a:lnTo>
                  <a:pt x="5176" y="4775"/>
                </a:lnTo>
                <a:lnTo>
                  <a:pt x="22202" y="5428"/>
                </a:lnTo>
                <a:lnTo>
                  <a:pt x="34549" y="9877"/>
                </a:lnTo>
                <a:lnTo>
                  <a:pt x="48764" y="19541"/>
                </a:lnTo>
                <a:lnTo>
                  <a:pt x="52014" y="22780"/>
                </a:lnTo>
                <a:lnTo>
                  <a:pt x="52735" y="25661"/>
                </a:lnTo>
                <a:lnTo>
                  <a:pt x="51772" y="28304"/>
                </a:lnTo>
                <a:lnTo>
                  <a:pt x="49684" y="30789"/>
                </a:lnTo>
                <a:lnTo>
                  <a:pt x="46126" y="31723"/>
                </a:lnTo>
                <a:lnTo>
                  <a:pt x="36393" y="30834"/>
                </a:lnTo>
                <a:lnTo>
                  <a:pt x="13003" y="0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7" name="object 467"/>
          <p:cNvSpPr/>
          <p:nvPr/>
        </p:nvSpPr>
        <p:spPr>
          <a:xfrm>
            <a:off x="5362299" y="8094402"/>
            <a:ext cx="44984" cy="33644"/>
          </a:xfrm>
          <a:custGeom>
            <a:avLst/>
            <a:gdLst/>
            <a:ahLst/>
            <a:cxnLst/>
            <a:rect l="l" t="t" r="r" b="b"/>
            <a:pathLst>
              <a:path w="44984" h="33644">
                <a:moveTo>
                  <a:pt x="0" y="0"/>
                </a:moveTo>
                <a:lnTo>
                  <a:pt x="42710" y="21213"/>
                </a:lnTo>
                <a:lnTo>
                  <a:pt x="44984" y="28569"/>
                </a:lnTo>
                <a:lnTo>
                  <a:pt x="44074" y="32047"/>
                </a:lnTo>
                <a:lnTo>
                  <a:pt x="41301" y="33644"/>
                </a:lnTo>
                <a:lnTo>
                  <a:pt x="32440" y="33492"/>
                </a:lnTo>
                <a:lnTo>
                  <a:pt x="16995" y="27620"/>
                </a:lnTo>
                <a:lnTo>
                  <a:pt x="6159" y="19018"/>
                </a:lnTo>
                <a:lnTo>
                  <a:pt x="0" y="975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8" name="object 468"/>
          <p:cNvSpPr/>
          <p:nvPr/>
        </p:nvSpPr>
        <p:spPr>
          <a:xfrm>
            <a:off x="5407628" y="8230838"/>
            <a:ext cx="74749" cy="9785"/>
          </a:xfrm>
          <a:custGeom>
            <a:avLst/>
            <a:gdLst/>
            <a:ahLst/>
            <a:cxnLst/>
            <a:rect l="l" t="t" r="r" b="b"/>
            <a:pathLst>
              <a:path w="74749" h="9785">
                <a:moveTo>
                  <a:pt x="0" y="0"/>
                </a:moveTo>
                <a:lnTo>
                  <a:pt x="15567" y="360"/>
                </a:lnTo>
                <a:lnTo>
                  <a:pt x="33621" y="3316"/>
                </a:lnTo>
                <a:lnTo>
                  <a:pt x="47563" y="7974"/>
                </a:lnTo>
                <a:lnTo>
                  <a:pt x="64447" y="9785"/>
                </a:lnTo>
                <a:lnTo>
                  <a:pt x="74749" y="97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9" name="object 469"/>
          <p:cNvSpPr/>
          <p:nvPr/>
        </p:nvSpPr>
        <p:spPr>
          <a:xfrm>
            <a:off x="5423701" y="8263255"/>
            <a:ext cx="64992" cy="5620"/>
          </a:xfrm>
          <a:custGeom>
            <a:avLst/>
            <a:gdLst/>
            <a:ahLst/>
            <a:cxnLst/>
            <a:rect l="l" t="t" r="r" b="b"/>
            <a:pathLst>
              <a:path w="64992" h="5620">
                <a:moveTo>
                  <a:pt x="0" y="0"/>
                </a:moveTo>
                <a:lnTo>
                  <a:pt x="15102" y="3534"/>
                </a:lnTo>
                <a:lnTo>
                  <a:pt x="30832" y="5620"/>
                </a:lnTo>
                <a:lnTo>
                  <a:pt x="48251" y="5276"/>
                </a:lnTo>
                <a:lnTo>
                  <a:pt x="64992" y="3249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0" name="object 470"/>
          <p:cNvSpPr/>
          <p:nvPr/>
        </p:nvSpPr>
        <p:spPr>
          <a:xfrm>
            <a:off x="5616027" y="8084713"/>
            <a:ext cx="26005" cy="130029"/>
          </a:xfrm>
          <a:custGeom>
            <a:avLst/>
            <a:gdLst/>
            <a:ahLst/>
            <a:cxnLst/>
            <a:rect l="l" t="t" r="r" b="b"/>
            <a:pathLst>
              <a:path w="26005" h="130029">
                <a:moveTo>
                  <a:pt x="0" y="0"/>
                </a:moveTo>
                <a:lnTo>
                  <a:pt x="15600" y="43066"/>
                </a:lnTo>
                <a:lnTo>
                  <a:pt x="19094" y="75863"/>
                </a:lnTo>
                <a:lnTo>
                  <a:pt x="20887" y="91628"/>
                </a:lnTo>
                <a:lnTo>
                  <a:pt x="22201" y="109541"/>
                </a:lnTo>
                <a:lnTo>
                  <a:pt x="25255" y="126582"/>
                </a:lnTo>
                <a:lnTo>
                  <a:pt x="26005" y="130029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1" name="object 471"/>
          <p:cNvSpPr/>
          <p:nvPr/>
        </p:nvSpPr>
        <p:spPr>
          <a:xfrm>
            <a:off x="5560571" y="8239097"/>
            <a:ext cx="146266" cy="11322"/>
          </a:xfrm>
          <a:custGeom>
            <a:avLst/>
            <a:gdLst/>
            <a:ahLst/>
            <a:cxnLst/>
            <a:rect l="l" t="t" r="r" b="b"/>
            <a:pathLst>
              <a:path w="146266" h="11322">
                <a:moveTo>
                  <a:pt x="0" y="4821"/>
                </a:moveTo>
                <a:lnTo>
                  <a:pt x="16291" y="2226"/>
                </a:lnTo>
                <a:lnTo>
                  <a:pt x="30595" y="297"/>
                </a:lnTo>
                <a:lnTo>
                  <a:pt x="39898" y="0"/>
                </a:lnTo>
                <a:lnTo>
                  <a:pt x="50435" y="162"/>
                </a:lnTo>
                <a:lnTo>
                  <a:pt x="61793" y="632"/>
                </a:lnTo>
                <a:lnTo>
                  <a:pt x="72615" y="945"/>
                </a:lnTo>
                <a:lnTo>
                  <a:pt x="83080" y="1154"/>
                </a:lnTo>
                <a:lnTo>
                  <a:pt x="93308" y="1292"/>
                </a:lnTo>
                <a:lnTo>
                  <a:pt x="110450" y="2410"/>
                </a:lnTo>
                <a:lnTo>
                  <a:pt x="124569" y="4472"/>
                </a:lnTo>
                <a:lnTo>
                  <a:pt x="141552" y="9755"/>
                </a:lnTo>
                <a:lnTo>
                  <a:pt x="146266" y="11322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2" name="object 472"/>
          <p:cNvSpPr/>
          <p:nvPr/>
        </p:nvSpPr>
        <p:spPr>
          <a:xfrm>
            <a:off x="5563627" y="8301406"/>
            <a:ext cx="77999" cy="69181"/>
          </a:xfrm>
          <a:custGeom>
            <a:avLst/>
            <a:gdLst/>
            <a:ahLst/>
            <a:cxnLst/>
            <a:rect l="l" t="t" r="r" b="b"/>
            <a:pathLst>
              <a:path w="77999" h="69181">
                <a:moveTo>
                  <a:pt x="0" y="4181"/>
                </a:moveTo>
                <a:lnTo>
                  <a:pt x="5176" y="731"/>
                </a:lnTo>
                <a:lnTo>
                  <a:pt x="13495" y="0"/>
                </a:lnTo>
                <a:lnTo>
                  <a:pt x="18746" y="310"/>
                </a:lnTo>
                <a:lnTo>
                  <a:pt x="22969" y="1961"/>
                </a:lnTo>
                <a:lnTo>
                  <a:pt x="29588" y="7648"/>
                </a:lnTo>
                <a:lnTo>
                  <a:pt x="33011" y="14990"/>
                </a:lnTo>
                <a:lnTo>
                  <a:pt x="34171" y="23430"/>
                </a:lnTo>
                <a:lnTo>
                  <a:pt x="33155" y="37971"/>
                </a:lnTo>
                <a:lnTo>
                  <a:pt x="33592" y="55045"/>
                </a:lnTo>
                <a:lnTo>
                  <a:pt x="34311" y="58674"/>
                </a:lnTo>
                <a:lnTo>
                  <a:pt x="36596" y="61454"/>
                </a:lnTo>
                <a:lnTo>
                  <a:pt x="43950" y="65506"/>
                </a:lnTo>
                <a:lnTo>
                  <a:pt x="56516" y="68092"/>
                </a:lnTo>
                <a:lnTo>
                  <a:pt x="72562" y="67428"/>
                </a:lnTo>
                <a:lnTo>
                  <a:pt x="77999" y="69181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3" name="object 473"/>
          <p:cNvSpPr/>
          <p:nvPr/>
        </p:nvSpPr>
        <p:spPr>
          <a:xfrm>
            <a:off x="5638174" y="8266504"/>
            <a:ext cx="12998" cy="38994"/>
          </a:xfrm>
          <a:custGeom>
            <a:avLst/>
            <a:gdLst/>
            <a:ahLst/>
            <a:cxnLst/>
            <a:rect l="l" t="t" r="r" b="b"/>
            <a:pathLst>
              <a:path w="12998" h="38994">
                <a:moveTo>
                  <a:pt x="0" y="0"/>
                </a:moveTo>
                <a:lnTo>
                  <a:pt x="7060" y="16715"/>
                </a:lnTo>
                <a:lnTo>
                  <a:pt x="11718" y="30983"/>
                </a:lnTo>
                <a:lnTo>
                  <a:pt x="12998" y="38994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4" name="object 474"/>
          <p:cNvSpPr/>
          <p:nvPr/>
        </p:nvSpPr>
        <p:spPr>
          <a:xfrm>
            <a:off x="5667214" y="8253424"/>
            <a:ext cx="30137" cy="35299"/>
          </a:xfrm>
          <a:custGeom>
            <a:avLst/>
            <a:gdLst/>
            <a:ahLst/>
            <a:cxnLst/>
            <a:rect l="l" t="t" r="r" b="b"/>
            <a:pathLst>
              <a:path w="30137" h="35299">
                <a:moveTo>
                  <a:pt x="3249" y="0"/>
                </a:moveTo>
                <a:lnTo>
                  <a:pt x="8423" y="1724"/>
                </a:lnTo>
                <a:lnTo>
                  <a:pt x="25570" y="18795"/>
                </a:lnTo>
                <a:lnTo>
                  <a:pt x="28960" y="22278"/>
                </a:lnTo>
                <a:lnTo>
                  <a:pt x="30137" y="25682"/>
                </a:lnTo>
                <a:lnTo>
                  <a:pt x="29839" y="29035"/>
                </a:lnTo>
                <a:lnTo>
                  <a:pt x="28557" y="32354"/>
                </a:lnTo>
                <a:lnTo>
                  <a:pt x="26619" y="34205"/>
                </a:lnTo>
                <a:lnTo>
                  <a:pt x="24244" y="35078"/>
                </a:lnTo>
                <a:lnTo>
                  <a:pt x="21578" y="35299"/>
                </a:lnTo>
                <a:lnTo>
                  <a:pt x="10926" y="32160"/>
                </a:lnTo>
                <a:lnTo>
                  <a:pt x="8006" y="29382"/>
                </a:lnTo>
                <a:lnTo>
                  <a:pt x="3799" y="21482"/>
                </a:lnTo>
                <a:lnTo>
                  <a:pt x="0" y="3249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5" name="object 475"/>
          <p:cNvSpPr/>
          <p:nvPr/>
        </p:nvSpPr>
        <p:spPr>
          <a:xfrm>
            <a:off x="5699497" y="8258115"/>
            <a:ext cx="43663" cy="36342"/>
          </a:xfrm>
          <a:custGeom>
            <a:avLst/>
            <a:gdLst/>
            <a:ahLst/>
            <a:cxnLst/>
            <a:rect l="l" t="t" r="r" b="b"/>
            <a:pathLst>
              <a:path w="43663" h="36342">
                <a:moveTo>
                  <a:pt x="0" y="1724"/>
                </a:moveTo>
                <a:lnTo>
                  <a:pt x="41659" y="25948"/>
                </a:lnTo>
                <a:lnTo>
                  <a:pt x="43663" y="32464"/>
                </a:lnTo>
                <a:lnTo>
                  <a:pt x="43187" y="35213"/>
                </a:lnTo>
                <a:lnTo>
                  <a:pt x="41786" y="36323"/>
                </a:lnTo>
                <a:lnTo>
                  <a:pt x="39770" y="36342"/>
                </a:lnTo>
                <a:lnTo>
                  <a:pt x="37342" y="35632"/>
                </a:lnTo>
                <a:lnTo>
                  <a:pt x="27027" y="27734"/>
                </a:lnTo>
                <a:lnTo>
                  <a:pt x="20000" y="17974"/>
                </a:lnTo>
                <a:lnTo>
                  <a:pt x="18876" y="11473"/>
                </a:lnTo>
                <a:lnTo>
                  <a:pt x="19492" y="1724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6" name="object 476"/>
          <p:cNvSpPr/>
          <p:nvPr/>
        </p:nvSpPr>
        <p:spPr>
          <a:xfrm>
            <a:off x="5901392" y="8120272"/>
            <a:ext cx="32496" cy="116985"/>
          </a:xfrm>
          <a:custGeom>
            <a:avLst/>
            <a:gdLst/>
            <a:ahLst/>
            <a:cxnLst/>
            <a:rect l="l" t="t" r="r" b="b"/>
            <a:pathLst>
              <a:path w="32496" h="116985">
                <a:moveTo>
                  <a:pt x="0" y="0"/>
                </a:moveTo>
                <a:lnTo>
                  <a:pt x="5188" y="15926"/>
                </a:lnTo>
                <a:lnTo>
                  <a:pt x="9045" y="28862"/>
                </a:lnTo>
                <a:lnTo>
                  <a:pt x="13167" y="43999"/>
                </a:lnTo>
                <a:lnTo>
                  <a:pt x="17767" y="60355"/>
                </a:lnTo>
                <a:lnTo>
                  <a:pt x="23422" y="77253"/>
                </a:lnTo>
                <a:lnTo>
                  <a:pt x="27621" y="91503"/>
                </a:lnTo>
                <a:lnTo>
                  <a:pt x="31051" y="106787"/>
                </a:lnTo>
                <a:lnTo>
                  <a:pt x="32496" y="116985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7" name="object 477"/>
          <p:cNvSpPr/>
          <p:nvPr/>
        </p:nvSpPr>
        <p:spPr>
          <a:xfrm>
            <a:off x="5888161" y="8168944"/>
            <a:ext cx="68233" cy="29242"/>
          </a:xfrm>
          <a:custGeom>
            <a:avLst/>
            <a:gdLst/>
            <a:ahLst/>
            <a:cxnLst/>
            <a:rect l="l" t="t" r="r" b="b"/>
            <a:pathLst>
              <a:path w="68233" h="29242">
                <a:moveTo>
                  <a:pt x="0" y="29242"/>
                </a:moveTo>
                <a:lnTo>
                  <a:pt x="16709" y="20565"/>
                </a:lnTo>
                <a:lnTo>
                  <a:pt x="30342" y="14637"/>
                </a:lnTo>
                <a:lnTo>
                  <a:pt x="45814" y="6984"/>
                </a:lnTo>
                <a:lnTo>
                  <a:pt x="58943" y="2069"/>
                </a:lnTo>
                <a:lnTo>
                  <a:pt x="68233" y="0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8" name="object 478"/>
          <p:cNvSpPr/>
          <p:nvPr/>
        </p:nvSpPr>
        <p:spPr>
          <a:xfrm>
            <a:off x="5991892" y="8120140"/>
            <a:ext cx="77971" cy="100713"/>
          </a:xfrm>
          <a:custGeom>
            <a:avLst/>
            <a:gdLst/>
            <a:ahLst/>
            <a:cxnLst/>
            <a:rect l="l" t="t" r="r" b="b"/>
            <a:pathLst>
              <a:path w="77971" h="100713">
                <a:moveTo>
                  <a:pt x="0" y="0"/>
                </a:moveTo>
                <a:lnTo>
                  <a:pt x="7420" y="13690"/>
                </a:lnTo>
                <a:lnTo>
                  <a:pt x="11841" y="26058"/>
                </a:lnTo>
                <a:lnTo>
                  <a:pt x="16212" y="39978"/>
                </a:lnTo>
                <a:lnTo>
                  <a:pt x="20561" y="54227"/>
                </a:lnTo>
                <a:lnTo>
                  <a:pt x="24901" y="67779"/>
                </a:lnTo>
                <a:lnTo>
                  <a:pt x="29678" y="84137"/>
                </a:lnTo>
                <a:lnTo>
                  <a:pt x="31337" y="86052"/>
                </a:lnTo>
                <a:lnTo>
                  <a:pt x="33164" y="85885"/>
                </a:lnTo>
                <a:lnTo>
                  <a:pt x="39186" y="79715"/>
                </a:lnTo>
                <a:lnTo>
                  <a:pt x="41285" y="76968"/>
                </a:lnTo>
                <a:lnTo>
                  <a:pt x="44489" y="76219"/>
                </a:lnTo>
                <a:lnTo>
                  <a:pt x="52863" y="78275"/>
                </a:lnTo>
                <a:lnTo>
                  <a:pt x="66000" y="87247"/>
                </a:lnTo>
                <a:lnTo>
                  <a:pt x="77971" y="100713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9" name="object 479"/>
          <p:cNvSpPr/>
          <p:nvPr/>
        </p:nvSpPr>
        <p:spPr>
          <a:xfrm>
            <a:off x="6072859" y="8181794"/>
            <a:ext cx="25987" cy="51975"/>
          </a:xfrm>
          <a:custGeom>
            <a:avLst/>
            <a:gdLst/>
            <a:ahLst/>
            <a:cxnLst/>
            <a:rect l="l" t="t" r="r" b="b"/>
            <a:pathLst>
              <a:path w="25987" h="51975">
                <a:moveTo>
                  <a:pt x="0" y="0"/>
                </a:moveTo>
                <a:lnTo>
                  <a:pt x="11884" y="17431"/>
                </a:lnTo>
                <a:lnTo>
                  <a:pt x="19562" y="33238"/>
                </a:lnTo>
                <a:lnTo>
                  <a:pt x="24611" y="47846"/>
                </a:lnTo>
                <a:lnTo>
                  <a:pt x="25987" y="51975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0" name="object 480"/>
          <p:cNvSpPr/>
          <p:nvPr/>
        </p:nvSpPr>
        <p:spPr>
          <a:xfrm>
            <a:off x="6127822" y="8194712"/>
            <a:ext cx="17497" cy="45472"/>
          </a:xfrm>
          <a:custGeom>
            <a:avLst/>
            <a:gdLst/>
            <a:ahLst/>
            <a:cxnLst/>
            <a:rect l="l" t="t" r="r" b="b"/>
            <a:pathLst>
              <a:path w="17497" h="45472">
                <a:moveTo>
                  <a:pt x="16240" y="0"/>
                </a:moveTo>
                <a:lnTo>
                  <a:pt x="10693" y="4825"/>
                </a:lnTo>
                <a:lnTo>
                  <a:pt x="5474" y="7317"/>
                </a:lnTo>
                <a:lnTo>
                  <a:pt x="3649" y="9570"/>
                </a:lnTo>
                <a:lnTo>
                  <a:pt x="1622" y="15922"/>
                </a:lnTo>
                <a:lnTo>
                  <a:pt x="2524" y="19276"/>
                </a:lnTo>
                <a:lnTo>
                  <a:pt x="16501" y="35700"/>
                </a:lnTo>
                <a:lnTo>
                  <a:pt x="17497" y="38597"/>
                </a:lnTo>
                <a:lnTo>
                  <a:pt x="17078" y="41250"/>
                </a:lnTo>
                <a:lnTo>
                  <a:pt x="15716" y="43740"/>
                </a:lnTo>
                <a:lnTo>
                  <a:pt x="13364" y="45039"/>
                </a:lnTo>
                <a:lnTo>
                  <a:pt x="0" y="45472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1" name="object 481"/>
          <p:cNvSpPr/>
          <p:nvPr/>
        </p:nvSpPr>
        <p:spPr>
          <a:xfrm>
            <a:off x="6283450" y="8194637"/>
            <a:ext cx="16238" cy="45467"/>
          </a:xfrm>
          <a:custGeom>
            <a:avLst/>
            <a:gdLst/>
            <a:ahLst/>
            <a:cxnLst/>
            <a:rect l="l" t="t" r="r" b="b"/>
            <a:pathLst>
              <a:path w="16238" h="45467">
                <a:moveTo>
                  <a:pt x="0" y="0"/>
                </a:moveTo>
                <a:lnTo>
                  <a:pt x="4520" y="15285"/>
                </a:lnTo>
                <a:lnTo>
                  <a:pt x="9768" y="32351"/>
                </a:lnTo>
                <a:lnTo>
                  <a:pt x="12998" y="40258"/>
                </a:lnTo>
                <a:lnTo>
                  <a:pt x="16238" y="45467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2" name="object 482"/>
          <p:cNvSpPr/>
          <p:nvPr/>
        </p:nvSpPr>
        <p:spPr>
          <a:xfrm>
            <a:off x="6318892" y="8191315"/>
            <a:ext cx="12601" cy="58451"/>
          </a:xfrm>
          <a:custGeom>
            <a:avLst/>
            <a:gdLst/>
            <a:ahLst/>
            <a:cxnLst/>
            <a:rect l="l" t="t" r="r" b="b"/>
            <a:pathLst>
              <a:path w="12601" h="58451">
                <a:moveTo>
                  <a:pt x="0" y="0"/>
                </a:moveTo>
                <a:lnTo>
                  <a:pt x="1723" y="5171"/>
                </a:lnTo>
                <a:lnTo>
                  <a:pt x="1438" y="23269"/>
                </a:lnTo>
                <a:lnTo>
                  <a:pt x="2041" y="27419"/>
                </a:lnTo>
                <a:lnTo>
                  <a:pt x="3886" y="30908"/>
                </a:lnTo>
                <a:lnTo>
                  <a:pt x="11574" y="39987"/>
                </a:lnTo>
                <a:lnTo>
                  <a:pt x="12601" y="47478"/>
                </a:lnTo>
                <a:lnTo>
                  <a:pt x="12008" y="50414"/>
                </a:lnTo>
                <a:lnTo>
                  <a:pt x="6494" y="58451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3" name="object 483"/>
          <p:cNvSpPr/>
          <p:nvPr/>
        </p:nvSpPr>
        <p:spPr>
          <a:xfrm>
            <a:off x="6435498" y="8116561"/>
            <a:ext cx="42209" cy="133123"/>
          </a:xfrm>
          <a:custGeom>
            <a:avLst/>
            <a:gdLst/>
            <a:ahLst/>
            <a:cxnLst/>
            <a:rect l="l" t="t" r="r" b="b"/>
            <a:pathLst>
              <a:path w="42209" h="133123">
                <a:moveTo>
                  <a:pt x="0" y="0"/>
                </a:moveTo>
                <a:lnTo>
                  <a:pt x="4823" y="13321"/>
                </a:lnTo>
                <a:lnTo>
                  <a:pt x="7314" y="24319"/>
                </a:lnTo>
                <a:lnTo>
                  <a:pt x="11548" y="41233"/>
                </a:lnTo>
                <a:lnTo>
                  <a:pt x="24809" y="84427"/>
                </a:lnTo>
                <a:lnTo>
                  <a:pt x="37650" y="120511"/>
                </a:lnTo>
                <a:lnTo>
                  <a:pt x="42209" y="133123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4" name="object 484"/>
          <p:cNvSpPr/>
          <p:nvPr/>
        </p:nvSpPr>
        <p:spPr>
          <a:xfrm>
            <a:off x="6444941" y="8187919"/>
            <a:ext cx="48698" cy="6493"/>
          </a:xfrm>
          <a:custGeom>
            <a:avLst/>
            <a:gdLst/>
            <a:ahLst/>
            <a:cxnLst/>
            <a:rect l="l" t="t" r="r" b="b"/>
            <a:pathLst>
              <a:path w="48698" h="6493">
                <a:moveTo>
                  <a:pt x="0" y="6493"/>
                </a:moveTo>
                <a:lnTo>
                  <a:pt x="18075" y="1974"/>
                </a:lnTo>
                <a:lnTo>
                  <a:pt x="34419" y="390"/>
                </a:lnTo>
                <a:lnTo>
                  <a:pt x="48698" y="0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5" name="object 485"/>
          <p:cNvSpPr/>
          <p:nvPr/>
        </p:nvSpPr>
        <p:spPr>
          <a:xfrm>
            <a:off x="6516058" y="8207323"/>
            <a:ext cx="9738" cy="29215"/>
          </a:xfrm>
          <a:custGeom>
            <a:avLst/>
            <a:gdLst/>
            <a:ahLst/>
            <a:cxnLst/>
            <a:rect l="l" t="t" r="r" b="b"/>
            <a:pathLst>
              <a:path w="9738" h="29215">
                <a:moveTo>
                  <a:pt x="0" y="0"/>
                </a:moveTo>
                <a:lnTo>
                  <a:pt x="3531" y="15731"/>
                </a:lnTo>
                <a:lnTo>
                  <a:pt x="6576" y="23897"/>
                </a:lnTo>
                <a:lnTo>
                  <a:pt x="9738" y="29215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6" name="object 486"/>
          <p:cNvSpPr/>
          <p:nvPr/>
        </p:nvSpPr>
        <p:spPr>
          <a:xfrm>
            <a:off x="6541719" y="8210491"/>
            <a:ext cx="38949" cy="32457"/>
          </a:xfrm>
          <a:custGeom>
            <a:avLst/>
            <a:gdLst/>
            <a:ahLst/>
            <a:cxnLst/>
            <a:rect l="l" t="t" r="r" b="b"/>
            <a:pathLst>
              <a:path w="38949" h="32457">
                <a:moveTo>
                  <a:pt x="0" y="0"/>
                </a:moveTo>
                <a:lnTo>
                  <a:pt x="4517" y="18070"/>
                </a:lnTo>
                <a:lnTo>
                  <a:pt x="6257" y="18899"/>
                </a:lnTo>
                <a:lnTo>
                  <a:pt x="8499" y="17648"/>
                </a:lnTo>
                <a:lnTo>
                  <a:pt x="11076" y="15011"/>
                </a:lnTo>
                <a:lnTo>
                  <a:pt x="14596" y="14335"/>
                </a:lnTo>
                <a:lnTo>
                  <a:pt x="23317" y="16469"/>
                </a:lnTo>
                <a:lnTo>
                  <a:pt x="30318" y="21985"/>
                </a:lnTo>
                <a:lnTo>
                  <a:pt x="38949" y="32457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7" name="object 487"/>
          <p:cNvSpPr/>
          <p:nvPr/>
        </p:nvSpPr>
        <p:spPr>
          <a:xfrm>
            <a:off x="6593335" y="8197432"/>
            <a:ext cx="45435" cy="107097"/>
          </a:xfrm>
          <a:custGeom>
            <a:avLst/>
            <a:gdLst/>
            <a:ahLst/>
            <a:cxnLst/>
            <a:rect l="l" t="t" r="r" b="b"/>
            <a:pathLst>
              <a:path w="45435" h="107097">
                <a:moveTo>
                  <a:pt x="0" y="0"/>
                </a:moveTo>
                <a:lnTo>
                  <a:pt x="3530" y="16689"/>
                </a:lnTo>
                <a:lnTo>
                  <a:pt x="9351" y="33626"/>
                </a:lnTo>
                <a:lnTo>
                  <a:pt x="12364" y="35760"/>
                </a:lnTo>
                <a:lnTo>
                  <a:pt x="16176" y="36460"/>
                </a:lnTo>
                <a:lnTo>
                  <a:pt x="20520" y="36207"/>
                </a:lnTo>
                <a:lnTo>
                  <a:pt x="24137" y="34595"/>
                </a:lnTo>
                <a:lnTo>
                  <a:pt x="30079" y="28958"/>
                </a:lnTo>
                <a:lnTo>
                  <a:pt x="39049" y="14240"/>
                </a:lnTo>
                <a:lnTo>
                  <a:pt x="40096" y="14542"/>
                </a:lnTo>
                <a:lnTo>
                  <a:pt x="40794" y="16185"/>
                </a:lnTo>
                <a:lnTo>
                  <a:pt x="41776" y="34004"/>
                </a:lnTo>
                <a:lnTo>
                  <a:pt x="42967" y="50812"/>
                </a:lnTo>
                <a:lnTo>
                  <a:pt x="44338" y="68018"/>
                </a:lnTo>
                <a:lnTo>
                  <a:pt x="44947" y="82877"/>
                </a:lnTo>
                <a:lnTo>
                  <a:pt x="45218" y="93809"/>
                </a:lnTo>
                <a:lnTo>
                  <a:pt x="45435" y="107097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8" name="object 488"/>
          <p:cNvSpPr/>
          <p:nvPr/>
        </p:nvSpPr>
        <p:spPr>
          <a:xfrm>
            <a:off x="6664411" y="8249277"/>
            <a:ext cx="3245" cy="6490"/>
          </a:xfrm>
          <a:custGeom>
            <a:avLst/>
            <a:gdLst/>
            <a:ahLst/>
            <a:cxnLst/>
            <a:rect l="l" t="t" r="r" b="b"/>
            <a:pathLst>
              <a:path w="3245" h="6490">
                <a:moveTo>
                  <a:pt x="0" y="0"/>
                </a:moveTo>
                <a:lnTo>
                  <a:pt x="3245" y="649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9" name="object 489"/>
          <p:cNvSpPr/>
          <p:nvPr/>
        </p:nvSpPr>
        <p:spPr>
          <a:xfrm>
            <a:off x="4006850" y="7493265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0" name="object 490"/>
          <p:cNvSpPr/>
          <p:nvPr/>
        </p:nvSpPr>
        <p:spPr>
          <a:xfrm>
            <a:off x="4018279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1" name="object 491"/>
          <p:cNvSpPr/>
          <p:nvPr/>
        </p:nvSpPr>
        <p:spPr>
          <a:xfrm>
            <a:off x="696340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2" name="object 492"/>
          <p:cNvSpPr txBox="1"/>
          <p:nvPr/>
        </p:nvSpPr>
        <p:spPr>
          <a:xfrm>
            <a:off x="1584325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16­2:39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93" name="object 493"/>
          <p:cNvSpPr txBox="1"/>
          <p:nvPr/>
        </p:nvSpPr>
        <p:spPr>
          <a:xfrm>
            <a:off x="4986654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16­2:41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94" name="object 494"/>
          <p:cNvSpPr txBox="1"/>
          <p:nvPr/>
        </p:nvSpPr>
        <p:spPr>
          <a:xfrm>
            <a:off x="7122159" y="10169347"/>
            <a:ext cx="110489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1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500" y="288747"/>
            <a:ext cx="1677670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Lecture4­1300.notebook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7679" y="288747"/>
            <a:ext cx="1406525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September 17, 2013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4325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16­2:50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65879" y="921883"/>
            <a:ext cx="125690" cy="160992"/>
          </a:xfrm>
          <a:custGeom>
            <a:avLst/>
            <a:gdLst/>
            <a:ahLst/>
            <a:cxnLst/>
            <a:rect l="l" t="t" r="r" b="b"/>
            <a:pathLst>
              <a:path w="125690" h="160992">
                <a:moveTo>
                  <a:pt x="76560" y="33314"/>
                </a:moveTo>
                <a:lnTo>
                  <a:pt x="56690" y="542"/>
                </a:lnTo>
                <a:lnTo>
                  <a:pt x="39511" y="0"/>
                </a:lnTo>
                <a:lnTo>
                  <a:pt x="28932" y="3230"/>
                </a:lnTo>
                <a:lnTo>
                  <a:pt x="14796" y="11183"/>
                </a:lnTo>
                <a:lnTo>
                  <a:pt x="3332" y="20451"/>
                </a:lnTo>
                <a:lnTo>
                  <a:pt x="460" y="23647"/>
                </a:lnTo>
                <a:lnTo>
                  <a:pt x="0" y="28325"/>
                </a:lnTo>
                <a:lnTo>
                  <a:pt x="3368" y="40311"/>
                </a:lnTo>
                <a:lnTo>
                  <a:pt x="38624" y="70067"/>
                </a:lnTo>
                <a:lnTo>
                  <a:pt x="81191" y="92186"/>
                </a:lnTo>
                <a:lnTo>
                  <a:pt x="90924" y="97298"/>
                </a:lnTo>
                <a:lnTo>
                  <a:pt x="108528" y="107827"/>
                </a:lnTo>
                <a:lnTo>
                  <a:pt x="124064" y="122242"/>
                </a:lnTo>
                <a:lnTo>
                  <a:pt x="125690" y="127156"/>
                </a:lnTo>
                <a:lnTo>
                  <a:pt x="124586" y="137466"/>
                </a:lnTo>
                <a:lnTo>
                  <a:pt x="72992" y="155840"/>
                </a:lnTo>
                <a:lnTo>
                  <a:pt x="56665" y="158460"/>
                </a:lnTo>
                <a:lnTo>
                  <a:pt x="40548" y="160992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973397" y="1017332"/>
            <a:ext cx="42559" cy="111309"/>
          </a:xfrm>
          <a:custGeom>
            <a:avLst/>
            <a:gdLst/>
            <a:ahLst/>
            <a:cxnLst/>
            <a:rect l="l" t="t" r="r" b="b"/>
            <a:pathLst>
              <a:path w="42559" h="111309">
                <a:moveTo>
                  <a:pt x="0" y="0"/>
                </a:moveTo>
                <a:lnTo>
                  <a:pt x="3341" y="13795"/>
                </a:lnTo>
                <a:lnTo>
                  <a:pt x="8032" y="26259"/>
                </a:lnTo>
                <a:lnTo>
                  <a:pt x="14725" y="41256"/>
                </a:lnTo>
                <a:lnTo>
                  <a:pt x="22186" y="57258"/>
                </a:lnTo>
                <a:lnTo>
                  <a:pt x="29139" y="72857"/>
                </a:lnTo>
                <a:lnTo>
                  <a:pt x="34897" y="86338"/>
                </a:lnTo>
                <a:lnTo>
                  <a:pt x="40289" y="101243"/>
                </a:lnTo>
                <a:lnTo>
                  <a:pt x="42559" y="111309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952023" y="1006048"/>
            <a:ext cx="97607" cy="70027"/>
          </a:xfrm>
          <a:custGeom>
            <a:avLst/>
            <a:gdLst/>
            <a:ahLst/>
            <a:cxnLst/>
            <a:rect l="l" t="t" r="r" b="b"/>
            <a:pathLst>
              <a:path w="97607" h="70027">
                <a:moveTo>
                  <a:pt x="1738" y="37407"/>
                </a:moveTo>
                <a:lnTo>
                  <a:pt x="23868" y="2348"/>
                </a:lnTo>
                <a:lnTo>
                  <a:pt x="35581" y="0"/>
                </a:lnTo>
                <a:lnTo>
                  <a:pt x="50973" y="3806"/>
                </a:lnTo>
                <a:lnTo>
                  <a:pt x="84054" y="24545"/>
                </a:lnTo>
                <a:lnTo>
                  <a:pt x="97607" y="49457"/>
                </a:lnTo>
                <a:lnTo>
                  <a:pt x="96570" y="54171"/>
                </a:lnTo>
                <a:lnTo>
                  <a:pt x="94424" y="58404"/>
                </a:lnTo>
                <a:lnTo>
                  <a:pt x="84279" y="65048"/>
                </a:lnTo>
                <a:lnTo>
                  <a:pt x="70434" y="69335"/>
                </a:lnTo>
                <a:lnTo>
                  <a:pt x="55792" y="70027"/>
                </a:lnTo>
                <a:lnTo>
                  <a:pt x="38448" y="68372"/>
                </a:lnTo>
                <a:lnTo>
                  <a:pt x="27928" y="66871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086084" y="1029355"/>
            <a:ext cx="93580" cy="66415"/>
          </a:xfrm>
          <a:custGeom>
            <a:avLst/>
            <a:gdLst/>
            <a:ahLst/>
            <a:cxnLst/>
            <a:rect l="l" t="t" r="r" b="b"/>
            <a:pathLst>
              <a:path w="93580" h="66415">
                <a:moveTo>
                  <a:pt x="18281" y="33676"/>
                </a:moveTo>
                <a:lnTo>
                  <a:pt x="54383" y="13313"/>
                </a:lnTo>
                <a:lnTo>
                  <a:pt x="32788" y="0"/>
                </a:lnTo>
                <a:lnTo>
                  <a:pt x="20727" y="278"/>
                </a:lnTo>
                <a:lnTo>
                  <a:pt x="0" y="17369"/>
                </a:lnTo>
                <a:lnTo>
                  <a:pt x="1364" y="20986"/>
                </a:lnTo>
                <a:lnTo>
                  <a:pt x="34116" y="45448"/>
                </a:lnTo>
                <a:lnTo>
                  <a:pt x="80594" y="64110"/>
                </a:lnTo>
                <a:lnTo>
                  <a:pt x="93580" y="66415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216507" y="1017130"/>
            <a:ext cx="61382" cy="60524"/>
          </a:xfrm>
          <a:custGeom>
            <a:avLst/>
            <a:gdLst/>
            <a:ahLst/>
            <a:cxnLst/>
            <a:rect l="l" t="t" r="r" b="b"/>
            <a:pathLst>
              <a:path w="61382" h="60524">
                <a:moveTo>
                  <a:pt x="41739" y="0"/>
                </a:moveTo>
                <a:lnTo>
                  <a:pt x="24902" y="7122"/>
                </a:lnTo>
                <a:lnTo>
                  <a:pt x="7816" y="17129"/>
                </a:lnTo>
                <a:lnTo>
                  <a:pt x="2047" y="23254"/>
                </a:lnTo>
                <a:lnTo>
                  <a:pt x="0" y="26416"/>
                </a:lnTo>
                <a:lnTo>
                  <a:pt x="90" y="30342"/>
                </a:lnTo>
                <a:lnTo>
                  <a:pt x="41002" y="60061"/>
                </a:lnTo>
                <a:lnTo>
                  <a:pt x="49414" y="60524"/>
                </a:lnTo>
                <a:lnTo>
                  <a:pt x="61382" y="55656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323733" y="1020337"/>
            <a:ext cx="26191" cy="81847"/>
          </a:xfrm>
          <a:custGeom>
            <a:avLst/>
            <a:gdLst/>
            <a:ahLst/>
            <a:cxnLst/>
            <a:rect l="l" t="t" r="r" b="b"/>
            <a:pathLst>
              <a:path w="26191" h="81847">
                <a:moveTo>
                  <a:pt x="0" y="0"/>
                </a:moveTo>
                <a:lnTo>
                  <a:pt x="11168" y="42053"/>
                </a:lnTo>
                <a:lnTo>
                  <a:pt x="22645" y="73661"/>
                </a:lnTo>
                <a:lnTo>
                  <a:pt x="26191" y="81847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376024" y="1031627"/>
            <a:ext cx="59032" cy="60668"/>
          </a:xfrm>
          <a:custGeom>
            <a:avLst/>
            <a:gdLst/>
            <a:ahLst/>
            <a:cxnLst/>
            <a:rect l="l" t="t" r="r" b="b"/>
            <a:pathLst>
              <a:path w="59032" h="60668">
                <a:moveTo>
                  <a:pt x="23019" y="1738"/>
                </a:moveTo>
                <a:lnTo>
                  <a:pt x="17804" y="0"/>
                </a:lnTo>
                <a:lnTo>
                  <a:pt x="12334" y="116"/>
                </a:lnTo>
                <a:lnTo>
                  <a:pt x="9348" y="657"/>
                </a:lnTo>
                <a:lnTo>
                  <a:pt x="4090" y="4167"/>
                </a:lnTo>
                <a:lnTo>
                  <a:pt x="1669" y="6631"/>
                </a:lnTo>
                <a:lnTo>
                  <a:pt x="419" y="9729"/>
                </a:lnTo>
                <a:lnTo>
                  <a:pt x="0" y="17052"/>
                </a:lnTo>
                <a:lnTo>
                  <a:pt x="1809" y="27616"/>
                </a:lnTo>
                <a:lnTo>
                  <a:pt x="5589" y="33368"/>
                </a:lnTo>
                <a:lnTo>
                  <a:pt x="8125" y="35920"/>
                </a:lnTo>
                <a:lnTo>
                  <a:pt x="16763" y="37786"/>
                </a:lnTo>
                <a:lnTo>
                  <a:pt x="26422" y="37039"/>
                </a:lnTo>
                <a:lnTo>
                  <a:pt x="33141" y="34282"/>
                </a:lnTo>
                <a:lnTo>
                  <a:pt x="37042" y="34347"/>
                </a:lnTo>
                <a:lnTo>
                  <a:pt x="46227" y="37329"/>
                </a:lnTo>
                <a:lnTo>
                  <a:pt x="52492" y="42293"/>
                </a:lnTo>
                <a:lnTo>
                  <a:pt x="56125" y="48136"/>
                </a:lnTo>
                <a:lnTo>
                  <a:pt x="59032" y="60668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402326" y="905613"/>
            <a:ext cx="55657" cy="180067"/>
          </a:xfrm>
          <a:custGeom>
            <a:avLst/>
            <a:gdLst/>
            <a:ahLst/>
            <a:cxnLst/>
            <a:rect l="l" t="t" r="r" b="b"/>
            <a:pathLst>
              <a:path w="55657" h="180067">
                <a:moveTo>
                  <a:pt x="0" y="0"/>
                </a:moveTo>
                <a:lnTo>
                  <a:pt x="6952" y="13904"/>
                </a:lnTo>
                <a:lnTo>
                  <a:pt x="9727" y="22365"/>
                </a:lnTo>
                <a:lnTo>
                  <a:pt x="12305" y="32371"/>
                </a:lnTo>
                <a:lnTo>
                  <a:pt x="14751" y="43407"/>
                </a:lnTo>
                <a:lnTo>
                  <a:pt x="17473" y="55129"/>
                </a:lnTo>
                <a:lnTo>
                  <a:pt x="26882" y="92484"/>
                </a:lnTo>
                <a:lnTo>
                  <a:pt x="38360" y="129744"/>
                </a:lnTo>
                <a:lnTo>
                  <a:pt x="48107" y="158043"/>
                </a:lnTo>
                <a:lnTo>
                  <a:pt x="54058" y="175393"/>
                </a:lnTo>
                <a:lnTo>
                  <a:pt x="55657" y="180067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621758" y="1000490"/>
            <a:ext cx="71962" cy="91654"/>
          </a:xfrm>
          <a:custGeom>
            <a:avLst/>
            <a:gdLst/>
            <a:ahLst/>
            <a:cxnLst/>
            <a:rect l="l" t="t" r="r" b="b"/>
            <a:pathLst>
              <a:path w="71962" h="91654">
                <a:moveTo>
                  <a:pt x="52318" y="0"/>
                </a:moveTo>
                <a:lnTo>
                  <a:pt x="12537" y="19580"/>
                </a:lnTo>
                <a:lnTo>
                  <a:pt x="0" y="40514"/>
                </a:lnTo>
                <a:lnTo>
                  <a:pt x="1054" y="50140"/>
                </a:lnTo>
                <a:lnTo>
                  <a:pt x="31222" y="84241"/>
                </a:lnTo>
                <a:lnTo>
                  <a:pt x="56133" y="91654"/>
                </a:lnTo>
                <a:lnTo>
                  <a:pt x="59954" y="90568"/>
                </a:lnTo>
                <a:lnTo>
                  <a:pt x="71962" y="81849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723135" y="1006971"/>
            <a:ext cx="78639" cy="88398"/>
          </a:xfrm>
          <a:custGeom>
            <a:avLst/>
            <a:gdLst/>
            <a:ahLst/>
            <a:cxnLst/>
            <a:rect l="l" t="t" r="r" b="b"/>
            <a:pathLst>
              <a:path w="78639" h="88398">
                <a:moveTo>
                  <a:pt x="39351" y="0"/>
                </a:moveTo>
                <a:lnTo>
                  <a:pt x="27010" y="727"/>
                </a:lnTo>
                <a:lnTo>
                  <a:pt x="9984" y="9113"/>
                </a:lnTo>
                <a:lnTo>
                  <a:pt x="1830" y="15392"/>
                </a:lnTo>
                <a:lnTo>
                  <a:pt x="0" y="24544"/>
                </a:lnTo>
                <a:lnTo>
                  <a:pt x="1126" y="36009"/>
                </a:lnTo>
                <a:lnTo>
                  <a:pt x="27707" y="58705"/>
                </a:lnTo>
                <a:lnTo>
                  <a:pt x="36237" y="54951"/>
                </a:lnTo>
                <a:lnTo>
                  <a:pt x="43788" y="48796"/>
                </a:lnTo>
                <a:lnTo>
                  <a:pt x="49356" y="41377"/>
                </a:lnTo>
                <a:lnTo>
                  <a:pt x="49659" y="41772"/>
                </a:lnTo>
                <a:lnTo>
                  <a:pt x="49497" y="43126"/>
                </a:lnTo>
                <a:lnTo>
                  <a:pt x="51007" y="51985"/>
                </a:lnTo>
                <a:lnTo>
                  <a:pt x="61890" y="68015"/>
                </a:lnTo>
                <a:lnTo>
                  <a:pt x="71801" y="82283"/>
                </a:lnTo>
                <a:lnTo>
                  <a:pt x="78639" y="88398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831253" y="997081"/>
            <a:ext cx="34467" cy="91672"/>
          </a:xfrm>
          <a:custGeom>
            <a:avLst/>
            <a:gdLst/>
            <a:ahLst/>
            <a:cxnLst/>
            <a:rect l="l" t="t" r="r" b="b"/>
            <a:pathLst>
              <a:path w="34467" h="91672">
                <a:moveTo>
                  <a:pt x="19644" y="0"/>
                </a:moveTo>
                <a:lnTo>
                  <a:pt x="7338" y="14245"/>
                </a:lnTo>
                <a:lnTo>
                  <a:pt x="4892" y="18228"/>
                </a:lnTo>
                <a:lnTo>
                  <a:pt x="4352" y="23429"/>
                </a:lnTo>
                <a:lnTo>
                  <a:pt x="6663" y="35998"/>
                </a:lnTo>
                <a:lnTo>
                  <a:pt x="12298" y="46193"/>
                </a:lnTo>
                <a:lnTo>
                  <a:pt x="27111" y="62118"/>
                </a:lnTo>
                <a:lnTo>
                  <a:pt x="33148" y="65563"/>
                </a:lnTo>
                <a:lnTo>
                  <a:pt x="34467" y="68082"/>
                </a:lnTo>
                <a:lnTo>
                  <a:pt x="33993" y="74761"/>
                </a:lnTo>
                <a:lnTo>
                  <a:pt x="32120" y="77852"/>
                </a:lnTo>
                <a:lnTo>
                  <a:pt x="26159" y="83226"/>
                </a:lnTo>
                <a:lnTo>
                  <a:pt x="11146" y="88604"/>
                </a:lnTo>
                <a:lnTo>
                  <a:pt x="0" y="91672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877103" y="1012681"/>
            <a:ext cx="78577" cy="72731"/>
          </a:xfrm>
          <a:custGeom>
            <a:avLst/>
            <a:gdLst/>
            <a:ahLst/>
            <a:cxnLst/>
            <a:rect l="l" t="t" r="r" b="b"/>
            <a:pathLst>
              <a:path w="78577" h="72731">
                <a:moveTo>
                  <a:pt x="0" y="36717"/>
                </a:moveTo>
                <a:lnTo>
                  <a:pt x="39994" y="25905"/>
                </a:lnTo>
                <a:lnTo>
                  <a:pt x="17207" y="0"/>
                </a:lnTo>
                <a:lnTo>
                  <a:pt x="12926" y="1689"/>
                </a:lnTo>
                <a:lnTo>
                  <a:pt x="36922" y="53195"/>
                </a:lnTo>
                <a:lnTo>
                  <a:pt x="65964" y="67783"/>
                </a:lnTo>
                <a:lnTo>
                  <a:pt x="78577" y="72731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891619" y="1134457"/>
            <a:ext cx="1093541" cy="47565"/>
          </a:xfrm>
          <a:custGeom>
            <a:avLst/>
            <a:gdLst/>
            <a:ahLst/>
            <a:cxnLst/>
            <a:rect l="l" t="t" r="r" b="b"/>
            <a:pathLst>
              <a:path w="1093541" h="47565">
                <a:moveTo>
                  <a:pt x="0" y="0"/>
                </a:moveTo>
                <a:lnTo>
                  <a:pt x="45719" y="19694"/>
                </a:lnTo>
                <a:lnTo>
                  <a:pt x="89974" y="30200"/>
                </a:lnTo>
                <a:lnTo>
                  <a:pt x="111897" y="33188"/>
                </a:lnTo>
                <a:lnTo>
                  <a:pt x="123709" y="34857"/>
                </a:lnTo>
                <a:lnTo>
                  <a:pt x="135949" y="36698"/>
                </a:lnTo>
                <a:lnTo>
                  <a:pt x="148474" y="38653"/>
                </a:lnTo>
                <a:lnTo>
                  <a:pt x="161190" y="40320"/>
                </a:lnTo>
                <a:lnTo>
                  <a:pt x="200671" y="44040"/>
                </a:lnTo>
                <a:lnTo>
                  <a:pt x="229487" y="45038"/>
                </a:lnTo>
                <a:lnTo>
                  <a:pt x="244301" y="45668"/>
                </a:lnTo>
                <a:lnTo>
                  <a:pt x="259271" y="46452"/>
                </a:lnTo>
                <a:lnTo>
                  <a:pt x="274344" y="47338"/>
                </a:lnTo>
                <a:lnTo>
                  <a:pt x="289121" y="47565"/>
                </a:lnTo>
                <a:lnTo>
                  <a:pt x="333242" y="46147"/>
                </a:lnTo>
                <a:lnTo>
                  <a:pt x="364560" y="44398"/>
                </a:lnTo>
                <a:lnTo>
                  <a:pt x="380551" y="43786"/>
                </a:lnTo>
                <a:lnTo>
                  <a:pt x="396669" y="43378"/>
                </a:lnTo>
                <a:lnTo>
                  <a:pt x="412870" y="43106"/>
                </a:lnTo>
                <a:lnTo>
                  <a:pt x="428764" y="42561"/>
                </a:lnTo>
                <a:lnTo>
                  <a:pt x="475831" y="40056"/>
                </a:lnTo>
                <a:lnTo>
                  <a:pt x="507966" y="38053"/>
                </a:lnTo>
                <a:lnTo>
                  <a:pt x="524538" y="37374"/>
                </a:lnTo>
                <a:lnTo>
                  <a:pt x="541407" y="36921"/>
                </a:lnTo>
                <a:lnTo>
                  <a:pt x="558474" y="36618"/>
                </a:lnTo>
                <a:lnTo>
                  <a:pt x="575308" y="35690"/>
                </a:lnTo>
                <a:lnTo>
                  <a:pt x="591988" y="34343"/>
                </a:lnTo>
                <a:lnTo>
                  <a:pt x="608565" y="32717"/>
                </a:lnTo>
                <a:lnTo>
                  <a:pt x="625437" y="31633"/>
                </a:lnTo>
                <a:lnTo>
                  <a:pt x="642505" y="30911"/>
                </a:lnTo>
                <a:lnTo>
                  <a:pt x="659704" y="30429"/>
                </a:lnTo>
                <a:lnTo>
                  <a:pt x="676991" y="29745"/>
                </a:lnTo>
                <a:lnTo>
                  <a:pt x="694337" y="28924"/>
                </a:lnTo>
                <a:lnTo>
                  <a:pt x="711721" y="28013"/>
                </a:lnTo>
                <a:lnTo>
                  <a:pt x="729494" y="27406"/>
                </a:lnTo>
                <a:lnTo>
                  <a:pt x="784421" y="26552"/>
                </a:lnTo>
                <a:lnTo>
                  <a:pt x="822644" y="26352"/>
                </a:lnTo>
                <a:lnTo>
                  <a:pt x="879240" y="26239"/>
                </a:lnTo>
                <a:lnTo>
                  <a:pt x="935177" y="26206"/>
                </a:lnTo>
                <a:lnTo>
                  <a:pt x="985704" y="26196"/>
                </a:lnTo>
                <a:lnTo>
                  <a:pt x="1001642" y="26559"/>
                </a:lnTo>
                <a:lnTo>
                  <a:pt x="1046586" y="28807"/>
                </a:lnTo>
                <a:lnTo>
                  <a:pt x="1083296" y="31856"/>
                </a:lnTo>
                <a:lnTo>
                  <a:pt x="1093541" y="32740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189486" y="1337942"/>
            <a:ext cx="94942" cy="90950"/>
          </a:xfrm>
          <a:custGeom>
            <a:avLst/>
            <a:gdLst/>
            <a:ahLst/>
            <a:cxnLst/>
            <a:rect l="l" t="t" r="r" b="b"/>
            <a:pathLst>
              <a:path w="94942" h="90950">
                <a:moveTo>
                  <a:pt x="0" y="19737"/>
                </a:moveTo>
                <a:lnTo>
                  <a:pt x="48746" y="34130"/>
                </a:lnTo>
                <a:lnTo>
                  <a:pt x="52457" y="0"/>
                </a:lnTo>
                <a:lnTo>
                  <a:pt x="39320" y="779"/>
                </a:lnTo>
                <a:lnTo>
                  <a:pt x="7527" y="28073"/>
                </a:lnTo>
                <a:lnTo>
                  <a:pt x="35712" y="65728"/>
                </a:lnTo>
                <a:lnTo>
                  <a:pt x="79172" y="90544"/>
                </a:lnTo>
                <a:lnTo>
                  <a:pt x="83701" y="90950"/>
                </a:lnTo>
                <a:lnTo>
                  <a:pt x="87084" y="90129"/>
                </a:lnTo>
                <a:lnTo>
                  <a:pt x="94942" y="85214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327681" y="1329891"/>
            <a:ext cx="84438" cy="30997"/>
          </a:xfrm>
          <a:custGeom>
            <a:avLst/>
            <a:gdLst/>
            <a:ahLst/>
            <a:cxnLst/>
            <a:rect l="l" t="t" r="r" b="b"/>
            <a:pathLst>
              <a:path w="84438" h="30997">
                <a:moveTo>
                  <a:pt x="2591" y="30997"/>
                </a:moveTo>
                <a:lnTo>
                  <a:pt x="0" y="15781"/>
                </a:lnTo>
                <a:lnTo>
                  <a:pt x="348" y="7137"/>
                </a:lnTo>
                <a:lnTo>
                  <a:pt x="2928" y="871"/>
                </a:lnTo>
                <a:lnTo>
                  <a:pt x="5361" y="0"/>
                </a:lnTo>
                <a:lnTo>
                  <a:pt x="11946" y="1942"/>
                </a:lnTo>
                <a:lnTo>
                  <a:pt x="17783" y="6443"/>
                </a:lnTo>
                <a:lnTo>
                  <a:pt x="29196" y="16487"/>
                </a:lnTo>
                <a:lnTo>
                  <a:pt x="38726" y="21524"/>
                </a:lnTo>
                <a:lnTo>
                  <a:pt x="45206" y="22179"/>
                </a:lnTo>
                <a:lnTo>
                  <a:pt x="58258" y="19635"/>
                </a:lnTo>
                <a:lnTo>
                  <a:pt x="63829" y="15762"/>
                </a:lnTo>
                <a:lnTo>
                  <a:pt x="72997" y="8416"/>
                </a:lnTo>
                <a:lnTo>
                  <a:pt x="84438" y="1532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333555" y="1380467"/>
            <a:ext cx="72026" cy="22974"/>
          </a:xfrm>
          <a:custGeom>
            <a:avLst/>
            <a:gdLst/>
            <a:ahLst/>
            <a:cxnLst/>
            <a:rect l="l" t="t" r="r" b="b"/>
            <a:pathLst>
              <a:path w="72026" h="22974">
                <a:moveTo>
                  <a:pt x="0" y="16369"/>
                </a:moveTo>
                <a:lnTo>
                  <a:pt x="11932" y="4437"/>
                </a:lnTo>
                <a:lnTo>
                  <a:pt x="14502" y="3685"/>
                </a:lnTo>
                <a:lnTo>
                  <a:pt x="20268" y="4790"/>
                </a:lnTo>
                <a:lnTo>
                  <a:pt x="29650" y="9503"/>
                </a:lnTo>
                <a:lnTo>
                  <a:pt x="44238" y="21366"/>
                </a:lnTo>
                <a:lnTo>
                  <a:pt x="48044" y="22974"/>
                </a:lnTo>
                <a:lnTo>
                  <a:pt x="51672" y="22592"/>
                </a:lnTo>
                <a:lnTo>
                  <a:pt x="58615" y="18286"/>
                </a:lnTo>
                <a:lnTo>
                  <a:pt x="72026" y="0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506144" y="1287577"/>
            <a:ext cx="89334" cy="107327"/>
          </a:xfrm>
          <a:custGeom>
            <a:avLst/>
            <a:gdLst/>
            <a:ahLst/>
            <a:cxnLst/>
            <a:rect l="l" t="t" r="r" b="b"/>
            <a:pathLst>
              <a:path w="89334" h="107327">
                <a:moveTo>
                  <a:pt x="4212" y="30620"/>
                </a:moveTo>
                <a:lnTo>
                  <a:pt x="736" y="27143"/>
                </a:lnTo>
                <a:lnTo>
                  <a:pt x="0" y="20587"/>
                </a:lnTo>
                <a:lnTo>
                  <a:pt x="2491" y="5033"/>
                </a:lnTo>
                <a:lnTo>
                  <a:pt x="5247" y="2649"/>
                </a:lnTo>
                <a:lnTo>
                  <a:pt x="14130" y="0"/>
                </a:lnTo>
                <a:lnTo>
                  <a:pt x="24383" y="2702"/>
                </a:lnTo>
                <a:lnTo>
                  <a:pt x="54701" y="39710"/>
                </a:lnTo>
                <a:lnTo>
                  <a:pt x="58917" y="86289"/>
                </a:lnTo>
                <a:lnTo>
                  <a:pt x="32339" y="107327"/>
                </a:lnTo>
                <a:lnTo>
                  <a:pt x="30966" y="106494"/>
                </a:lnTo>
                <a:lnTo>
                  <a:pt x="80209" y="101779"/>
                </a:lnTo>
                <a:lnTo>
                  <a:pt x="89334" y="105920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638052" y="1380337"/>
            <a:ext cx="9821" cy="19644"/>
          </a:xfrm>
          <a:custGeom>
            <a:avLst/>
            <a:gdLst/>
            <a:ahLst/>
            <a:cxnLst/>
            <a:rect l="l" t="t" r="r" b="b"/>
            <a:pathLst>
              <a:path w="9821" h="19644">
                <a:moveTo>
                  <a:pt x="0" y="0"/>
                </a:moveTo>
                <a:lnTo>
                  <a:pt x="3475" y="3476"/>
                </a:lnTo>
                <a:lnTo>
                  <a:pt x="9821" y="19644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696995" y="1282053"/>
            <a:ext cx="80854" cy="114589"/>
          </a:xfrm>
          <a:custGeom>
            <a:avLst/>
            <a:gdLst/>
            <a:ahLst/>
            <a:cxnLst/>
            <a:rect l="l" t="t" r="r" b="b"/>
            <a:pathLst>
              <a:path w="80854" h="114589">
                <a:moveTo>
                  <a:pt x="0" y="0"/>
                </a:moveTo>
                <a:lnTo>
                  <a:pt x="17806" y="6152"/>
                </a:lnTo>
                <a:lnTo>
                  <a:pt x="35105" y="11644"/>
                </a:lnTo>
                <a:lnTo>
                  <a:pt x="48705" y="17543"/>
                </a:lnTo>
                <a:lnTo>
                  <a:pt x="80357" y="56652"/>
                </a:lnTo>
                <a:lnTo>
                  <a:pt x="80854" y="63960"/>
                </a:lnTo>
                <a:lnTo>
                  <a:pt x="77527" y="76930"/>
                </a:lnTo>
                <a:lnTo>
                  <a:pt x="68442" y="92517"/>
                </a:lnTo>
                <a:lnTo>
                  <a:pt x="63158" y="100414"/>
                </a:lnTo>
                <a:lnTo>
                  <a:pt x="58931" y="114589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849946" y="1308179"/>
            <a:ext cx="14034" cy="88398"/>
          </a:xfrm>
          <a:custGeom>
            <a:avLst/>
            <a:gdLst/>
            <a:ahLst/>
            <a:cxnLst/>
            <a:rect l="l" t="t" r="r" b="b"/>
            <a:pathLst>
              <a:path w="14034" h="88398">
                <a:moveTo>
                  <a:pt x="4212" y="0"/>
                </a:moveTo>
                <a:lnTo>
                  <a:pt x="736" y="3475"/>
                </a:lnTo>
                <a:lnTo>
                  <a:pt x="0" y="11002"/>
                </a:lnTo>
                <a:lnTo>
                  <a:pt x="1630" y="28482"/>
                </a:lnTo>
                <a:lnTo>
                  <a:pt x="3428" y="41761"/>
                </a:lnTo>
                <a:lnTo>
                  <a:pt x="6486" y="59098"/>
                </a:lnTo>
                <a:lnTo>
                  <a:pt x="10778" y="77207"/>
                </a:lnTo>
                <a:lnTo>
                  <a:pt x="14034" y="88398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903282" y="1316050"/>
            <a:ext cx="79935" cy="103679"/>
          </a:xfrm>
          <a:custGeom>
            <a:avLst/>
            <a:gdLst/>
            <a:ahLst/>
            <a:cxnLst/>
            <a:rect l="l" t="t" r="r" b="b"/>
            <a:pathLst>
              <a:path w="79935" h="103679">
                <a:moveTo>
                  <a:pt x="0" y="1886"/>
                </a:moveTo>
                <a:lnTo>
                  <a:pt x="11546" y="0"/>
                </a:lnTo>
                <a:lnTo>
                  <a:pt x="28724" y="1529"/>
                </a:lnTo>
                <a:lnTo>
                  <a:pt x="37503" y="3304"/>
                </a:lnTo>
                <a:lnTo>
                  <a:pt x="48581" y="9824"/>
                </a:lnTo>
                <a:lnTo>
                  <a:pt x="50940" y="12999"/>
                </a:lnTo>
                <a:lnTo>
                  <a:pt x="53561" y="20406"/>
                </a:lnTo>
                <a:lnTo>
                  <a:pt x="53298" y="34495"/>
                </a:lnTo>
                <a:lnTo>
                  <a:pt x="49179" y="50189"/>
                </a:lnTo>
                <a:lnTo>
                  <a:pt x="45088" y="66359"/>
                </a:lnTo>
                <a:lnTo>
                  <a:pt x="59573" y="103506"/>
                </a:lnTo>
                <a:lnTo>
                  <a:pt x="65765" y="103679"/>
                </a:lnTo>
                <a:lnTo>
                  <a:pt x="68944" y="101761"/>
                </a:lnTo>
                <a:lnTo>
                  <a:pt x="75386" y="94779"/>
                </a:lnTo>
                <a:lnTo>
                  <a:pt x="78977" y="85613"/>
                </a:lnTo>
                <a:lnTo>
                  <a:pt x="79935" y="80622"/>
                </a:lnTo>
                <a:lnTo>
                  <a:pt x="79118" y="75840"/>
                </a:lnTo>
                <a:lnTo>
                  <a:pt x="74330" y="66646"/>
                </a:lnTo>
                <a:lnTo>
                  <a:pt x="59978" y="55027"/>
                </a:lnTo>
                <a:lnTo>
                  <a:pt x="47150" y="47088"/>
                </a:lnTo>
                <a:lnTo>
                  <a:pt x="33324" y="39074"/>
                </a:lnTo>
                <a:lnTo>
                  <a:pt x="15815" y="28790"/>
                </a:lnTo>
                <a:lnTo>
                  <a:pt x="13453" y="26006"/>
                </a:lnTo>
                <a:lnTo>
                  <a:pt x="9821" y="18256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2014543" y="1314500"/>
            <a:ext cx="81848" cy="101915"/>
          </a:xfrm>
          <a:custGeom>
            <a:avLst/>
            <a:gdLst/>
            <a:ahLst/>
            <a:cxnLst/>
            <a:rect l="l" t="t" r="r" b="b"/>
            <a:pathLst>
              <a:path w="81848" h="101915">
                <a:moveTo>
                  <a:pt x="0" y="16793"/>
                </a:moveTo>
                <a:lnTo>
                  <a:pt x="2977" y="9315"/>
                </a:lnTo>
                <a:lnTo>
                  <a:pt x="6294" y="4860"/>
                </a:lnTo>
                <a:lnTo>
                  <a:pt x="12134" y="1425"/>
                </a:lnTo>
                <a:lnTo>
                  <a:pt x="15728" y="0"/>
                </a:lnTo>
                <a:lnTo>
                  <a:pt x="23602" y="356"/>
                </a:lnTo>
                <a:lnTo>
                  <a:pt x="42485" y="38235"/>
                </a:lnTo>
                <a:lnTo>
                  <a:pt x="25272" y="73821"/>
                </a:lnTo>
                <a:lnTo>
                  <a:pt x="73623" y="98846"/>
                </a:lnTo>
                <a:lnTo>
                  <a:pt x="81848" y="101915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116593" y="1316192"/>
            <a:ext cx="59949" cy="106513"/>
          </a:xfrm>
          <a:custGeom>
            <a:avLst/>
            <a:gdLst/>
            <a:ahLst/>
            <a:cxnLst/>
            <a:rect l="l" t="t" r="r" b="b"/>
            <a:pathLst>
              <a:path w="59949" h="106513">
                <a:moveTo>
                  <a:pt x="9278" y="5213"/>
                </a:moveTo>
                <a:lnTo>
                  <a:pt x="12754" y="1737"/>
                </a:lnTo>
                <a:lnTo>
                  <a:pt x="19311" y="30"/>
                </a:lnTo>
                <a:lnTo>
                  <a:pt x="27561" y="0"/>
                </a:lnTo>
                <a:lnTo>
                  <a:pt x="34865" y="2411"/>
                </a:lnTo>
                <a:lnTo>
                  <a:pt x="40779" y="10758"/>
                </a:lnTo>
                <a:lnTo>
                  <a:pt x="44741" y="21865"/>
                </a:lnTo>
                <a:lnTo>
                  <a:pt x="45290" y="31652"/>
                </a:lnTo>
                <a:lnTo>
                  <a:pt x="41815" y="47080"/>
                </a:lnTo>
                <a:lnTo>
                  <a:pt x="39654" y="63171"/>
                </a:lnTo>
                <a:lnTo>
                  <a:pt x="39013" y="79458"/>
                </a:lnTo>
                <a:lnTo>
                  <a:pt x="42300" y="94065"/>
                </a:lnTo>
                <a:lnTo>
                  <a:pt x="47881" y="105871"/>
                </a:lnTo>
                <a:lnTo>
                  <a:pt x="50292" y="106513"/>
                </a:lnTo>
                <a:lnTo>
                  <a:pt x="52991" y="105122"/>
                </a:lnTo>
                <a:lnTo>
                  <a:pt x="55881" y="102376"/>
                </a:lnTo>
                <a:lnTo>
                  <a:pt x="59092" y="95445"/>
                </a:lnTo>
                <a:lnTo>
                  <a:pt x="59949" y="91559"/>
                </a:lnTo>
                <a:lnTo>
                  <a:pt x="58960" y="84332"/>
                </a:lnTo>
                <a:lnTo>
                  <a:pt x="55732" y="77482"/>
                </a:lnTo>
                <a:lnTo>
                  <a:pt x="41668" y="60902"/>
                </a:lnTo>
                <a:lnTo>
                  <a:pt x="24353" y="48145"/>
                </a:lnTo>
                <a:lnTo>
                  <a:pt x="10639" y="37271"/>
                </a:lnTo>
                <a:lnTo>
                  <a:pt x="816" y="26460"/>
                </a:lnTo>
                <a:lnTo>
                  <a:pt x="0" y="24835"/>
                </a:lnTo>
                <a:lnTo>
                  <a:pt x="182" y="23751"/>
                </a:lnTo>
                <a:lnTo>
                  <a:pt x="2730" y="21583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218581" y="1398279"/>
            <a:ext cx="11049" cy="0"/>
          </a:xfrm>
          <a:custGeom>
            <a:avLst/>
            <a:gdLst/>
            <a:ahLst/>
            <a:cxnLst/>
            <a:rect l="l" t="t" r="r" b="b"/>
            <a:pathLst>
              <a:path w="11049" h="0">
                <a:moveTo>
                  <a:pt x="0" y="0"/>
                </a:moveTo>
                <a:lnTo>
                  <a:pt x="11049" y="0"/>
                </a:lnTo>
              </a:path>
            </a:pathLst>
          </a:custGeom>
          <a:ln w="3274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2276506" y="1393304"/>
            <a:ext cx="3274" cy="3274"/>
          </a:xfrm>
          <a:custGeom>
            <a:avLst/>
            <a:gdLst/>
            <a:ahLst/>
            <a:cxnLst/>
            <a:rect l="l" t="t" r="r" b="b"/>
            <a:pathLst>
              <a:path w="3274" h="3274">
                <a:moveTo>
                  <a:pt x="0" y="0"/>
                </a:moveTo>
                <a:lnTo>
                  <a:pt x="3274" y="3274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339751" y="1380143"/>
            <a:ext cx="11049" cy="0"/>
          </a:xfrm>
          <a:custGeom>
            <a:avLst/>
            <a:gdLst/>
            <a:ahLst/>
            <a:cxnLst/>
            <a:rect l="l" t="t" r="r" b="b"/>
            <a:pathLst>
              <a:path w="11049" h="0">
                <a:moveTo>
                  <a:pt x="0" y="0"/>
                </a:moveTo>
                <a:lnTo>
                  <a:pt x="11049" y="0"/>
                </a:lnTo>
              </a:path>
            </a:pathLst>
          </a:custGeom>
          <a:ln w="6547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849038" y="1537360"/>
            <a:ext cx="26192" cy="55658"/>
          </a:xfrm>
          <a:custGeom>
            <a:avLst/>
            <a:gdLst/>
            <a:ahLst/>
            <a:cxnLst/>
            <a:rect l="l" t="t" r="r" b="b"/>
            <a:pathLst>
              <a:path w="26192" h="55658">
                <a:moveTo>
                  <a:pt x="0" y="0"/>
                </a:moveTo>
                <a:lnTo>
                  <a:pt x="6295" y="15408"/>
                </a:lnTo>
                <a:lnTo>
                  <a:pt x="13989" y="33776"/>
                </a:lnTo>
                <a:lnTo>
                  <a:pt x="20359" y="47698"/>
                </a:lnTo>
                <a:lnTo>
                  <a:pt x="26192" y="55658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894881" y="1547813"/>
            <a:ext cx="62206" cy="42404"/>
          </a:xfrm>
          <a:custGeom>
            <a:avLst/>
            <a:gdLst/>
            <a:ahLst/>
            <a:cxnLst/>
            <a:rect l="l" t="t" r="r" b="b"/>
            <a:pathLst>
              <a:path w="62206" h="42404">
                <a:moveTo>
                  <a:pt x="0" y="15674"/>
                </a:moveTo>
                <a:lnTo>
                  <a:pt x="6295" y="31083"/>
                </a:lnTo>
                <a:lnTo>
                  <a:pt x="11011" y="42404"/>
                </a:lnTo>
                <a:lnTo>
                  <a:pt x="8088" y="25313"/>
                </a:lnTo>
                <a:lnTo>
                  <a:pt x="8808" y="15714"/>
                </a:lnTo>
                <a:lnTo>
                  <a:pt x="12281" y="7325"/>
                </a:lnTo>
                <a:lnTo>
                  <a:pt x="14736" y="3560"/>
                </a:lnTo>
                <a:lnTo>
                  <a:pt x="18191" y="1414"/>
                </a:lnTo>
                <a:lnTo>
                  <a:pt x="26880" y="0"/>
                </a:lnTo>
                <a:lnTo>
                  <a:pt x="41998" y="2987"/>
                </a:lnTo>
                <a:lnTo>
                  <a:pt x="58790" y="10658"/>
                </a:lnTo>
                <a:lnTo>
                  <a:pt x="62206" y="12400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980012" y="1548553"/>
            <a:ext cx="32740" cy="51639"/>
          </a:xfrm>
          <a:custGeom>
            <a:avLst/>
            <a:gdLst/>
            <a:ahLst/>
            <a:cxnLst/>
            <a:rect l="l" t="t" r="r" b="b"/>
            <a:pathLst>
              <a:path w="32740" h="51639">
                <a:moveTo>
                  <a:pt x="0" y="37789"/>
                </a:moveTo>
                <a:lnTo>
                  <a:pt x="5227" y="43745"/>
                </a:lnTo>
                <a:lnTo>
                  <a:pt x="10077" y="51639"/>
                </a:lnTo>
                <a:lnTo>
                  <a:pt x="10356" y="51388"/>
                </a:lnTo>
                <a:lnTo>
                  <a:pt x="6914" y="37290"/>
                </a:lnTo>
                <a:lnTo>
                  <a:pt x="2735" y="23171"/>
                </a:lnTo>
                <a:lnTo>
                  <a:pt x="2792" y="14073"/>
                </a:lnTo>
                <a:lnTo>
                  <a:pt x="5970" y="7119"/>
                </a:lnTo>
                <a:lnTo>
                  <a:pt x="8345" y="4246"/>
                </a:lnTo>
                <a:lnTo>
                  <a:pt x="14865" y="1054"/>
                </a:lnTo>
                <a:lnTo>
                  <a:pt x="21885" y="0"/>
                </a:lnTo>
                <a:lnTo>
                  <a:pt x="32740" y="1775"/>
                </a:lnTo>
              </a:path>
            </a:pathLst>
          </a:custGeom>
          <a:ln w="11049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068891" y="1553539"/>
            <a:ext cx="35542" cy="36014"/>
          </a:xfrm>
          <a:custGeom>
            <a:avLst/>
            <a:gdLst/>
            <a:ahLst/>
            <a:cxnLst/>
            <a:rect l="l" t="t" r="r" b="b"/>
            <a:pathLst>
              <a:path w="35542" h="36014">
                <a:moveTo>
                  <a:pt x="9350" y="0"/>
                </a:moveTo>
                <a:lnTo>
                  <a:pt x="235" y="11932"/>
                </a:lnTo>
                <a:lnTo>
                  <a:pt x="0" y="14139"/>
                </a:lnTo>
                <a:lnTo>
                  <a:pt x="933" y="16338"/>
                </a:lnTo>
                <a:lnTo>
                  <a:pt x="2647" y="18531"/>
                </a:lnTo>
                <a:lnTo>
                  <a:pt x="5245" y="19266"/>
                </a:lnTo>
                <a:lnTo>
                  <a:pt x="22265" y="18633"/>
                </a:lnTo>
                <a:lnTo>
                  <a:pt x="25236" y="20425"/>
                </a:lnTo>
                <a:lnTo>
                  <a:pt x="32165" y="28808"/>
                </a:lnTo>
                <a:lnTo>
                  <a:pt x="35542" y="36014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174968" y="1481445"/>
            <a:ext cx="17874" cy="98223"/>
          </a:xfrm>
          <a:custGeom>
            <a:avLst/>
            <a:gdLst/>
            <a:ahLst/>
            <a:cxnLst/>
            <a:rect l="l" t="t" r="r" b="b"/>
            <a:pathLst>
              <a:path w="17874" h="98223">
                <a:moveTo>
                  <a:pt x="11326" y="0"/>
                </a:moveTo>
                <a:lnTo>
                  <a:pt x="2212" y="17147"/>
                </a:lnTo>
                <a:lnTo>
                  <a:pt x="0" y="28963"/>
                </a:lnTo>
                <a:lnTo>
                  <a:pt x="107" y="43066"/>
                </a:lnTo>
                <a:lnTo>
                  <a:pt x="3793" y="59036"/>
                </a:lnTo>
                <a:lnTo>
                  <a:pt x="9069" y="74864"/>
                </a:lnTo>
                <a:lnTo>
                  <a:pt x="15265" y="91302"/>
                </a:lnTo>
                <a:lnTo>
                  <a:pt x="17874" y="98223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163383" y="1533767"/>
            <a:ext cx="42563" cy="9822"/>
          </a:xfrm>
          <a:custGeom>
            <a:avLst/>
            <a:gdLst/>
            <a:ahLst/>
            <a:cxnLst/>
            <a:rect l="l" t="t" r="r" b="b"/>
            <a:pathLst>
              <a:path w="42563" h="9822">
                <a:moveTo>
                  <a:pt x="0" y="9822"/>
                </a:moveTo>
                <a:lnTo>
                  <a:pt x="18228" y="2446"/>
                </a:lnTo>
                <a:lnTo>
                  <a:pt x="35870" y="483"/>
                </a:lnTo>
                <a:lnTo>
                  <a:pt x="42563" y="0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51793" y="1556622"/>
            <a:ext cx="16370" cy="45838"/>
          </a:xfrm>
          <a:custGeom>
            <a:avLst/>
            <a:gdLst/>
            <a:ahLst/>
            <a:cxnLst/>
            <a:rect l="l" t="t" r="r" b="b"/>
            <a:pathLst>
              <a:path w="16370" h="45838">
                <a:moveTo>
                  <a:pt x="0" y="0"/>
                </a:moveTo>
                <a:lnTo>
                  <a:pt x="5227" y="14956"/>
                </a:lnTo>
                <a:lnTo>
                  <a:pt x="12296" y="31707"/>
                </a:lnTo>
                <a:lnTo>
                  <a:pt x="16370" y="45838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71447" y="1563107"/>
            <a:ext cx="41040" cy="30999"/>
          </a:xfrm>
          <a:custGeom>
            <a:avLst/>
            <a:gdLst/>
            <a:ahLst/>
            <a:cxnLst/>
            <a:rect l="l" t="t" r="r" b="b"/>
            <a:pathLst>
              <a:path w="41040" h="30999">
                <a:moveTo>
                  <a:pt x="22919" y="0"/>
                </a:moveTo>
                <a:lnTo>
                  <a:pt x="36195" y="15216"/>
                </a:lnTo>
                <a:lnTo>
                  <a:pt x="39409" y="19966"/>
                </a:lnTo>
                <a:lnTo>
                  <a:pt x="40825" y="23861"/>
                </a:lnTo>
                <a:lnTo>
                  <a:pt x="41040" y="27185"/>
                </a:lnTo>
                <a:lnTo>
                  <a:pt x="40457" y="30128"/>
                </a:lnTo>
                <a:lnTo>
                  <a:pt x="37885" y="30999"/>
                </a:lnTo>
                <a:lnTo>
                  <a:pt x="29207" y="29057"/>
                </a:lnTo>
                <a:lnTo>
                  <a:pt x="15525" y="20089"/>
                </a:lnTo>
                <a:lnTo>
                  <a:pt x="0" y="3274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333665" y="1546672"/>
            <a:ext cx="68758" cy="39294"/>
          </a:xfrm>
          <a:custGeom>
            <a:avLst/>
            <a:gdLst/>
            <a:ahLst/>
            <a:cxnLst/>
            <a:rect l="l" t="t" r="r" b="b"/>
            <a:pathLst>
              <a:path w="68758" h="39294">
                <a:moveTo>
                  <a:pt x="0" y="0"/>
                </a:moveTo>
                <a:lnTo>
                  <a:pt x="9714" y="11654"/>
                </a:lnTo>
                <a:lnTo>
                  <a:pt x="18532" y="27646"/>
                </a:lnTo>
                <a:lnTo>
                  <a:pt x="23357" y="38750"/>
                </a:lnTo>
                <a:lnTo>
                  <a:pt x="25030" y="39294"/>
                </a:lnTo>
                <a:lnTo>
                  <a:pt x="26873" y="37837"/>
                </a:lnTo>
                <a:lnTo>
                  <a:pt x="41513" y="20843"/>
                </a:lnTo>
                <a:lnTo>
                  <a:pt x="44046" y="19716"/>
                </a:lnTo>
                <a:lnTo>
                  <a:pt x="49771" y="19433"/>
                </a:lnTo>
                <a:lnTo>
                  <a:pt x="54983" y="21491"/>
                </a:lnTo>
                <a:lnTo>
                  <a:pt x="68758" y="29467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435004" y="1546608"/>
            <a:ext cx="36186" cy="36016"/>
          </a:xfrm>
          <a:custGeom>
            <a:avLst/>
            <a:gdLst/>
            <a:ahLst/>
            <a:cxnLst/>
            <a:rect l="l" t="t" r="r" b="b"/>
            <a:pathLst>
              <a:path w="36186" h="36016">
                <a:moveTo>
                  <a:pt x="6719" y="0"/>
                </a:moveTo>
                <a:lnTo>
                  <a:pt x="1504" y="5214"/>
                </a:lnTo>
                <a:lnTo>
                  <a:pt x="332" y="7841"/>
                </a:lnTo>
                <a:lnTo>
                  <a:pt x="0" y="13671"/>
                </a:lnTo>
                <a:lnTo>
                  <a:pt x="1512" y="16026"/>
                </a:lnTo>
                <a:lnTo>
                  <a:pt x="7072" y="19613"/>
                </a:lnTo>
                <a:lnTo>
                  <a:pt x="22135" y="25607"/>
                </a:lnTo>
                <a:lnTo>
                  <a:pt x="36186" y="36016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431911" y="1445043"/>
            <a:ext cx="52387" cy="140792"/>
          </a:xfrm>
          <a:custGeom>
            <a:avLst/>
            <a:gdLst/>
            <a:ahLst/>
            <a:cxnLst/>
            <a:rect l="l" t="t" r="r" b="b"/>
            <a:pathLst>
              <a:path w="52387" h="140792">
                <a:moveTo>
                  <a:pt x="0" y="0"/>
                </a:moveTo>
                <a:lnTo>
                  <a:pt x="16761" y="39114"/>
                </a:lnTo>
                <a:lnTo>
                  <a:pt x="30594" y="75336"/>
                </a:lnTo>
                <a:lnTo>
                  <a:pt x="38335" y="98361"/>
                </a:lnTo>
                <a:lnTo>
                  <a:pt x="41564" y="108139"/>
                </a:lnTo>
                <a:lnTo>
                  <a:pt x="47092" y="124824"/>
                </a:lnTo>
                <a:lnTo>
                  <a:pt x="52387" y="140792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690587" y="1474447"/>
            <a:ext cx="16371" cy="127696"/>
          </a:xfrm>
          <a:custGeom>
            <a:avLst/>
            <a:gdLst/>
            <a:ahLst/>
            <a:cxnLst/>
            <a:rect l="l" t="t" r="r" b="b"/>
            <a:pathLst>
              <a:path w="16371" h="127696">
                <a:moveTo>
                  <a:pt x="0" y="0"/>
                </a:moveTo>
                <a:lnTo>
                  <a:pt x="6295" y="17148"/>
                </a:lnTo>
                <a:lnTo>
                  <a:pt x="7284" y="28964"/>
                </a:lnTo>
                <a:lnTo>
                  <a:pt x="7239" y="42705"/>
                </a:lnTo>
                <a:lnTo>
                  <a:pt x="8431" y="57301"/>
                </a:lnTo>
                <a:lnTo>
                  <a:pt x="9204" y="72276"/>
                </a:lnTo>
                <a:lnTo>
                  <a:pt x="9911" y="87057"/>
                </a:lnTo>
                <a:lnTo>
                  <a:pt x="11438" y="100903"/>
                </a:lnTo>
                <a:lnTo>
                  <a:pt x="14344" y="117493"/>
                </a:lnTo>
                <a:lnTo>
                  <a:pt x="16371" y="127696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710245" y="1467834"/>
            <a:ext cx="26194" cy="111325"/>
          </a:xfrm>
          <a:custGeom>
            <a:avLst/>
            <a:gdLst/>
            <a:ahLst/>
            <a:cxnLst/>
            <a:rect l="l" t="t" r="r" b="b"/>
            <a:pathLst>
              <a:path w="26194" h="111325">
                <a:moveTo>
                  <a:pt x="0" y="0"/>
                </a:moveTo>
                <a:lnTo>
                  <a:pt x="4864" y="13797"/>
                </a:lnTo>
                <a:lnTo>
                  <a:pt x="7376" y="26263"/>
                </a:lnTo>
                <a:lnTo>
                  <a:pt x="9705" y="41262"/>
                </a:lnTo>
                <a:lnTo>
                  <a:pt x="12317" y="57630"/>
                </a:lnTo>
                <a:lnTo>
                  <a:pt x="15903" y="74606"/>
                </a:lnTo>
                <a:lnTo>
                  <a:pt x="18952" y="88942"/>
                </a:lnTo>
                <a:lnTo>
                  <a:pt x="22714" y="103359"/>
                </a:lnTo>
                <a:lnTo>
                  <a:pt x="26194" y="111325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670965" y="1524158"/>
            <a:ext cx="101503" cy="12372"/>
          </a:xfrm>
          <a:custGeom>
            <a:avLst/>
            <a:gdLst/>
            <a:ahLst/>
            <a:cxnLst/>
            <a:rect l="l" t="t" r="r" b="b"/>
            <a:pathLst>
              <a:path w="101503" h="12372">
                <a:moveTo>
                  <a:pt x="0" y="9098"/>
                </a:moveTo>
                <a:lnTo>
                  <a:pt x="3476" y="5621"/>
                </a:lnTo>
                <a:lnTo>
                  <a:pt x="12591" y="1721"/>
                </a:lnTo>
                <a:lnTo>
                  <a:pt x="27984" y="0"/>
                </a:lnTo>
                <a:lnTo>
                  <a:pt x="41057" y="567"/>
                </a:lnTo>
                <a:lnTo>
                  <a:pt x="55356" y="2396"/>
                </a:lnTo>
                <a:lnTo>
                  <a:pt x="70200" y="5634"/>
                </a:lnTo>
                <a:lnTo>
                  <a:pt x="87660" y="9810"/>
                </a:lnTo>
                <a:lnTo>
                  <a:pt x="101503" y="12372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697171" y="1560923"/>
            <a:ext cx="55663" cy="5012"/>
          </a:xfrm>
          <a:custGeom>
            <a:avLst/>
            <a:gdLst/>
            <a:ahLst/>
            <a:cxnLst/>
            <a:rect l="l" t="t" r="r" b="b"/>
            <a:pathLst>
              <a:path w="55663" h="5012">
                <a:moveTo>
                  <a:pt x="0" y="1737"/>
                </a:moveTo>
                <a:lnTo>
                  <a:pt x="13905" y="0"/>
                </a:lnTo>
                <a:lnTo>
                  <a:pt x="29506" y="657"/>
                </a:lnTo>
                <a:lnTo>
                  <a:pt x="45083" y="3155"/>
                </a:lnTo>
                <a:lnTo>
                  <a:pt x="55663" y="5012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798538" y="1579732"/>
            <a:ext cx="3274" cy="6547"/>
          </a:xfrm>
          <a:custGeom>
            <a:avLst/>
            <a:gdLst/>
            <a:ahLst/>
            <a:cxnLst/>
            <a:rect l="l" t="t" r="r" b="b"/>
            <a:pathLst>
              <a:path w="3274" h="6547">
                <a:moveTo>
                  <a:pt x="0" y="0"/>
                </a:moveTo>
                <a:lnTo>
                  <a:pt x="3274" y="6547"/>
                </a:lnTo>
              </a:path>
            </a:pathLst>
          </a:custGeom>
          <a:ln w="11050">
            <a:solidFill>
              <a:srgbClr val="930093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031025" y="1487929"/>
            <a:ext cx="29467" cy="144061"/>
          </a:xfrm>
          <a:custGeom>
            <a:avLst/>
            <a:gdLst/>
            <a:ahLst/>
            <a:cxnLst/>
            <a:rect l="l" t="t" r="r" b="b"/>
            <a:pathLst>
              <a:path w="29467" h="144061">
                <a:moveTo>
                  <a:pt x="0" y="0"/>
                </a:moveTo>
                <a:lnTo>
                  <a:pt x="7114" y="16410"/>
                </a:lnTo>
                <a:lnTo>
                  <a:pt x="10195" y="30818"/>
                </a:lnTo>
                <a:lnTo>
                  <a:pt x="12777" y="47893"/>
                </a:lnTo>
                <a:lnTo>
                  <a:pt x="13975" y="57030"/>
                </a:lnTo>
                <a:lnTo>
                  <a:pt x="15501" y="66759"/>
                </a:lnTo>
                <a:lnTo>
                  <a:pt x="17246" y="76884"/>
                </a:lnTo>
                <a:lnTo>
                  <a:pt x="19137" y="87271"/>
                </a:lnTo>
                <a:lnTo>
                  <a:pt x="23178" y="105603"/>
                </a:lnTo>
                <a:lnTo>
                  <a:pt x="26672" y="121148"/>
                </a:lnTo>
                <a:lnTo>
                  <a:pt x="28914" y="139104"/>
                </a:lnTo>
                <a:lnTo>
                  <a:pt x="29467" y="14406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939364" y="1493100"/>
            <a:ext cx="212819" cy="14409"/>
          </a:xfrm>
          <a:custGeom>
            <a:avLst/>
            <a:gdLst/>
            <a:ahLst/>
            <a:cxnLst/>
            <a:rect l="l" t="t" r="r" b="b"/>
            <a:pathLst>
              <a:path w="212819" h="14409">
                <a:moveTo>
                  <a:pt x="0" y="14409"/>
                </a:moveTo>
                <a:lnTo>
                  <a:pt x="39470" y="2883"/>
                </a:lnTo>
                <a:lnTo>
                  <a:pt x="76571" y="0"/>
                </a:lnTo>
                <a:lnTo>
                  <a:pt x="93247" y="74"/>
                </a:lnTo>
                <a:lnTo>
                  <a:pt x="111276" y="487"/>
                </a:lnTo>
                <a:lnTo>
                  <a:pt x="128390" y="762"/>
                </a:lnTo>
                <a:lnTo>
                  <a:pt x="144891" y="946"/>
                </a:lnTo>
                <a:lnTo>
                  <a:pt x="160985" y="1068"/>
                </a:lnTo>
                <a:lnTo>
                  <a:pt x="173897" y="1877"/>
                </a:lnTo>
                <a:lnTo>
                  <a:pt x="184689" y="3144"/>
                </a:lnTo>
                <a:lnTo>
                  <a:pt x="200316" y="5765"/>
                </a:lnTo>
                <a:lnTo>
                  <a:pt x="212819" y="786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021231" y="1616378"/>
            <a:ext cx="111321" cy="15485"/>
          </a:xfrm>
          <a:custGeom>
            <a:avLst/>
            <a:gdLst/>
            <a:ahLst/>
            <a:cxnLst/>
            <a:rect l="l" t="t" r="r" b="b"/>
            <a:pathLst>
              <a:path w="111321" h="15485">
                <a:moveTo>
                  <a:pt x="0" y="5663"/>
                </a:moveTo>
                <a:lnTo>
                  <a:pt x="15683" y="3049"/>
                </a:lnTo>
                <a:lnTo>
                  <a:pt x="27342" y="1106"/>
                </a:lnTo>
                <a:lnTo>
                  <a:pt x="41741" y="0"/>
                </a:lnTo>
                <a:lnTo>
                  <a:pt x="57477" y="235"/>
                </a:lnTo>
                <a:lnTo>
                  <a:pt x="72960" y="2766"/>
                </a:lnTo>
                <a:lnTo>
                  <a:pt x="88330" y="7286"/>
                </a:lnTo>
                <a:lnTo>
                  <a:pt x="104509" y="13056"/>
                </a:lnTo>
                <a:lnTo>
                  <a:pt x="111321" y="1548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2215180" y="1471366"/>
            <a:ext cx="9065" cy="121145"/>
          </a:xfrm>
          <a:custGeom>
            <a:avLst/>
            <a:gdLst/>
            <a:ahLst/>
            <a:cxnLst/>
            <a:rect l="l" t="t" r="r" b="b"/>
            <a:pathLst>
              <a:path w="9065" h="121145">
                <a:moveTo>
                  <a:pt x="5791" y="0"/>
                </a:moveTo>
                <a:lnTo>
                  <a:pt x="3176" y="16047"/>
                </a:lnTo>
                <a:lnTo>
                  <a:pt x="1233" y="29081"/>
                </a:lnTo>
                <a:lnTo>
                  <a:pt x="127" y="45303"/>
                </a:lnTo>
                <a:lnTo>
                  <a:pt x="0" y="63427"/>
                </a:lnTo>
                <a:lnTo>
                  <a:pt x="475" y="72843"/>
                </a:lnTo>
                <a:lnTo>
                  <a:pt x="2337" y="90946"/>
                </a:lnTo>
                <a:lnTo>
                  <a:pt x="5590" y="106268"/>
                </a:lnTo>
                <a:lnTo>
                  <a:pt x="9065" y="1211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2194793" y="1530237"/>
            <a:ext cx="52387" cy="16371"/>
          </a:xfrm>
          <a:custGeom>
            <a:avLst/>
            <a:gdLst/>
            <a:ahLst/>
            <a:cxnLst/>
            <a:rect l="l" t="t" r="r" b="b"/>
            <a:pathLst>
              <a:path w="52387" h="16371">
                <a:moveTo>
                  <a:pt x="0" y="16371"/>
                </a:moveTo>
                <a:lnTo>
                  <a:pt x="3476" y="11156"/>
                </a:lnTo>
                <a:lnTo>
                  <a:pt x="12590" y="4437"/>
                </a:lnTo>
                <a:lnTo>
                  <a:pt x="27983" y="1315"/>
                </a:lnTo>
                <a:lnTo>
                  <a:pt x="46057" y="259"/>
                </a:lnTo>
                <a:lnTo>
                  <a:pt x="52387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2286486" y="1543271"/>
            <a:ext cx="32830" cy="62210"/>
          </a:xfrm>
          <a:custGeom>
            <a:avLst/>
            <a:gdLst/>
            <a:ahLst/>
            <a:cxnLst/>
            <a:rect l="l" t="t" r="r" b="b"/>
            <a:pathLst>
              <a:path w="32830" h="62210">
                <a:moveTo>
                  <a:pt x="26193" y="0"/>
                </a:moveTo>
                <a:lnTo>
                  <a:pt x="17078" y="11933"/>
                </a:lnTo>
                <a:lnTo>
                  <a:pt x="15836" y="19249"/>
                </a:lnTo>
                <a:lnTo>
                  <a:pt x="16014" y="23747"/>
                </a:lnTo>
                <a:lnTo>
                  <a:pt x="17588" y="27473"/>
                </a:lnTo>
                <a:lnTo>
                  <a:pt x="26392" y="36193"/>
                </a:lnTo>
                <a:lnTo>
                  <a:pt x="32830" y="41067"/>
                </a:lnTo>
                <a:lnTo>
                  <a:pt x="32801" y="44476"/>
                </a:lnTo>
                <a:lnTo>
                  <a:pt x="26947" y="53116"/>
                </a:lnTo>
                <a:lnTo>
                  <a:pt x="17069" y="58168"/>
                </a:lnTo>
                <a:lnTo>
                  <a:pt x="0" y="6221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2263583" y="1467899"/>
            <a:ext cx="13014" cy="58936"/>
          </a:xfrm>
          <a:custGeom>
            <a:avLst/>
            <a:gdLst/>
            <a:ahLst/>
            <a:cxnLst/>
            <a:rect l="l" t="t" r="r" b="b"/>
            <a:pathLst>
              <a:path w="13014" h="58936">
                <a:moveTo>
                  <a:pt x="0" y="0"/>
                </a:moveTo>
                <a:lnTo>
                  <a:pt x="9364" y="18298"/>
                </a:lnTo>
                <a:lnTo>
                  <a:pt x="13014" y="31901"/>
                </a:lnTo>
                <a:lnTo>
                  <a:pt x="12939" y="43525"/>
                </a:lnTo>
                <a:lnTo>
                  <a:pt x="9822" y="589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2495554" y="1487546"/>
            <a:ext cx="79101" cy="128834"/>
          </a:xfrm>
          <a:custGeom>
            <a:avLst/>
            <a:gdLst/>
            <a:ahLst/>
            <a:cxnLst/>
            <a:rect l="l" t="t" r="r" b="b"/>
            <a:pathLst>
              <a:path w="79101" h="128834">
                <a:moveTo>
                  <a:pt x="43084" y="78517"/>
                </a:moveTo>
                <a:lnTo>
                  <a:pt x="18056" y="113048"/>
                </a:lnTo>
                <a:lnTo>
                  <a:pt x="35389" y="128834"/>
                </a:lnTo>
                <a:lnTo>
                  <a:pt x="38681" y="128069"/>
                </a:lnTo>
                <a:lnTo>
                  <a:pt x="46017" y="86162"/>
                </a:lnTo>
                <a:lnTo>
                  <a:pt x="32345" y="41625"/>
                </a:lnTo>
                <a:lnTo>
                  <a:pt x="3171" y="1124"/>
                </a:lnTo>
                <a:lnTo>
                  <a:pt x="832" y="0"/>
                </a:lnTo>
                <a:lnTo>
                  <a:pt x="0" y="705"/>
                </a:lnTo>
                <a:lnTo>
                  <a:pt x="19251" y="39001"/>
                </a:lnTo>
                <a:lnTo>
                  <a:pt x="45289" y="80211"/>
                </a:lnTo>
                <a:lnTo>
                  <a:pt x="73139" y="114191"/>
                </a:lnTo>
                <a:lnTo>
                  <a:pt x="79101" y="12108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2574861" y="1545199"/>
            <a:ext cx="52200" cy="51841"/>
          </a:xfrm>
          <a:custGeom>
            <a:avLst/>
            <a:gdLst/>
            <a:ahLst/>
            <a:cxnLst/>
            <a:rect l="l" t="t" r="r" b="b"/>
            <a:pathLst>
              <a:path w="52200" h="51841">
                <a:moveTo>
                  <a:pt x="16183" y="30623"/>
                </a:moveTo>
                <a:lnTo>
                  <a:pt x="16019" y="0"/>
                </a:lnTo>
                <a:lnTo>
                  <a:pt x="9562" y="762"/>
                </a:lnTo>
                <a:lnTo>
                  <a:pt x="6312" y="1984"/>
                </a:lnTo>
                <a:lnTo>
                  <a:pt x="3781" y="4254"/>
                </a:lnTo>
                <a:lnTo>
                  <a:pt x="0" y="10657"/>
                </a:lnTo>
                <a:lnTo>
                  <a:pt x="16" y="19324"/>
                </a:lnTo>
                <a:lnTo>
                  <a:pt x="28277" y="49713"/>
                </a:lnTo>
                <a:lnTo>
                  <a:pt x="36960" y="51841"/>
                </a:lnTo>
                <a:lnTo>
                  <a:pt x="43729" y="51816"/>
                </a:lnTo>
                <a:lnTo>
                  <a:pt x="52200" y="5026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2687908" y="1533192"/>
            <a:ext cx="40676" cy="56406"/>
          </a:xfrm>
          <a:custGeom>
            <a:avLst/>
            <a:gdLst/>
            <a:ahLst/>
            <a:cxnLst/>
            <a:rect l="l" t="t" r="r" b="b"/>
            <a:pathLst>
              <a:path w="40676" h="56406">
                <a:moveTo>
                  <a:pt x="27579" y="0"/>
                </a:moveTo>
                <a:lnTo>
                  <a:pt x="22364" y="1738"/>
                </a:lnTo>
                <a:lnTo>
                  <a:pt x="4488" y="16811"/>
                </a:lnTo>
                <a:lnTo>
                  <a:pt x="945" y="24086"/>
                </a:lnTo>
                <a:lnTo>
                  <a:pt x="0" y="28063"/>
                </a:lnTo>
                <a:lnTo>
                  <a:pt x="890" y="35392"/>
                </a:lnTo>
                <a:lnTo>
                  <a:pt x="4075" y="42288"/>
                </a:lnTo>
                <a:lnTo>
                  <a:pt x="12004" y="51579"/>
                </a:lnTo>
                <a:lnTo>
                  <a:pt x="18110" y="55424"/>
                </a:lnTo>
                <a:lnTo>
                  <a:pt x="26402" y="56406"/>
                </a:lnTo>
                <a:lnTo>
                  <a:pt x="40676" y="556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2748249" y="1539677"/>
            <a:ext cx="16371" cy="42566"/>
          </a:xfrm>
          <a:custGeom>
            <a:avLst/>
            <a:gdLst/>
            <a:ahLst/>
            <a:cxnLst/>
            <a:rect l="l" t="t" r="r" b="b"/>
            <a:pathLst>
              <a:path w="16371" h="42566">
                <a:moveTo>
                  <a:pt x="0" y="0"/>
                </a:moveTo>
                <a:lnTo>
                  <a:pt x="7114" y="14956"/>
                </a:lnTo>
                <a:lnTo>
                  <a:pt x="12778" y="31709"/>
                </a:lnTo>
                <a:lnTo>
                  <a:pt x="16371" y="425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2787561" y="1559260"/>
            <a:ext cx="88408" cy="42567"/>
          </a:xfrm>
          <a:custGeom>
            <a:avLst/>
            <a:gdLst/>
            <a:ahLst/>
            <a:cxnLst/>
            <a:rect l="l" t="t" r="r" b="b"/>
            <a:pathLst>
              <a:path w="88408" h="42567">
                <a:moveTo>
                  <a:pt x="0" y="0"/>
                </a:moveTo>
                <a:lnTo>
                  <a:pt x="7114" y="14957"/>
                </a:lnTo>
                <a:lnTo>
                  <a:pt x="10195" y="23868"/>
                </a:lnTo>
                <a:lnTo>
                  <a:pt x="11890" y="26099"/>
                </a:lnTo>
                <a:lnTo>
                  <a:pt x="13748" y="26858"/>
                </a:lnTo>
                <a:lnTo>
                  <a:pt x="15714" y="26637"/>
                </a:lnTo>
                <a:lnTo>
                  <a:pt x="19839" y="23481"/>
                </a:lnTo>
                <a:lnTo>
                  <a:pt x="24461" y="19167"/>
                </a:lnTo>
                <a:lnTo>
                  <a:pt x="30154" y="16037"/>
                </a:lnTo>
                <a:lnTo>
                  <a:pt x="32836" y="16149"/>
                </a:lnTo>
                <a:lnTo>
                  <a:pt x="35352" y="17315"/>
                </a:lnTo>
                <a:lnTo>
                  <a:pt x="37756" y="19183"/>
                </a:lnTo>
                <a:lnTo>
                  <a:pt x="51571" y="21813"/>
                </a:lnTo>
                <a:lnTo>
                  <a:pt x="66012" y="26068"/>
                </a:lnTo>
                <a:lnTo>
                  <a:pt x="78701" y="34026"/>
                </a:lnTo>
                <a:lnTo>
                  <a:pt x="88408" y="42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2921018" y="1555922"/>
            <a:ext cx="30281" cy="39292"/>
          </a:xfrm>
          <a:custGeom>
            <a:avLst/>
            <a:gdLst/>
            <a:ahLst/>
            <a:cxnLst/>
            <a:rect l="l" t="t" r="r" b="b"/>
            <a:pathLst>
              <a:path w="30281" h="39292">
                <a:moveTo>
                  <a:pt x="13910" y="0"/>
                </a:moveTo>
                <a:lnTo>
                  <a:pt x="4544" y="7842"/>
                </a:lnTo>
                <a:lnTo>
                  <a:pt x="894" y="13672"/>
                </a:lnTo>
                <a:lnTo>
                  <a:pt x="0" y="19901"/>
                </a:lnTo>
                <a:lnTo>
                  <a:pt x="270" y="23091"/>
                </a:lnTo>
                <a:lnTo>
                  <a:pt x="1906" y="25581"/>
                </a:lnTo>
                <a:lnTo>
                  <a:pt x="7604" y="29318"/>
                </a:lnTo>
                <a:lnTo>
                  <a:pt x="22029" y="32795"/>
                </a:lnTo>
                <a:lnTo>
                  <a:pt x="30281" y="392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2944772" y="1487095"/>
            <a:ext cx="42567" cy="94958"/>
          </a:xfrm>
          <a:custGeom>
            <a:avLst/>
            <a:gdLst/>
            <a:ahLst/>
            <a:cxnLst/>
            <a:rect l="l" t="t" r="r" b="b"/>
            <a:pathLst>
              <a:path w="42567" h="94958">
                <a:moveTo>
                  <a:pt x="0" y="0"/>
                </a:moveTo>
                <a:lnTo>
                  <a:pt x="18770" y="34958"/>
                </a:lnTo>
                <a:lnTo>
                  <a:pt x="37655" y="81720"/>
                </a:lnTo>
                <a:lnTo>
                  <a:pt x="42567" y="9495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942330" y="1707107"/>
            <a:ext cx="83728" cy="112946"/>
          </a:xfrm>
          <a:custGeom>
            <a:avLst/>
            <a:gdLst/>
            <a:ahLst/>
            <a:cxnLst/>
            <a:rect l="l" t="t" r="r" b="b"/>
            <a:pathLst>
              <a:path w="83728" h="112946">
                <a:moveTo>
                  <a:pt x="21351" y="0"/>
                </a:moveTo>
                <a:lnTo>
                  <a:pt x="4960" y="11533"/>
                </a:lnTo>
                <a:lnTo>
                  <a:pt x="0" y="17131"/>
                </a:lnTo>
                <a:lnTo>
                  <a:pt x="568" y="20879"/>
                </a:lnTo>
                <a:lnTo>
                  <a:pt x="36501" y="40535"/>
                </a:lnTo>
                <a:lnTo>
                  <a:pt x="69809" y="73597"/>
                </a:lnTo>
                <a:lnTo>
                  <a:pt x="80116" y="89220"/>
                </a:lnTo>
                <a:lnTo>
                  <a:pt x="83728" y="101741"/>
                </a:lnTo>
                <a:lnTo>
                  <a:pt x="83672" y="107118"/>
                </a:lnTo>
                <a:lnTo>
                  <a:pt x="81816" y="110338"/>
                </a:lnTo>
                <a:lnTo>
                  <a:pt x="78759" y="112122"/>
                </a:lnTo>
                <a:lnTo>
                  <a:pt x="74903" y="112946"/>
                </a:lnTo>
                <a:lnTo>
                  <a:pt x="59046" y="110631"/>
                </a:lnTo>
                <a:lnTo>
                  <a:pt x="47545" y="1080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035721" y="1730490"/>
            <a:ext cx="40799" cy="35017"/>
          </a:xfrm>
          <a:custGeom>
            <a:avLst/>
            <a:gdLst/>
            <a:ahLst/>
            <a:cxnLst/>
            <a:rect l="l" t="t" r="r" b="b"/>
            <a:pathLst>
              <a:path w="40799" h="35017">
                <a:moveTo>
                  <a:pt x="9822" y="6022"/>
                </a:moveTo>
                <a:lnTo>
                  <a:pt x="13298" y="808"/>
                </a:lnTo>
                <a:lnTo>
                  <a:pt x="15414" y="0"/>
                </a:lnTo>
                <a:lnTo>
                  <a:pt x="17916" y="188"/>
                </a:lnTo>
                <a:lnTo>
                  <a:pt x="20675" y="1042"/>
                </a:lnTo>
                <a:lnTo>
                  <a:pt x="31511" y="10934"/>
                </a:lnTo>
                <a:lnTo>
                  <a:pt x="40462" y="25385"/>
                </a:lnTo>
                <a:lnTo>
                  <a:pt x="40799" y="29117"/>
                </a:lnTo>
                <a:lnTo>
                  <a:pt x="39568" y="31969"/>
                </a:lnTo>
                <a:lnTo>
                  <a:pt x="37293" y="34234"/>
                </a:lnTo>
                <a:lnTo>
                  <a:pt x="33593" y="35017"/>
                </a:lnTo>
                <a:lnTo>
                  <a:pt x="23661" y="33946"/>
                </a:lnTo>
                <a:lnTo>
                  <a:pt x="14882" y="30074"/>
                </a:lnTo>
                <a:lnTo>
                  <a:pt x="5743" y="22729"/>
                </a:lnTo>
                <a:lnTo>
                  <a:pt x="0" y="158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088116" y="1726271"/>
            <a:ext cx="75307" cy="42921"/>
          </a:xfrm>
          <a:custGeom>
            <a:avLst/>
            <a:gdLst/>
            <a:ahLst/>
            <a:cxnLst/>
            <a:rect l="l" t="t" r="r" b="b"/>
            <a:pathLst>
              <a:path w="75307" h="42921">
                <a:moveTo>
                  <a:pt x="0" y="20001"/>
                </a:moveTo>
                <a:lnTo>
                  <a:pt x="41985" y="31011"/>
                </a:lnTo>
                <a:lnTo>
                  <a:pt x="40385" y="0"/>
                </a:lnTo>
                <a:lnTo>
                  <a:pt x="35654" y="118"/>
                </a:lnTo>
                <a:lnTo>
                  <a:pt x="67511" y="40289"/>
                </a:lnTo>
                <a:lnTo>
                  <a:pt x="75307" y="4292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199448" y="1716742"/>
            <a:ext cx="42565" cy="63132"/>
          </a:xfrm>
          <a:custGeom>
            <a:avLst/>
            <a:gdLst/>
            <a:ahLst/>
            <a:cxnLst/>
            <a:rect l="l" t="t" r="r" b="b"/>
            <a:pathLst>
              <a:path w="42565" h="63132">
                <a:moveTo>
                  <a:pt x="42565" y="0"/>
                </a:moveTo>
                <a:lnTo>
                  <a:pt x="25433" y="18212"/>
                </a:lnTo>
                <a:lnTo>
                  <a:pt x="16145" y="23263"/>
                </a:lnTo>
                <a:lnTo>
                  <a:pt x="15129" y="26423"/>
                </a:lnTo>
                <a:lnTo>
                  <a:pt x="16910" y="35754"/>
                </a:lnTo>
                <a:lnTo>
                  <a:pt x="23280" y="43297"/>
                </a:lnTo>
                <a:lnTo>
                  <a:pt x="27526" y="46327"/>
                </a:lnTo>
                <a:lnTo>
                  <a:pt x="32243" y="53575"/>
                </a:lnTo>
                <a:lnTo>
                  <a:pt x="33501" y="57545"/>
                </a:lnTo>
                <a:lnTo>
                  <a:pt x="32884" y="60192"/>
                </a:lnTo>
                <a:lnTo>
                  <a:pt x="31017" y="61956"/>
                </a:lnTo>
                <a:lnTo>
                  <a:pt x="28318" y="63132"/>
                </a:lnTo>
                <a:lnTo>
                  <a:pt x="12007" y="62770"/>
                </a:lnTo>
                <a:lnTo>
                  <a:pt x="0" y="6221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402462" y="1752697"/>
            <a:ext cx="30280" cy="36498"/>
          </a:xfrm>
          <a:custGeom>
            <a:avLst/>
            <a:gdLst/>
            <a:ahLst/>
            <a:cxnLst/>
            <a:rect l="l" t="t" r="r" b="b"/>
            <a:pathLst>
              <a:path w="30280" h="36498">
                <a:moveTo>
                  <a:pt x="0" y="0"/>
                </a:moveTo>
                <a:lnTo>
                  <a:pt x="6952" y="1737"/>
                </a:lnTo>
                <a:lnTo>
                  <a:pt x="18229" y="9771"/>
                </a:lnTo>
                <a:lnTo>
                  <a:pt x="29048" y="23107"/>
                </a:lnTo>
                <a:lnTo>
                  <a:pt x="30280" y="27410"/>
                </a:lnTo>
                <a:lnTo>
                  <a:pt x="30009" y="31370"/>
                </a:lnTo>
                <a:lnTo>
                  <a:pt x="28737" y="35102"/>
                </a:lnTo>
                <a:lnTo>
                  <a:pt x="26434" y="36498"/>
                </a:lnTo>
                <a:lnTo>
                  <a:pt x="23444" y="36338"/>
                </a:lnTo>
                <a:lnTo>
                  <a:pt x="12282" y="30897"/>
                </a:lnTo>
                <a:lnTo>
                  <a:pt x="8187" y="28238"/>
                </a:lnTo>
                <a:lnTo>
                  <a:pt x="5458" y="25010"/>
                </a:lnTo>
                <a:lnTo>
                  <a:pt x="0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1445038" y="1752635"/>
            <a:ext cx="58937" cy="26194"/>
          </a:xfrm>
          <a:custGeom>
            <a:avLst/>
            <a:gdLst/>
            <a:ahLst/>
            <a:cxnLst/>
            <a:rect l="l" t="t" r="r" b="b"/>
            <a:pathLst>
              <a:path w="58937" h="26194">
                <a:moveTo>
                  <a:pt x="0" y="0"/>
                </a:moveTo>
                <a:lnTo>
                  <a:pt x="4864" y="14592"/>
                </a:lnTo>
                <a:lnTo>
                  <a:pt x="7376" y="22129"/>
                </a:lnTo>
                <a:lnTo>
                  <a:pt x="8555" y="23484"/>
                </a:lnTo>
                <a:lnTo>
                  <a:pt x="9705" y="23296"/>
                </a:lnTo>
                <a:lnTo>
                  <a:pt x="18242" y="13011"/>
                </a:lnTo>
                <a:lnTo>
                  <a:pt x="23751" y="9663"/>
                </a:lnTo>
                <a:lnTo>
                  <a:pt x="27112" y="9353"/>
                </a:lnTo>
                <a:lnTo>
                  <a:pt x="34727" y="10948"/>
                </a:lnTo>
                <a:lnTo>
                  <a:pt x="51248" y="21558"/>
                </a:lnTo>
                <a:lnTo>
                  <a:pt x="58937" y="2619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1641145" y="1674183"/>
            <a:ext cx="52751" cy="137327"/>
          </a:xfrm>
          <a:custGeom>
            <a:avLst/>
            <a:gdLst/>
            <a:ahLst/>
            <a:cxnLst/>
            <a:rect l="l" t="t" r="r" b="b"/>
            <a:pathLst>
              <a:path w="52751" h="137327">
                <a:moveTo>
                  <a:pt x="52751" y="137327"/>
                </a:moveTo>
                <a:lnTo>
                  <a:pt x="44182" y="123892"/>
                </a:lnTo>
                <a:lnTo>
                  <a:pt x="30768" y="105696"/>
                </a:lnTo>
                <a:lnTo>
                  <a:pt x="20546" y="89070"/>
                </a:lnTo>
                <a:lnTo>
                  <a:pt x="3231" y="49466"/>
                </a:lnTo>
                <a:lnTo>
                  <a:pt x="0" y="21432"/>
                </a:lnTo>
                <a:lnTo>
                  <a:pt x="3111" y="8568"/>
                </a:lnTo>
                <a:lnTo>
                  <a:pt x="6561" y="4555"/>
                </a:lnTo>
                <a:lnTo>
                  <a:pt x="16214" y="97"/>
                </a:lnTo>
                <a:lnTo>
                  <a:pt x="21117" y="0"/>
                </a:lnTo>
                <a:lnTo>
                  <a:pt x="30445" y="2802"/>
                </a:lnTo>
                <a:lnTo>
                  <a:pt x="33515" y="5077"/>
                </a:lnTo>
                <a:lnTo>
                  <a:pt x="39654" y="1617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1641518" y="1723041"/>
            <a:ext cx="26195" cy="9822"/>
          </a:xfrm>
          <a:custGeom>
            <a:avLst/>
            <a:gdLst/>
            <a:ahLst/>
            <a:cxnLst/>
            <a:rect l="l" t="t" r="r" b="b"/>
            <a:pathLst>
              <a:path w="26195" h="9822">
                <a:moveTo>
                  <a:pt x="0" y="0"/>
                </a:moveTo>
                <a:lnTo>
                  <a:pt x="13672" y="7376"/>
                </a:lnTo>
                <a:lnTo>
                  <a:pt x="26195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1697195" y="1752448"/>
            <a:ext cx="33277" cy="28565"/>
          </a:xfrm>
          <a:custGeom>
            <a:avLst/>
            <a:gdLst/>
            <a:ahLst/>
            <a:cxnLst/>
            <a:rect l="l" t="t" r="r" b="b"/>
            <a:pathLst>
              <a:path w="33277" h="28565">
                <a:moveTo>
                  <a:pt x="22920" y="0"/>
                </a:moveTo>
                <a:lnTo>
                  <a:pt x="28148" y="5955"/>
                </a:lnTo>
                <a:lnTo>
                  <a:pt x="32035" y="12591"/>
                </a:lnTo>
                <a:lnTo>
                  <a:pt x="33277" y="20391"/>
                </a:lnTo>
                <a:lnTo>
                  <a:pt x="33099" y="24508"/>
                </a:lnTo>
                <a:lnTo>
                  <a:pt x="31525" y="26890"/>
                </a:lnTo>
                <a:lnTo>
                  <a:pt x="29021" y="28113"/>
                </a:lnTo>
                <a:lnTo>
                  <a:pt x="25896" y="28565"/>
                </a:lnTo>
                <a:lnTo>
                  <a:pt x="18543" y="25186"/>
                </a:lnTo>
                <a:lnTo>
                  <a:pt x="3703" y="12898"/>
                </a:lnTo>
                <a:lnTo>
                  <a:pt x="1741" y="10054"/>
                </a:lnTo>
                <a:lnTo>
                  <a:pt x="796" y="7430"/>
                </a:lnTo>
                <a:lnTo>
                  <a:pt x="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1750943" y="1740494"/>
            <a:ext cx="37946" cy="52385"/>
          </a:xfrm>
          <a:custGeom>
            <a:avLst/>
            <a:gdLst/>
            <a:ahLst/>
            <a:cxnLst/>
            <a:rect l="l" t="t" r="r" b="b"/>
            <a:pathLst>
              <a:path w="37946" h="52385">
                <a:moveTo>
                  <a:pt x="5202" y="34812"/>
                </a:moveTo>
                <a:lnTo>
                  <a:pt x="12326" y="49711"/>
                </a:lnTo>
                <a:lnTo>
                  <a:pt x="14317" y="52385"/>
                </a:lnTo>
                <a:lnTo>
                  <a:pt x="14189" y="52349"/>
                </a:lnTo>
                <a:lnTo>
                  <a:pt x="5468" y="39219"/>
                </a:lnTo>
                <a:lnTo>
                  <a:pt x="1682" y="29494"/>
                </a:lnTo>
                <a:lnTo>
                  <a:pt x="0" y="19109"/>
                </a:lnTo>
                <a:lnTo>
                  <a:pt x="3132" y="9399"/>
                </a:lnTo>
                <a:lnTo>
                  <a:pt x="6005" y="4773"/>
                </a:lnTo>
                <a:lnTo>
                  <a:pt x="9740" y="2052"/>
                </a:lnTo>
                <a:lnTo>
                  <a:pt x="18740" y="0"/>
                </a:lnTo>
                <a:lnTo>
                  <a:pt x="26863" y="1270"/>
                </a:lnTo>
                <a:lnTo>
                  <a:pt x="37946" y="53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1815097" y="1750043"/>
            <a:ext cx="49116" cy="48122"/>
          </a:xfrm>
          <a:custGeom>
            <a:avLst/>
            <a:gdLst/>
            <a:ahLst/>
            <a:cxnLst/>
            <a:rect l="l" t="t" r="r" b="b"/>
            <a:pathLst>
              <a:path w="49116" h="48122">
                <a:moveTo>
                  <a:pt x="0" y="12103"/>
                </a:moveTo>
                <a:lnTo>
                  <a:pt x="34953" y="12216"/>
                </a:lnTo>
                <a:lnTo>
                  <a:pt x="34211" y="4270"/>
                </a:lnTo>
                <a:lnTo>
                  <a:pt x="32266" y="1788"/>
                </a:lnTo>
                <a:lnTo>
                  <a:pt x="29515" y="496"/>
                </a:lnTo>
                <a:lnTo>
                  <a:pt x="26225" y="0"/>
                </a:lnTo>
                <a:lnTo>
                  <a:pt x="14642" y="2777"/>
                </a:lnTo>
                <a:lnTo>
                  <a:pt x="25066" y="42643"/>
                </a:lnTo>
                <a:lnTo>
                  <a:pt x="34183" y="45687"/>
                </a:lnTo>
                <a:lnTo>
                  <a:pt x="49116" y="4812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1906794" y="1739163"/>
            <a:ext cx="43909" cy="55532"/>
          </a:xfrm>
          <a:custGeom>
            <a:avLst/>
            <a:gdLst/>
            <a:ahLst/>
            <a:cxnLst/>
            <a:rect l="l" t="t" r="r" b="b"/>
            <a:pathLst>
              <a:path w="43909" h="55532">
                <a:moveTo>
                  <a:pt x="0" y="9823"/>
                </a:moveTo>
                <a:lnTo>
                  <a:pt x="19951" y="43751"/>
                </a:lnTo>
                <a:lnTo>
                  <a:pt x="39320" y="55532"/>
                </a:lnTo>
                <a:lnTo>
                  <a:pt x="41494" y="54121"/>
                </a:lnTo>
                <a:lnTo>
                  <a:pt x="42943" y="51725"/>
                </a:lnTo>
                <a:lnTo>
                  <a:pt x="43909" y="48673"/>
                </a:lnTo>
                <a:lnTo>
                  <a:pt x="43531" y="33947"/>
                </a:lnTo>
                <a:lnTo>
                  <a:pt x="41115" y="17496"/>
                </a:lnTo>
                <a:lnTo>
                  <a:pt x="36018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1970621" y="1750321"/>
            <a:ext cx="50792" cy="42120"/>
          </a:xfrm>
          <a:custGeom>
            <a:avLst/>
            <a:gdLst/>
            <a:ahLst/>
            <a:cxnLst/>
            <a:rect l="l" t="t" r="r" b="b"/>
            <a:pathLst>
              <a:path w="50792" h="42120">
                <a:moveTo>
                  <a:pt x="11498" y="8426"/>
                </a:moveTo>
                <a:lnTo>
                  <a:pt x="9760" y="1473"/>
                </a:lnTo>
                <a:lnTo>
                  <a:pt x="7793" y="152"/>
                </a:lnTo>
                <a:lnTo>
                  <a:pt x="5026" y="0"/>
                </a:lnTo>
                <a:lnTo>
                  <a:pt x="1726" y="625"/>
                </a:lnTo>
                <a:lnTo>
                  <a:pt x="253" y="2134"/>
                </a:lnTo>
                <a:lnTo>
                  <a:pt x="0" y="4231"/>
                </a:lnTo>
                <a:lnTo>
                  <a:pt x="4820" y="17178"/>
                </a:lnTo>
                <a:lnTo>
                  <a:pt x="14168" y="27755"/>
                </a:lnTo>
                <a:lnTo>
                  <a:pt x="30001" y="38130"/>
                </a:lnTo>
                <a:lnTo>
                  <a:pt x="37186" y="41396"/>
                </a:lnTo>
                <a:lnTo>
                  <a:pt x="43047" y="42120"/>
                </a:lnTo>
                <a:lnTo>
                  <a:pt x="50792" y="4117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2018153" y="1719969"/>
            <a:ext cx="45842" cy="48539"/>
          </a:xfrm>
          <a:custGeom>
            <a:avLst/>
            <a:gdLst/>
            <a:ahLst/>
            <a:cxnLst/>
            <a:rect l="l" t="t" r="r" b="b"/>
            <a:pathLst>
              <a:path w="45842" h="48539">
                <a:moveTo>
                  <a:pt x="0" y="48539"/>
                </a:moveTo>
                <a:lnTo>
                  <a:pt x="14313" y="10053"/>
                </a:lnTo>
                <a:lnTo>
                  <a:pt x="29050" y="0"/>
                </a:lnTo>
                <a:lnTo>
                  <a:pt x="45842" y="26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2077108" y="1761898"/>
            <a:ext cx="6548" cy="9823"/>
          </a:xfrm>
          <a:custGeom>
            <a:avLst/>
            <a:gdLst/>
            <a:ahLst/>
            <a:cxnLst/>
            <a:rect l="l" t="t" r="r" b="b"/>
            <a:pathLst>
              <a:path w="6548" h="9823">
                <a:moveTo>
                  <a:pt x="0" y="0"/>
                </a:moveTo>
                <a:lnTo>
                  <a:pt x="4500" y="4864"/>
                </a:lnTo>
                <a:lnTo>
                  <a:pt x="6548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2077123" y="1755287"/>
            <a:ext cx="13976" cy="62215"/>
          </a:xfrm>
          <a:custGeom>
            <a:avLst/>
            <a:gdLst/>
            <a:ahLst/>
            <a:cxnLst/>
            <a:rect l="l" t="t" r="r" b="b"/>
            <a:pathLst>
              <a:path w="13976" h="62215">
                <a:moveTo>
                  <a:pt x="0" y="0"/>
                </a:moveTo>
                <a:lnTo>
                  <a:pt x="5214" y="5214"/>
                </a:lnTo>
                <a:lnTo>
                  <a:pt x="10196" y="17149"/>
                </a:lnTo>
                <a:lnTo>
                  <a:pt x="13976" y="32207"/>
                </a:lnTo>
                <a:lnTo>
                  <a:pt x="13924" y="44713"/>
                </a:lnTo>
                <a:lnTo>
                  <a:pt x="10554" y="51890"/>
                </a:lnTo>
                <a:lnTo>
                  <a:pt x="3274" y="6221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2246794" y="1743764"/>
            <a:ext cx="59561" cy="50754"/>
          </a:xfrm>
          <a:custGeom>
            <a:avLst/>
            <a:gdLst/>
            <a:ahLst/>
            <a:cxnLst/>
            <a:rect l="l" t="t" r="r" b="b"/>
            <a:pathLst>
              <a:path w="59561" h="50754">
                <a:moveTo>
                  <a:pt x="36639" y="8185"/>
                </a:moveTo>
                <a:lnTo>
                  <a:pt x="33162" y="2970"/>
                </a:lnTo>
                <a:lnTo>
                  <a:pt x="25634" y="410"/>
                </a:lnTo>
                <a:lnTo>
                  <a:pt x="16103" y="0"/>
                </a:lnTo>
                <a:lnTo>
                  <a:pt x="8229" y="2243"/>
                </a:lnTo>
                <a:lnTo>
                  <a:pt x="3031" y="6635"/>
                </a:lnTo>
                <a:lnTo>
                  <a:pt x="1136" y="9335"/>
                </a:lnTo>
                <a:lnTo>
                  <a:pt x="0" y="15245"/>
                </a:lnTo>
                <a:lnTo>
                  <a:pt x="206" y="18349"/>
                </a:lnTo>
                <a:lnTo>
                  <a:pt x="5712" y="29672"/>
                </a:lnTo>
                <a:lnTo>
                  <a:pt x="11251" y="35078"/>
                </a:lnTo>
                <a:lnTo>
                  <a:pt x="14256" y="37029"/>
                </a:lnTo>
                <a:lnTo>
                  <a:pt x="17715" y="37238"/>
                </a:lnTo>
                <a:lnTo>
                  <a:pt x="25439" y="34559"/>
                </a:lnTo>
                <a:lnTo>
                  <a:pt x="30813" y="28760"/>
                </a:lnTo>
                <a:lnTo>
                  <a:pt x="32755" y="25177"/>
                </a:lnTo>
                <a:lnTo>
                  <a:pt x="34777" y="23515"/>
                </a:lnTo>
                <a:lnTo>
                  <a:pt x="36853" y="23135"/>
                </a:lnTo>
                <a:lnTo>
                  <a:pt x="38965" y="23609"/>
                </a:lnTo>
                <a:lnTo>
                  <a:pt x="44222" y="28987"/>
                </a:lnTo>
                <a:lnTo>
                  <a:pt x="56355" y="46109"/>
                </a:lnTo>
                <a:lnTo>
                  <a:pt x="59561" y="5075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2309647" y="1758437"/>
            <a:ext cx="58942" cy="26377"/>
          </a:xfrm>
          <a:custGeom>
            <a:avLst/>
            <a:gdLst/>
            <a:ahLst/>
            <a:cxnLst/>
            <a:rect l="l" t="t" r="r" b="b"/>
            <a:pathLst>
              <a:path w="58942" h="26377">
                <a:moveTo>
                  <a:pt x="0" y="0"/>
                </a:moveTo>
                <a:lnTo>
                  <a:pt x="7377" y="13673"/>
                </a:lnTo>
                <a:lnTo>
                  <a:pt x="9098" y="24830"/>
                </a:lnTo>
                <a:lnTo>
                  <a:pt x="10068" y="26377"/>
                </a:lnTo>
                <a:lnTo>
                  <a:pt x="11441" y="26317"/>
                </a:lnTo>
                <a:lnTo>
                  <a:pt x="13085" y="25185"/>
                </a:lnTo>
                <a:lnTo>
                  <a:pt x="25199" y="8366"/>
                </a:lnTo>
                <a:lnTo>
                  <a:pt x="33420" y="3044"/>
                </a:lnTo>
                <a:lnTo>
                  <a:pt x="36470" y="3121"/>
                </a:lnTo>
                <a:lnTo>
                  <a:pt x="42769" y="6117"/>
                </a:lnTo>
                <a:lnTo>
                  <a:pt x="58942" y="1964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2407901" y="1721963"/>
            <a:ext cx="62217" cy="62608"/>
          </a:xfrm>
          <a:custGeom>
            <a:avLst/>
            <a:gdLst/>
            <a:ahLst/>
            <a:cxnLst/>
            <a:rect l="l" t="t" r="r" b="b"/>
            <a:pathLst>
              <a:path w="62217" h="62608">
                <a:moveTo>
                  <a:pt x="0" y="33136"/>
                </a:moveTo>
                <a:lnTo>
                  <a:pt x="4501" y="43593"/>
                </a:lnTo>
                <a:lnTo>
                  <a:pt x="7034" y="54750"/>
                </a:lnTo>
                <a:lnTo>
                  <a:pt x="11494" y="60450"/>
                </a:lnTo>
                <a:lnTo>
                  <a:pt x="14940" y="61897"/>
                </a:lnTo>
                <a:lnTo>
                  <a:pt x="23619" y="62534"/>
                </a:lnTo>
                <a:lnTo>
                  <a:pt x="27025" y="60739"/>
                </a:lnTo>
                <a:lnTo>
                  <a:pt x="31780" y="53894"/>
                </a:lnTo>
                <a:lnTo>
                  <a:pt x="32195" y="43817"/>
                </a:lnTo>
                <a:lnTo>
                  <a:pt x="29226" y="32062"/>
                </a:lnTo>
                <a:lnTo>
                  <a:pt x="23056" y="19560"/>
                </a:lnTo>
                <a:lnTo>
                  <a:pt x="7923" y="1987"/>
                </a:lnTo>
                <a:lnTo>
                  <a:pt x="6373" y="0"/>
                </a:lnTo>
                <a:lnTo>
                  <a:pt x="10473" y="2642"/>
                </a:lnTo>
                <a:lnTo>
                  <a:pt x="21513" y="13762"/>
                </a:lnTo>
                <a:lnTo>
                  <a:pt x="35394" y="29255"/>
                </a:lnTo>
                <a:lnTo>
                  <a:pt x="48840" y="45844"/>
                </a:lnTo>
                <a:lnTo>
                  <a:pt x="62217" y="6260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2587734" y="1729840"/>
            <a:ext cx="68759" cy="45839"/>
          </a:xfrm>
          <a:custGeom>
            <a:avLst/>
            <a:gdLst/>
            <a:ahLst/>
            <a:cxnLst/>
            <a:rect l="l" t="t" r="r" b="b"/>
            <a:pathLst>
              <a:path w="68759" h="45839">
                <a:moveTo>
                  <a:pt x="0" y="0"/>
                </a:moveTo>
                <a:lnTo>
                  <a:pt x="7123" y="15216"/>
                </a:lnTo>
                <a:lnTo>
                  <a:pt x="15393" y="33605"/>
                </a:lnTo>
                <a:lnTo>
                  <a:pt x="17174" y="35136"/>
                </a:lnTo>
                <a:lnTo>
                  <a:pt x="18725" y="34702"/>
                </a:lnTo>
                <a:lnTo>
                  <a:pt x="25567" y="25287"/>
                </a:lnTo>
                <a:lnTo>
                  <a:pt x="28322" y="23406"/>
                </a:lnTo>
                <a:lnTo>
                  <a:pt x="35265" y="21317"/>
                </a:lnTo>
                <a:lnTo>
                  <a:pt x="43201" y="22328"/>
                </a:lnTo>
                <a:lnTo>
                  <a:pt x="47354" y="23617"/>
                </a:lnTo>
                <a:lnTo>
                  <a:pt x="54880" y="28929"/>
                </a:lnTo>
                <a:lnTo>
                  <a:pt x="68759" y="4583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2682024" y="1729767"/>
            <a:ext cx="49796" cy="55743"/>
          </a:xfrm>
          <a:custGeom>
            <a:avLst/>
            <a:gdLst/>
            <a:ahLst/>
            <a:cxnLst/>
            <a:rect l="l" t="t" r="r" b="b"/>
            <a:pathLst>
              <a:path w="49796" h="55743">
                <a:moveTo>
                  <a:pt x="682" y="42576"/>
                </a:moveTo>
                <a:lnTo>
                  <a:pt x="30594" y="17415"/>
                </a:lnTo>
                <a:lnTo>
                  <a:pt x="19291" y="0"/>
                </a:lnTo>
                <a:lnTo>
                  <a:pt x="10529" y="2916"/>
                </a:lnTo>
                <a:lnTo>
                  <a:pt x="6155" y="5221"/>
                </a:lnTo>
                <a:lnTo>
                  <a:pt x="3239" y="8578"/>
                </a:lnTo>
                <a:lnTo>
                  <a:pt x="0" y="17158"/>
                </a:lnTo>
                <a:lnTo>
                  <a:pt x="955" y="22356"/>
                </a:lnTo>
                <a:lnTo>
                  <a:pt x="6866" y="33953"/>
                </a:lnTo>
                <a:lnTo>
                  <a:pt x="18684" y="45801"/>
                </a:lnTo>
                <a:lnTo>
                  <a:pt x="33140" y="53920"/>
                </a:lnTo>
                <a:lnTo>
                  <a:pt x="40696" y="55743"/>
                </a:lnTo>
                <a:lnTo>
                  <a:pt x="49796" y="5567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2764583" y="1732989"/>
            <a:ext cx="42565" cy="60139"/>
          </a:xfrm>
          <a:custGeom>
            <a:avLst/>
            <a:gdLst/>
            <a:ahLst/>
            <a:cxnLst/>
            <a:rect l="l" t="t" r="r" b="b"/>
            <a:pathLst>
              <a:path w="42565" h="60139">
                <a:moveTo>
                  <a:pt x="0" y="16371"/>
                </a:moveTo>
                <a:lnTo>
                  <a:pt x="10195" y="32862"/>
                </a:lnTo>
                <a:lnTo>
                  <a:pt x="17751" y="48114"/>
                </a:lnTo>
                <a:lnTo>
                  <a:pt x="21957" y="55218"/>
                </a:lnTo>
                <a:lnTo>
                  <a:pt x="24824" y="57549"/>
                </a:lnTo>
                <a:lnTo>
                  <a:pt x="31891" y="60139"/>
                </a:lnTo>
                <a:lnTo>
                  <a:pt x="34358" y="59375"/>
                </a:lnTo>
                <a:lnTo>
                  <a:pt x="36002" y="57410"/>
                </a:lnTo>
                <a:lnTo>
                  <a:pt x="40379" y="42062"/>
                </a:lnTo>
                <a:lnTo>
                  <a:pt x="40179" y="25075"/>
                </a:lnTo>
                <a:lnTo>
                  <a:pt x="41292" y="9693"/>
                </a:lnTo>
                <a:lnTo>
                  <a:pt x="42565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2838020" y="1740914"/>
            <a:ext cx="34634" cy="44555"/>
          </a:xfrm>
          <a:custGeom>
            <a:avLst/>
            <a:gdLst/>
            <a:ahLst/>
            <a:cxnLst/>
            <a:rect l="l" t="t" r="r" b="b"/>
            <a:pathLst>
              <a:path w="34634" h="44555">
                <a:moveTo>
                  <a:pt x="18263" y="28030"/>
                </a:moveTo>
                <a:lnTo>
                  <a:pt x="8027" y="0"/>
                </a:lnTo>
                <a:lnTo>
                  <a:pt x="5618" y="611"/>
                </a:lnTo>
                <a:lnTo>
                  <a:pt x="3284" y="2111"/>
                </a:lnTo>
                <a:lnTo>
                  <a:pt x="1728" y="4565"/>
                </a:lnTo>
                <a:lnTo>
                  <a:pt x="0" y="11174"/>
                </a:lnTo>
                <a:lnTo>
                  <a:pt x="2503" y="24814"/>
                </a:lnTo>
                <a:lnTo>
                  <a:pt x="6893" y="32179"/>
                </a:lnTo>
                <a:lnTo>
                  <a:pt x="12845" y="37878"/>
                </a:lnTo>
                <a:lnTo>
                  <a:pt x="20342" y="42836"/>
                </a:lnTo>
                <a:lnTo>
                  <a:pt x="26585" y="44555"/>
                </a:lnTo>
                <a:lnTo>
                  <a:pt x="34634" y="4440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2885601" y="1732864"/>
            <a:ext cx="49286" cy="49115"/>
          </a:xfrm>
          <a:custGeom>
            <a:avLst/>
            <a:gdLst/>
            <a:ahLst/>
            <a:cxnLst/>
            <a:rect l="l" t="t" r="r" b="b"/>
            <a:pathLst>
              <a:path w="49286" h="49115">
                <a:moveTo>
                  <a:pt x="6719" y="49115"/>
                </a:moveTo>
                <a:lnTo>
                  <a:pt x="332" y="34522"/>
                </a:lnTo>
                <a:lnTo>
                  <a:pt x="0" y="26985"/>
                </a:lnTo>
                <a:lnTo>
                  <a:pt x="3005" y="19997"/>
                </a:lnTo>
                <a:lnTo>
                  <a:pt x="5334" y="16606"/>
                </a:lnTo>
                <a:lnTo>
                  <a:pt x="17304" y="8356"/>
                </a:lnTo>
                <a:lnTo>
                  <a:pt x="32371" y="3041"/>
                </a:lnTo>
                <a:lnTo>
                  <a:pt x="49286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1562923" y="1896643"/>
            <a:ext cx="29468" cy="68760"/>
          </a:xfrm>
          <a:custGeom>
            <a:avLst/>
            <a:gdLst/>
            <a:ahLst/>
            <a:cxnLst/>
            <a:rect l="l" t="t" r="r" b="b"/>
            <a:pathLst>
              <a:path w="29468" h="68760">
                <a:moveTo>
                  <a:pt x="0" y="0"/>
                </a:moveTo>
                <a:lnTo>
                  <a:pt x="3341" y="13797"/>
                </a:lnTo>
                <a:lnTo>
                  <a:pt x="8033" y="26263"/>
                </a:lnTo>
                <a:lnTo>
                  <a:pt x="16811" y="44122"/>
                </a:lnTo>
                <a:lnTo>
                  <a:pt x="26214" y="62385"/>
                </a:lnTo>
                <a:lnTo>
                  <a:pt x="29468" y="687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1530191" y="1875197"/>
            <a:ext cx="60334" cy="57402"/>
          </a:xfrm>
          <a:custGeom>
            <a:avLst/>
            <a:gdLst/>
            <a:ahLst/>
            <a:cxnLst/>
            <a:rect l="l" t="t" r="r" b="b"/>
            <a:pathLst>
              <a:path w="60334" h="57402">
                <a:moveTo>
                  <a:pt x="0" y="1737"/>
                </a:moveTo>
                <a:lnTo>
                  <a:pt x="48680" y="20304"/>
                </a:lnTo>
                <a:lnTo>
                  <a:pt x="60334" y="41032"/>
                </a:lnTo>
                <a:lnTo>
                  <a:pt x="59141" y="44670"/>
                </a:lnTo>
                <a:lnTo>
                  <a:pt x="56890" y="47822"/>
                </a:lnTo>
                <a:lnTo>
                  <a:pt x="49539" y="52295"/>
                </a:lnTo>
                <a:lnTo>
                  <a:pt x="36017" y="5740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1451669" y="1880149"/>
            <a:ext cx="22579" cy="57699"/>
          </a:xfrm>
          <a:custGeom>
            <a:avLst/>
            <a:gdLst/>
            <a:ahLst/>
            <a:cxnLst/>
            <a:rect l="l" t="t" r="r" b="b"/>
            <a:pathLst>
              <a:path w="22579" h="57699">
                <a:moveTo>
                  <a:pt x="6496" y="39292"/>
                </a:moveTo>
                <a:lnTo>
                  <a:pt x="21890" y="56424"/>
                </a:lnTo>
                <a:lnTo>
                  <a:pt x="22579" y="57626"/>
                </a:lnTo>
                <a:lnTo>
                  <a:pt x="22311" y="57699"/>
                </a:lnTo>
                <a:lnTo>
                  <a:pt x="1702" y="23028"/>
                </a:lnTo>
                <a:lnTo>
                  <a:pt x="0" y="12781"/>
                </a:lnTo>
                <a:lnTo>
                  <a:pt x="2881" y="4589"/>
                </a:lnTo>
                <a:lnTo>
                  <a:pt x="5177" y="2331"/>
                </a:lnTo>
                <a:lnTo>
                  <a:pt x="7800" y="1190"/>
                </a:lnTo>
                <a:lnTo>
                  <a:pt x="16319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1488854" y="1893488"/>
            <a:ext cx="61004" cy="38989"/>
          </a:xfrm>
          <a:custGeom>
            <a:avLst/>
            <a:gdLst/>
            <a:ahLst/>
            <a:cxnLst/>
            <a:rect l="l" t="t" r="r" b="b"/>
            <a:pathLst>
              <a:path w="61004" h="38989">
                <a:moveTo>
                  <a:pt x="21711" y="32440"/>
                </a:moveTo>
                <a:lnTo>
                  <a:pt x="10711" y="0"/>
                </a:lnTo>
                <a:lnTo>
                  <a:pt x="3967" y="1772"/>
                </a:lnTo>
                <a:lnTo>
                  <a:pt x="1150" y="3263"/>
                </a:lnTo>
                <a:lnTo>
                  <a:pt x="0" y="5712"/>
                </a:lnTo>
                <a:lnTo>
                  <a:pt x="662" y="12314"/>
                </a:lnTo>
                <a:lnTo>
                  <a:pt x="41274" y="35955"/>
                </a:lnTo>
                <a:lnTo>
                  <a:pt x="49689" y="37641"/>
                </a:lnTo>
                <a:lnTo>
                  <a:pt x="61004" y="3898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1635004" y="1885910"/>
            <a:ext cx="62214" cy="55625"/>
          </a:xfrm>
          <a:custGeom>
            <a:avLst/>
            <a:gdLst/>
            <a:ahLst/>
            <a:cxnLst/>
            <a:rect l="l" t="t" r="r" b="b"/>
            <a:pathLst>
              <a:path w="62214" h="55625">
                <a:moveTo>
                  <a:pt x="0" y="10488"/>
                </a:moveTo>
                <a:lnTo>
                  <a:pt x="45127" y="24827"/>
                </a:lnTo>
                <a:lnTo>
                  <a:pt x="54729" y="18239"/>
                </a:lnTo>
                <a:lnTo>
                  <a:pt x="54677" y="15655"/>
                </a:lnTo>
                <a:lnTo>
                  <a:pt x="21962" y="0"/>
                </a:lnTo>
                <a:lnTo>
                  <a:pt x="19007" y="2040"/>
                </a:lnTo>
                <a:lnTo>
                  <a:pt x="47847" y="52288"/>
                </a:lnTo>
                <a:lnTo>
                  <a:pt x="50453" y="54727"/>
                </a:lnTo>
                <a:lnTo>
                  <a:pt x="52918" y="55625"/>
                </a:lnTo>
                <a:lnTo>
                  <a:pt x="55288" y="55496"/>
                </a:lnTo>
                <a:lnTo>
                  <a:pt x="62214" y="5305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1718646" y="1896336"/>
            <a:ext cx="30974" cy="42567"/>
          </a:xfrm>
          <a:custGeom>
            <a:avLst/>
            <a:gdLst/>
            <a:ahLst/>
            <a:cxnLst/>
            <a:rect l="l" t="t" r="r" b="b"/>
            <a:pathLst>
              <a:path w="30974" h="42567">
                <a:moveTo>
                  <a:pt x="17876" y="0"/>
                </a:moveTo>
                <a:lnTo>
                  <a:pt x="7191" y="12307"/>
                </a:lnTo>
                <a:lnTo>
                  <a:pt x="4203" y="14753"/>
                </a:lnTo>
                <a:lnTo>
                  <a:pt x="885" y="22323"/>
                </a:lnTo>
                <a:lnTo>
                  <a:pt x="0" y="26888"/>
                </a:lnTo>
                <a:lnTo>
                  <a:pt x="501" y="29567"/>
                </a:lnTo>
                <a:lnTo>
                  <a:pt x="1927" y="30990"/>
                </a:lnTo>
                <a:lnTo>
                  <a:pt x="3969" y="31575"/>
                </a:lnTo>
                <a:lnTo>
                  <a:pt x="6058" y="30509"/>
                </a:lnTo>
                <a:lnTo>
                  <a:pt x="10320" y="25444"/>
                </a:lnTo>
                <a:lnTo>
                  <a:pt x="12838" y="23875"/>
                </a:lnTo>
                <a:lnTo>
                  <a:pt x="18548" y="23102"/>
                </a:lnTo>
                <a:lnTo>
                  <a:pt x="20871" y="24133"/>
                </a:lnTo>
                <a:lnTo>
                  <a:pt x="24422" y="28189"/>
                </a:lnTo>
                <a:lnTo>
                  <a:pt x="30974" y="42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1721186" y="1828535"/>
            <a:ext cx="14735" cy="14735"/>
          </a:xfrm>
          <a:custGeom>
            <a:avLst/>
            <a:gdLst/>
            <a:ahLst/>
            <a:cxnLst/>
            <a:rect l="l" t="t" r="r" b="b"/>
            <a:pathLst>
              <a:path w="14735" h="14735">
                <a:moveTo>
                  <a:pt x="11436" y="14735"/>
                </a:moveTo>
                <a:lnTo>
                  <a:pt x="3298" y="14735"/>
                </a:lnTo>
                <a:lnTo>
                  <a:pt x="0" y="11436"/>
                </a:lnTo>
                <a:lnTo>
                  <a:pt x="0" y="3298"/>
                </a:lnTo>
                <a:lnTo>
                  <a:pt x="3298" y="0"/>
                </a:lnTo>
                <a:lnTo>
                  <a:pt x="11436" y="0"/>
                </a:lnTo>
                <a:lnTo>
                  <a:pt x="14735" y="3298"/>
                </a:lnTo>
                <a:lnTo>
                  <a:pt x="14735" y="11436"/>
                </a:lnTo>
                <a:lnTo>
                  <a:pt x="11436" y="1473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1729998" y="1843822"/>
            <a:ext cx="42568" cy="81862"/>
          </a:xfrm>
          <a:custGeom>
            <a:avLst/>
            <a:gdLst/>
            <a:ahLst/>
            <a:cxnLst/>
            <a:rect l="l" t="t" r="r" b="b"/>
            <a:pathLst>
              <a:path w="42568" h="81862">
                <a:moveTo>
                  <a:pt x="0" y="0"/>
                </a:moveTo>
                <a:lnTo>
                  <a:pt x="10093" y="13434"/>
                </a:lnTo>
                <a:lnTo>
                  <a:pt x="19363" y="30540"/>
                </a:lnTo>
                <a:lnTo>
                  <a:pt x="26879" y="48706"/>
                </a:lnTo>
                <a:lnTo>
                  <a:pt x="33715" y="63629"/>
                </a:lnTo>
                <a:lnTo>
                  <a:pt x="42568" y="8186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1720187" y="1876505"/>
            <a:ext cx="75313" cy="6549"/>
          </a:xfrm>
          <a:custGeom>
            <a:avLst/>
            <a:gdLst/>
            <a:ahLst/>
            <a:cxnLst/>
            <a:rect l="l" t="t" r="r" b="b"/>
            <a:pathLst>
              <a:path w="75313" h="6549">
                <a:moveTo>
                  <a:pt x="0" y="6549"/>
                </a:moveTo>
                <a:lnTo>
                  <a:pt x="17935" y="2048"/>
                </a:lnTo>
                <a:lnTo>
                  <a:pt x="30165" y="910"/>
                </a:lnTo>
                <a:lnTo>
                  <a:pt x="42877" y="404"/>
                </a:lnTo>
                <a:lnTo>
                  <a:pt x="60366" y="120"/>
                </a:lnTo>
                <a:lnTo>
                  <a:pt x="75313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1803828" y="1876444"/>
            <a:ext cx="22795" cy="52392"/>
          </a:xfrm>
          <a:custGeom>
            <a:avLst/>
            <a:gdLst/>
            <a:ahLst/>
            <a:cxnLst/>
            <a:rect l="l" t="t" r="r" b="b"/>
            <a:pathLst>
              <a:path w="22795" h="52392">
                <a:moveTo>
                  <a:pt x="21155" y="0"/>
                </a:moveTo>
                <a:lnTo>
                  <a:pt x="3844" y="16340"/>
                </a:lnTo>
                <a:lnTo>
                  <a:pt x="883" y="18534"/>
                </a:lnTo>
                <a:lnTo>
                  <a:pt x="0" y="21452"/>
                </a:lnTo>
                <a:lnTo>
                  <a:pt x="1929" y="28575"/>
                </a:lnTo>
                <a:lnTo>
                  <a:pt x="4335" y="31420"/>
                </a:lnTo>
                <a:lnTo>
                  <a:pt x="21025" y="41662"/>
                </a:lnTo>
                <a:lnTo>
                  <a:pt x="22523" y="43784"/>
                </a:lnTo>
                <a:lnTo>
                  <a:pt x="22795" y="45925"/>
                </a:lnTo>
                <a:lnTo>
                  <a:pt x="22248" y="48081"/>
                </a:lnTo>
                <a:lnTo>
                  <a:pt x="20429" y="49518"/>
                </a:lnTo>
                <a:lnTo>
                  <a:pt x="8057" y="523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1852216" y="1939623"/>
            <a:ext cx="14735" cy="14735"/>
          </a:xfrm>
          <a:custGeom>
            <a:avLst/>
            <a:gdLst/>
            <a:ahLst/>
            <a:cxnLst/>
            <a:rect l="l" t="t" r="r" b="b"/>
            <a:pathLst>
              <a:path w="14735" h="14735">
                <a:moveTo>
                  <a:pt x="11436" y="14735"/>
                </a:moveTo>
                <a:lnTo>
                  <a:pt x="3298" y="14735"/>
                </a:lnTo>
                <a:lnTo>
                  <a:pt x="0" y="11436"/>
                </a:lnTo>
                <a:lnTo>
                  <a:pt x="0" y="3298"/>
                </a:lnTo>
                <a:lnTo>
                  <a:pt x="3298" y="0"/>
                </a:lnTo>
                <a:lnTo>
                  <a:pt x="11436" y="0"/>
                </a:lnTo>
                <a:lnTo>
                  <a:pt x="14735" y="3298"/>
                </a:lnTo>
                <a:lnTo>
                  <a:pt x="14735" y="11436"/>
                </a:lnTo>
                <a:lnTo>
                  <a:pt x="11436" y="1473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2069971" y="1956881"/>
            <a:ext cx="82376" cy="188432"/>
          </a:xfrm>
          <a:custGeom>
            <a:avLst/>
            <a:gdLst/>
            <a:ahLst/>
            <a:cxnLst/>
            <a:rect l="l" t="t" r="r" b="b"/>
            <a:pathLst>
              <a:path w="82376" h="188432">
                <a:moveTo>
                  <a:pt x="46358" y="188432"/>
                </a:moveTo>
                <a:lnTo>
                  <a:pt x="28077" y="153322"/>
                </a:lnTo>
                <a:lnTo>
                  <a:pt x="10883" y="108969"/>
                </a:lnTo>
                <a:lnTo>
                  <a:pt x="1809" y="64371"/>
                </a:lnTo>
                <a:lnTo>
                  <a:pt x="0" y="43066"/>
                </a:lnTo>
                <a:lnTo>
                  <a:pt x="535" y="33310"/>
                </a:lnTo>
                <a:lnTo>
                  <a:pt x="3799" y="16527"/>
                </a:lnTo>
                <a:lnTo>
                  <a:pt x="10101" y="5430"/>
                </a:lnTo>
                <a:lnTo>
                  <a:pt x="15274" y="2398"/>
                </a:lnTo>
                <a:lnTo>
                  <a:pt x="28783" y="0"/>
                </a:lnTo>
                <a:lnTo>
                  <a:pt x="43519" y="3057"/>
                </a:lnTo>
                <a:lnTo>
                  <a:pt x="57830" y="9630"/>
                </a:lnTo>
                <a:lnTo>
                  <a:pt x="74295" y="21739"/>
                </a:lnTo>
                <a:lnTo>
                  <a:pt x="82376" y="279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2077051" y="2043747"/>
            <a:ext cx="75311" cy="9823"/>
          </a:xfrm>
          <a:custGeom>
            <a:avLst/>
            <a:gdLst/>
            <a:ahLst/>
            <a:cxnLst/>
            <a:rect l="l" t="t" r="r" b="b"/>
            <a:pathLst>
              <a:path w="75311" h="9823">
                <a:moveTo>
                  <a:pt x="0" y="9823"/>
                </a:moveTo>
                <a:lnTo>
                  <a:pt x="12167" y="9823"/>
                </a:lnTo>
                <a:lnTo>
                  <a:pt x="25903" y="9823"/>
                </a:lnTo>
                <a:lnTo>
                  <a:pt x="40982" y="9095"/>
                </a:lnTo>
                <a:lnTo>
                  <a:pt x="54960" y="6346"/>
                </a:lnTo>
                <a:lnTo>
                  <a:pt x="64569" y="3669"/>
                </a:lnTo>
                <a:lnTo>
                  <a:pt x="75311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2235102" y="1974923"/>
            <a:ext cx="51527" cy="173545"/>
          </a:xfrm>
          <a:custGeom>
            <a:avLst/>
            <a:gdLst/>
            <a:ahLst/>
            <a:cxnLst/>
            <a:rect l="l" t="t" r="r" b="b"/>
            <a:pathLst>
              <a:path w="51527" h="173545">
                <a:moveTo>
                  <a:pt x="31880" y="0"/>
                </a:moveTo>
                <a:lnTo>
                  <a:pt x="3509" y="40917"/>
                </a:lnTo>
                <a:lnTo>
                  <a:pt x="0" y="73652"/>
                </a:lnTo>
                <a:lnTo>
                  <a:pt x="1460" y="91431"/>
                </a:lnTo>
                <a:lnTo>
                  <a:pt x="17835" y="136469"/>
                </a:lnTo>
                <a:lnTo>
                  <a:pt x="44694" y="167841"/>
                </a:lnTo>
                <a:lnTo>
                  <a:pt x="51527" y="17354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2348860" y="2046901"/>
            <a:ext cx="88410" cy="65489"/>
          </a:xfrm>
          <a:custGeom>
            <a:avLst/>
            <a:gdLst/>
            <a:ahLst/>
            <a:cxnLst/>
            <a:rect l="l" t="t" r="r" b="b"/>
            <a:pathLst>
              <a:path w="88410" h="65489">
                <a:moveTo>
                  <a:pt x="0" y="0"/>
                </a:moveTo>
                <a:lnTo>
                  <a:pt x="16188" y="9064"/>
                </a:lnTo>
                <a:lnTo>
                  <a:pt x="27933" y="17490"/>
                </a:lnTo>
                <a:lnTo>
                  <a:pt x="41642" y="29724"/>
                </a:lnTo>
                <a:lnTo>
                  <a:pt x="55254" y="41710"/>
                </a:lnTo>
                <a:lnTo>
                  <a:pt x="73250" y="55775"/>
                </a:lnTo>
                <a:lnTo>
                  <a:pt x="88410" y="6548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2368523" y="2046840"/>
            <a:ext cx="49117" cy="75313"/>
          </a:xfrm>
          <a:custGeom>
            <a:avLst/>
            <a:gdLst/>
            <a:ahLst/>
            <a:cxnLst/>
            <a:rect l="l" t="t" r="r" b="b"/>
            <a:pathLst>
              <a:path w="49117" h="75313">
                <a:moveTo>
                  <a:pt x="49117" y="0"/>
                </a:moveTo>
                <a:lnTo>
                  <a:pt x="41993" y="13596"/>
                </a:lnTo>
                <a:lnTo>
                  <a:pt x="36855" y="24234"/>
                </a:lnTo>
                <a:lnTo>
                  <a:pt x="24099" y="40450"/>
                </a:lnTo>
                <a:lnTo>
                  <a:pt x="11668" y="56413"/>
                </a:lnTo>
                <a:lnTo>
                  <a:pt x="2520" y="71148"/>
                </a:lnTo>
                <a:lnTo>
                  <a:pt x="0" y="7531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2404559" y="1948343"/>
            <a:ext cx="90076" cy="203221"/>
          </a:xfrm>
          <a:custGeom>
            <a:avLst/>
            <a:gdLst/>
            <a:ahLst/>
            <a:cxnLst/>
            <a:rect l="l" t="t" r="r" b="b"/>
            <a:pathLst>
              <a:path w="90076" h="203221">
                <a:moveTo>
                  <a:pt x="0" y="3476"/>
                </a:moveTo>
                <a:lnTo>
                  <a:pt x="40784" y="29058"/>
                </a:lnTo>
                <a:lnTo>
                  <a:pt x="65931" y="73272"/>
                </a:lnTo>
                <a:lnTo>
                  <a:pt x="85025" y="123362"/>
                </a:lnTo>
                <a:lnTo>
                  <a:pt x="90076" y="161004"/>
                </a:lnTo>
                <a:lnTo>
                  <a:pt x="88059" y="178637"/>
                </a:lnTo>
                <a:lnTo>
                  <a:pt x="81880" y="195290"/>
                </a:lnTo>
                <a:lnTo>
                  <a:pt x="78588" y="2032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2538832" y="2032683"/>
            <a:ext cx="72039" cy="14036"/>
          </a:xfrm>
          <a:custGeom>
            <a:avLst/>
            <a:gdLst/>
            <a:ahLst/>
            <a:cxnLst/>
            <a:rect l="l" t="t" r="r" b="b"/>
            <a:pathLst>
              <a:path w="72039" h="14036">
                <a:moveTo>
                  <a:pt x="0" y="4213"/>
                </a:moveTo>
                <a:lnTo>
                  <a:pt x="6953" y="736"/>
                </a:lnTo>
                <a:lnTo>
                  <a:pt x="15218" y="0"/>
                </a:lnTo>
                <a:lnTo>
                  <a:pt x="31069" y="2601"/>
                </a:lnTo>
                <a:lnTo>
                  <a:pt x="48621" y="7009"/>
                </a:lnTo>
                <a:lnTo>
                  <a:pt x="62432" y="10620"/>
                </a:lnTo>
                <a:lnTo>
                  <a:pt x="72039" y="1403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2571595" y="2067908"/>
            <a:ext cx="45844" cy="3411"/>
          </a:xfrm>
          <a:custGeom>
            <a:avLst/>
            <a:gdLst/>
            <a:ahLst/>
            <a:cxnLst/>
            <a:rect l="l" t="t" r="r" b="b"/>
            <a:pathLst>
              <a:path w="45844" h="3411">
                <a:moveTo>
                  <a:pt x="0" y="1673"/>
                </a:moveTo>
                <a:lnTo>
                  <a:pt x="5214" y="3411"/>
                </a:lnTo>
                <a:lnTo>
                  <a:pt x="21620" y="2030"/>
                </a:lnTo>
                <a:lnTo>
                  <a:pt x="34138" y="0"/>
                </a:lnTo>
                <a:lnTo>
                  <a:pt x="45844" y="167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2715695" y="2052644"/>
            <a:ext cx="91688" cy="71000"/>
          </a:xfrm>
          <a:custGeom>
            <a:avLst/>
            <a:gdLst/>
            <a:ahLst/>
            <a:cxnLst/>
            <a:rect l="l" t="t" r="r" b="b"/>
            <a:pathLst>
              <a:path w="91688" h="71000">
                <a:moveTo>
                  <a:pt x="0" y="36524"/>
                </a:moveTo>
                <a:lnTo>
                  <a:pt x="39438" y="18388"/>
                </a:lnTo>
                <a:lnTo>
                  <a:pt x="20765" y="0"/>
                </a:lnTo>
                <a:lnTo>
                  <a:pt x="12018" y="37"/>
                </a:lnTo>
                <a:lnTo>
                  <a:pt x="30279" y="44069"/>
                </a:lnTo>
                <a:lnTo>
                  <a:pt x="73881" y="70227"/>
                </a:lnTo>
                <a:lnTo>
                  <a:pt x="78725" y="71000"/>
                </a:lnTo>
                <a:lnTo>
                  <a:pt x="82318" y="70423"/>
                </a:lnTo>
                <a:lnTo>
                  <a:pt x="85078" y="68947"/>
                </a:lnTo>
                <a:lnTo>
                  <a:pt x="91688" y="627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2787755" y="1938478"/>
            <a:ext cx="58942" cy="45844"/>
          </a:xfrm>
          <a:custGeom>
            <a:avLst/>
            <a:gdLst/>
            <a:ahLst/>
            <a:cxnLst/>
            <a:rect l="l" t="t" r="r" b="b"/>
            <a:pathLst>
              <a:path w="58942" h="45844">
                <a:moveTo>
                  <a:pt x="0" y="0"/>
                </a:moveTo>
                <a:lnTo>
                  <a:pt x="18231" y="10853"/>
                </a:lnTo>
                <a:lnTo>
                  <a:pt x="32528" y="23429"/>
                </a:lnTo>
                <a:lnTo>
                  <a:pt x="48286" y="36938"/>
                </a:lnTo>
                <a:lnTo>
                  <a:pt x="58942" y="458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2807422" y="1931867"/>
            <a:ext cx="39295" cy="72041"/>
          </a:xfrm>
          <a:custGeom>
            <a:avLst/>
            <a:gdLst/>
            <a:ahLst/>
            <a:cxnLst/>
            <a:rect l="l" t="t" r="r" b="b"/>
            <a:pathLst>
              <a:path w="39295" h="72041">
                <a:moveTo>
                  <a:pt x="39295" y="0"/>
                </a:moveTo>
                <a:lnTo>
                  <a:pt x="30180" y="17150"/>
                </a:lnTo>
                <a:lnTo>
                  <a:pt x="20423" y="32208"/>
                </a:lnTo>
                <a:lnTo>
                  <a:pt x="10053" y="46453"/>
                </a:lnTo>
                <a:lnTo>
                  <a:pt x="3544" y="61629"/>
                </a:lnTo>
                <a:lnTo>
                  <a:pt x="0" y="7204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604519" y="865558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615950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356107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 txBox="1"/>
          <p:nvPr/>
        </p:nvSpPr>
        <p:spPr>
          <a:xfrm>
            <a:off x="4986654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16­2:52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11" name="object 111"/>
          <p:cNvSpPr/>
          <p:nvPr/>
        </p:nvSpPr>
        <p:spPr>
          <a:xfrm>
            <a:off x="4206777" y="935555"/>
            <a:ext cx="42559" cy="150594"/>
          </a:xfrm>
          <a:custGeom>
            <a:avLst/>
            <a:gdLst/>
            <a:ahLst/>
            <a:cxnLst/>
            <a:rect l="l" t="t" r="r" b="b"/>
            <a:pathLst>
              <a:path w="42559" h="150594">
                <a:moveTo>
                  <a:pt x="0" y="0"/>
                </a:moveTo>
                <a:lnTo>
                  <a:pt x="8092" y="18124"/>
                </a:lnTo>
                <a:lnTo>
                  <a:pt x="13781" y="33881"/>
                </a:lnTo>
                <a:lnTo>
                  <a:pt x="16826" y="43685"/>
                </a:lnTo>
                <a:lnTo>
                  <a:pt x="19948" y="54222"/>
                </a:lnTo>
                <a:lnTo>
                  <a:pt x="23120" y="64521"/>
                </a:lnTo>
                <a:lnTo>
                  <a:pt x="26325" y="74661"/>
                </a:lnTo>
                <a:lnTo>
                  <a:pt x="29554" y="84694"/>
                </a:lnTo>
                <a:lnTo>
                  <a:pt x="34111" y="102633"/>
                </a:lnTo>
                <a:lnTo>
                  <a:pt x="37349" y="118365"/>
                </a:lnTo>
                <a:lnTo>
                  <a:pt x="40854" y="136357"/>
                </a:lnTo>
                <a:lnTo>
                  <a:pt x="42559" y="15059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4164246" y="916523"/>
            <a:ext cx="140774" cy="156464"/>
          </a:xfrm>
          <a:custGeom>
            <a:avLst/>
            <a:gdLst/>
            <a:ahLst/>
            <a:cxnLst/>
            <a:rect l="l" t="t" r="r" b="b"/>
            <a:pathLst>
              <a:path w="140774" h="156464">
                <a:moveTo>
                  <a:pt x="0" y="54975"/>
                </a:moveTo>
                <a:lnTo>
                  <a:pt x="15728" y="9424"/>
                </a:lnTo>
                <a:lnTo>
                  <a:pt x="48839" y="0"/>
                </a:lnTo>
                <a:lnTo>
                  <a:pt x="57658" y="864"/>
                </a:lnTo>
                <a:lnTo>
                  <a:pt x="91268" y="21275"/>
                </a:lnTo>
                <a:lnTo>
                  <a:pt x="109488" y="62056"/>
                </a:lnTo>
                <a:lnTo>
                  <a:pt x="105650" y="75704"/>
                </a:lnTo>
                <a:lnTo>
                  <a:pt x="94234" y="92643"/>
                </a:lnTo>
                <a:lnTo>
                  <a:pt x="80816" y="107926"/>
                </a:lnTo>
                <a:lnTo>
                  <a:pt x="80068" y="111010"/>
                </a:lnTo>
                <a:lnTo>
                  <a:pt x="80661" y="114157"/>
                </a:lnTo>
                <a:lnTo>
                  <a:pt x="82147" y="117346"/>
                </a:lnTo>
                <a:lnTo>
                  <a:pt x="94666" y="127049"/>
                </a:lnTo>
                <a:lnTo>
                  <a:pt x="110460" y="136836"/>
                </a:lnTo>
                <a:lnTo>
                  <a:pt x="128751" y="149191"/>
                </a:lnTo>
                <a:lnTo>
                  <a:pt x="140774" y="15646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4390171" y="1033634"/>
            <a:ext cx="57420" cy="54991"/>
          </a:xfrm>
          <a:custGeom>
            <a:avLst/>
            <a:gdLst/>
            <a:ahLst/>
            <a:cxnLst/>
            <a:rect l="l" t="t" r="r" b="b"/>
            <a:pathLst>
              <a:path w="57420" h="54991">
                <a:moveTo>
                  <a:pt x="0" y="6547"/>
                </a:moveTo>
                <a:lnTo>
                  <a:pt x="31366" y="52524"/>
                </a:lnTo>
                <a:lnTo>
                  <a:pt x="38676" y="54991"/>
                </a:lnTo>
                <a:lnTo>
                  <a:pt x="45562" y="52450"/>
                </a:lnTo>
                <a:lnTo>
                  <a:pt x="51290" y="46713"/>
                </a:lnTo>
                <a:lnTo>
                  <a:pt x="53837" y="43146"/>
                </a:lnTo>
                <a:lnTo>
                  <a:pt x="57420" y="27698"/>
                </a:lnTo>
                <a:lnTo>
                  <a:pt x="56744" y="11036"/>
                </a:lnTo>
                <a:lnTo>
                  <a:pt x="55655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4452406" y="928803"/>
            <a:ext cx="170241" cy="170508"/>
          </a:xfrm>
          <a:custGeom>
            <a:avLst/>
            <a:gdLst/>
            <a:ahLst/>
            <a:cxnLst/>
            <a:rect l="l" t="t" r="r" b="b"/>
            <a:pathLst>
              <a:path w="170241" h="170508">
                <a:moveTo>
                  <a:pt x="0" y="0"/>
                </a:moveTo>
                <a:lnTo>
                  <a:pt x="27977" y="48291"/>
                </a:lnTo>
                <a:lnTo>
                  <a:pt x="33774" y="68145"/>
                </a:lnTo>
                <a:lnTo>
                  <a:pt x="37431" y="78896"/>
                </a:lnTo>
                <a:lnTo>
                  <a:pt x="56366" y="121992"/>
                </a:lnTo>
                <a:lnTo>
                  <a:pt x="89426" y="156830"/>
                </a:lnTo>
                <a:lnTo>
                  <a:pt x="125943" y="136581"/>
                </a:lnTo>
                <a:lnTo>
                  <a:pt x="145921" y="169682"/>
                </a:lnTo>
                <a:lnTo>
                  <a:pt x="163928" y="170508"/>
                </a:lnTo>
                <a:lnTo>
                  <a:pt x="170241" y="17024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4622679" y="1010582"/>
            <a:ext cx="29476" cy="88395"/>
          </a:xfrm>
          <a:custGeom>
            <a:avLst/>
            <a:gdLst/>
            <a:ahLst/>
            <a:cxnLst/>
            <a:rect l="l" t="t" r="r" b="b"/>
            <a:pathLst>
              <a:path w="29476" h="88395">
                <a:moveTo>
                  <a:pt x="29465" y="0"/>
                </a:moveTo>
                <a:lnTo>
                  <a:pt x="16189" y="8092"/>
                </a:lnTo>
                <a:lnTo>
                  <a:pt x="10105" y="14145"/>
                </a:lnTo>
                <a:lnTo>
                  <a:pt x="4976" y="21686"/>
                </a:lnTo>
                <a:lnTo>
                  <a:pt x="4045" y="25734"/>
                </a:lnTo>
                <a:lnTo>
                  <a:pt x="4950" y="34112"/>
                </a:lnTo>
                <a:lnTo>
                  <a:pt x="8747" y="41715"/>
                </a:lnTo>
                <a:lnTo>
                  <a:pt x="21815" y="58965"/>
                </a:lnTo>
                <a:lnTo>
                  <a:pt x="28936" y="71065"/>
                </a:lnTo>
                <a:lnTo>
                  <a:pt x="29476" y="74296"/>
                </a:lnTo>
                <a:lnTo>
                  <a:pt x="29108" y="77177"/>
                </a:lnTo>
                <a:lnTo>
                  <a:pt x="28136" y="79824"/>
                </a:lnTo>
                <a:lnTo>
                  <a:pt x="26032" y="81590"/>
                </a:lnTo>
                <a:lnTo>
                  <a:pt x="8134" y="86394"/>
                </a:lnTo>
                <a:lnTo>
                  <a:pt x="0" y="883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4779216" y="922247"/>
            <a:ext cx="66121" cy="176663"/>
          </a:xfrm>
          <a:custGeom>
            <a:avLst/>
            <a:gdLst/>
            <a:ahLst/>
            <a:cxnLst/>
            <a:rect l="l" t="t" r="r" b="b"/>
            <a:pathLst>
              <a:path w="66121" h="176663">
                <a:moveTo>
                  <a:pt x="59573" y="176663"/>
                </a:moveTo>
                <a:lnTo>
                  <a:pt x="53618" y="160253"/>
                </a:lnTo>
                <a:lnTo>
                  <a:pt x="46984" y="145846"/>
                </a:lnTo>
                <a:lnTo>
                  <a:pt x="42814" y="136839"/>
                </a:lnTo>
                <a:lnTo>
                  <a:pt x="38214" y="126832"/>
                </a:lnTo>
                <a:lnTo>
                  <a:pt x="22082" y="90721"/>
                </a:lnTo>
                <a:lnTo>
                  <a:pt x="6389" y="50677"/>
                </a:lnTo>
                <a:lnTo>
                  <a:pt x="0" y="9988"/>
                </a:lnTo>
                <a:lnTo>
                  <a:pt x="2396" y="4797"/>
                </a:lnTo>
                <a:lnTo>
                  <a:pt x="6177" y="1700"/>
                </a:lnTo>
                <a:lnTo>
                  <a:pt x="10880" y="0"/>
                </a:lnTo>
                <a:lnTo>
                  <a:pt x="24836" y="3930"/>
                </a:lnTo>
                <a:lnTo>
                  <a:pt x="40497" y="13680"/>
                </a:lnTo>
                <a:lnTo>
                  <a:pt x="53520" y="27713"/>
                </a:lnTo>
                <a:lnTo>
                  <a:pt x="66121" y="4243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4773345" y="1003899"/>
            <a:ext cx="52382" cy="9821"/>
          </a:xfrm>
          <a:custGeom>
            <a:avLst/>
            <a:gdLst/>
            <a:ahLst/>
            <a:cxnLst/>
            <a:rect l="l" t="t" r="r" b="b"/>
            <a:pathLst>
              <a:path w="52382" h="9821">
                <a:moveTo>
                  <a:pt x="0" y="0"/>
                </a:moveTo>
                <a:lnTo>
                  <a:pt x="15682" y="2613"/>
                </a:lnTo>
                <a:lnTo>
                  <a:pt x="32778" y="5584"/>
                </a:lnTo>
                <a:lnTo>
                  <a:pt x="48079" y="8877"/>
                </a:lnTo>
                <a:lnTo>
                  <a:pt x="52382" y="98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4832310" y="1016928"/>
            <a:ext cx="46657" cy="47767"/>
          </a:xfrm>
          <a:custGeom>
            <a:avLst/>
            <a:gdLst/>
            <a:ahLst/>
            <a:cxnLst/>
            <a:rect l="l" t="t" r="r" b="b"/>
            <a:pathLst>
              <a:path w="46657" h="47767">
                <a:moveTo>
                  <a:pt x="0" y="0"/>
                </a:moveTo>
                <a:lnTo>
                  <a:pt x="40287" y="27050"/>
                </a:lnTo>
                <a:lnTo>
                  <a:pt x="46657" y="40350"/>
                </a:lnTo>
                <a:lnTo>
                  <a:pt x="44928" y="43633"/>
                </a:lnTo>
                <a:lnTo>
                  <a:pt x="41956" y="46550"/>
                </a:lnTo>
                <a:lnTo>
                  <a:pt x="38520" y="47767"/>
                </a:lnTo>
                <a:lnTo>
                  <a:pt x="30822" y="47178"/>
                </a:lnTo>
                <a:lnTo>
                  <a:pt x="23520" y="43522"/>
                </a:lnTo>
                <a:lnTo>
                  <a:pt x="17729" y="38623"/>
                </a:lnTo>
                <a:lnTo>
                  <a:pt x="13095" y="2946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4897864" y="1007611"/>
            <a:ext cx="49068" cy="61399"/>
          </a:xfrm>
          <a:custGeom>
            <a:avLst/>
            <a:gdLst/>
            <a:ahLst/>
            <a:cxnLst/>
            <a:rect l="l" t="t" r="r" b="b"/>
            <a:pathLst>
              <a:path w="49068" h="61399">
                <a:moveTo>
                  <a:pt x="9780" y="45263"/>
                </a:moveTo>
                <a:lnTo>
                  <a:pt x="23451" y="58934"/>
                </a:lnTo>
                <a:lnTo>
                  <a:pt x="23987" y="60561"/>
                </a:lnTo>
                <a:lnTo>
                  <a:pt x="22889" y="61282"/>
                </a:lnTo>
                <a:lnTo>
                  <a:pt x="20702" y="61399"/>
                </a:lnTo>
                <a:lnTo>
                  <a:pt x="14392" y="56679"/>
                </a:lnTo>
                <a:lnTo>
                  <a:pt x="7465" y="48518"/>
                </a:lnTo>
                <a:lnTo>
                  <a:pt x="1961" y="38828"/>
                </a:lnTo>
                <a:lnTo>
                  <a:pt x="0" y="28458"/>
                </a:lnTo>
                <a:lnTo>
                  <a:pt x="704" y="18150"/>
                </a:lnTo>
                <a:lnTo>
                  <a:pt x="3443" y="8718"/>
                </a:lnTo>
                <a:lnTo>
                  <a:pt x="6283" y="5258"/>
                </a:lnTo>
                <a:lnTo>
                  <a:pt x="14289" y="442"/>
                </a:lnTo>
                <a:lnTo>
                  <a:pt x="22940" y="0"/>
                </a:lnTo>
                <a:lnTo>
                  <a:pt x="31635" y="2592"/>
                </a:lnTo>
                <a:lnTo>
                  <a:pt x="49068" y="1252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5085576" y="1002155"/>
            <a:ext cx="80749" cy="68834"/>
          </a:xfrm>
          <a:custGeom>
            <a:avLst/>
            <a:gdLst/>
            <a:ahLst/>
            <a:cxnLst/>
            <a:rect l="l" t="t" r="r" b="b"/>
            <a:pathLst>
              <a:path w="80749" h="68834">
                <a:moveTo>
                  <a:pt x="5447" y="37556"/>
                </a:moveTo>
                <a:lnTo>
                  <a:pt x="25260" y="3801"/>
                </a:lnTo>
                <a:lnTo>
                  <a:pt x="18254" y="0"/>
                </a:lnTo>
                <a:lnTo>
                  <a:pt x="10290" y="1948"/>
                </a:lnTo>
                <a:lnTo>
                  <a:pt x="3840" y="9362"/>
                </a:lnTo>
                <a:lnTo>
                  <a:pt x="1102" y="14394"/>
                </a:lnTo>
                <a:lnTo>
                  <a:pt x="0" y="24836"/>
                </a:lnTo>
                <a:lnTo>
                  <a:pt x="724" y="30168"/>
                </a:lnTo>
                <a:lnTo>
                  <a:pt x="32988" y="60286"/>
                </a:lnTo>
                <a:lnTo>
                  <a:pt x="63852" y="68834"/>
                </a:lnTo>
                <a:lnTo>
                  <a:pt x="80749" y="670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5179458" y="1000355"/>
            <a:ext cx="88398" cy="62206"/>
          </a:xfrm>
          <a:custGeom>
            <a:avLst/>
            <a:gdLst/>
            <a:ahLst/>
            <a:cxnLst/>
            <a:rect l="l" t="t" r="r" b="b"/>
            <a:pathLst>
              <a:path w="88398" h="62206">
                <a:moveTo>
                  <a:pt x="0" y="0"/>
                </a:moveTo>
                <a:lnTo>
                  <a:pt x="41636" y="35341"/>
                </a:lnTo>
                <a:lnTo>
                  <a:pt x="73240" y="55789"/>
                </a:lnTo>
                <a:lnTo>
                  <a:pt x="88398" y="6220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5192590" y="1003562"/>
            <a:ext cx="45836" cy="65481"/>
          </a:xfrm>
          <a:custGeom>
            <a:avLst/>
            <a:gdLst/>
            <a:ahLst/>
            <a:cxnLst/>
            <a:rect l="l" t="t" r="r" b="b"/>
            <a:pathLst>
              <a:path w="45836" h="65481">
                <a:moveTo>
                  <a:pt x="45836" y="0"/>
                </a:moveTo>
                <a:lnTo>
                  <a:pt x="36122" y="11654"/>
                </a:lnTo>
                <a:lnTo>
                  <a:pt x="23829" y="29383"/>
                </a:lnTo>
                <a:lnTo>
                  <a:pt x="8479" y="47787"/>
                </a:lnTo>
                <a:lnTo>
                  <a:pt x="0" y="6548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5313768" y="1006768"/>
            <a:ext cx="29466" cy="101496"/>
          </a:xfrm>
          <a:custGeom>
            <a:avLst/>
            <a:gdLst/>
            <a:ahLst/>
            <a:cxnLst/>
            <a:rect l="l" t="t" r="r" b="b"/>
            <a:pathLst>
              <a:path w="29466" h="101496">
                <a:moveTo>
                  <a:pt x="0" y="0"/>
                </a:moveTo>
                <a:lnTo>
                  <a:pt x="3341" y="16047"/>
                </a:lnTo>
                <a:lnTo>
                  <a:pt x="8032" y="29080"/>
                </a:lnTo>
                <a:lnTo>
                  <a:pt x="12785" y="44331"/>
                </a:lnTo>
                <a:lnTo>
                  <a:pt x="17323" y="60083"/>
                </a:lnTo>
                <a:lnTo>
                  <a:pt x="21765" y="74359"/>
                </a:lnTo>
                <a:lnTo>
                  <a:pt x="26619" y="91192"/>
                </a:lnTo>
                <a:lnTo>
                  <a:pt x="29466" y="1014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5310531" y="1001467"/>
            <a:ext cx="56200" cy="58557"/>
          </a:xfrm>
          <a:custGeom>
            <a:avLst/>
            <a:gdLst/>
            <a:ahLst/>
            <a:cxnLst/>
            <a:rect l="l" t="t" r="r" b="b"/>
            <a:pathLst>
              <a:path w="56200" h="58557">
                <a:moveTo>
                  <a:pt x="0" y="15055"/>
                </a:moveTo>
                <a:lnTo>
                  <a:pt x="20286" y="0"/>
                </a:lnTo>
                <a:lnTo>
                  <a:pt x="30237" y="4119"/>
                </a:lnTo>
                <a:lnTo>
                  <a:pt x="40359" y="12377"/>
                </a:lnTo>
                <a:lnTo>
                  <a:pt x="49708" y="23324"/>
                </a:lnTo>
                <a:lnTo>
                  <a:pt x="54833" y="34494"/>
                </a:lnTo>
                <a:lnTo>
                  <a:pt x="56200" y="40020"/>
                </a:lnTo>
                <a:lnTo>
                  <a:pt x="56020" y="44794"/>
                </a:lnTo>
                <a:lnTo>
                  <a:pt x="52909" y="53010"/>
                </a:lnTo>
                <a:lnTo>
                  <a:pt x="49824" y="55638"/>
                </a:lnTo>
                <a:lnTo>
                  <a:pt x="41546" y="58557"/>
                </a:lnTo>
                <a:lnTo>
                  <a:pt x="24921" y="56724"/>
                </a:lnTo>
                <a:lnTo>
                  <a:pt x="13096" y="543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5429304" y="1007886"/>
            <a:ext cx="38014" cy="42898"/>
          </a:xfrm>
          <a:custGeom>
            <a:avLst/>
            <a:gdLst/>
            <a:ahLst/>
            <a:cxnLst/>
            <a:rect l="l" t="t" r="r" b="b"/>
            <a:pathLst>
              <a:path w="38014" h="42898">
                <a:moveTo>
                  <a:pt x="2406" y="5295"/>
                </a:moveTo>
                <a:lnTo>
                  <a:pt x="4144" y="81"/>
                </a:lnTo>
                <a:lnTo>
                  <a:pt x="7203" y="0"/>
                </a:lnTo>
                <a:lnTo>
                  <a:pt x="17392" y="3790"/>
                </a:lnTo>
                <a:lnTo>
                  <a:pt x="26528" y="11295"/>
                </a:lnTo>
                <a:lnTo>
                  <a:pt x="33500" y="20331"/>
                </a:lnTo>
                <a:lnTo>
                  <a:pt x="37810" y="29197"/>
                </a:lnTo>
                <a:lnTo>
                  <a:pt x="38014" y="32871"/>
                </a:lnTo>
                <a:lnTo>
                  <a:pt x="37058" y="36048"/>
                </a:lnTo>
                <a:lnTo>
                  <a:pt x="35330" y="38893"/>
                </a:lnTo>
                <a:lnTo>
                  <a:pt x="32359" y="40790"/>
                </a:lnTo>
                <a:lnTo>
                  <a:pt x="24207" y="42898"/>
                </a:lnTo>
                <a:lnTo>
                  <a:pt x="9391" y="40608"/>
                </a:lnTo>
                <a:lnTo>
                  <a:pt x="2722" y="36269"/>
                </a:lnTo>
                <a:lnTo>
                  <a:pt x="433" y="33584"/>
                </a:lnTo>
                <a:lnTo>
                  <a:pt x="0" y="30338"/>
                </a:lnTo>
                <a:lnTo>
                  <a:pt x="5680" y="151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5477586" y="1003292"/>
            <a:ext cx="78843" cy="55660"/>
          </a:xfrm>
          <a:custGeom>
            <a:avLst/>
            <a:gdLst/>
            <a:ahLst/>
            <a:cxnLst/>
            <a:rect l="l" t="t" r="r" b="b"/>
            <a:pathLst>
              <a:path w="78843" h="55660">
                <a:moveTo>
                  <a:pt x="0" y="0"/>
                </a:moveTo>
                <a:lnTo>
                  <a:pt x="5214" y="3476"/>
                </a:lnTo>
                <a:lnTo>
                  <a:pt x="8744" y="9063"/>
                </a:lnTo>
                <a:lnTo>
                  <a:pt x="13975" y="26245"/>
                </a:lnTo>
                <a:lnTo>
                  <a:pt x="20761" y="44177"/>
                </a:lnTo>
                <a:lnTo>
                  <a:pt x="23536" y="51648"/>
                </a:lnTo>
                <a:lnTo>
                  <a:pt x="24058" y="52258"/>
                </a:lnTo>
                <a:lnTo>
                  <a:pt x="24145" y="44789"/>
                </a:lnTo>
                <a:lnTo>
                  <a:pt x="30140" y="28074"/>
                </a:lnTo>
                <a:lnTo>
                  <a:pt x="34495" y="19025"/>
                </a:lnTo>
                <a:lnTo>
                  <a:pt x="40069" y="12578"/>
                </a:lnTo>
                <a:lnTo>
                  <a:pt x="47154" y="9228"/>
                </a:lnTo>
                <a:lnTo>
                  <a:pt x="51081" y="8335"/>
                </a:lnTo>
                <a:lnTo>
                  <a:pt x="54790" y="8830"/>
                </a:lnTo>
                <a:lnTo>
                  <a:pt x="61822" y="12292"/>
                </a:lnTo>
                <a:lnTo>
                  <a:pt x="67614" y="19408"/>
                </a:lnTo>
                <a:lnTo>
                  <a:pt x="77262" y="35322"/>
                </a:lnTo>
                <a:lnTo>
                  <a:pt x="78843" y="42255"/>
                </a:lnTo>
                <a:lnTo>
                  <a:pt x="78579" y="556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5579528" y="1005312"/>
            <a:ext cx="35611" cy="56846"/>
          </a:xfrm>
          <a:custGeom>
            <a:avLst/>
            <a:gdLst/>
            <a:ahLst/>
            <a:cxnLst/>
            <a:rect l="l" t="t" r="r" b="b"/>
            <a:pathLst>
              <a:path w="35611" h="56846">
                <a:moveTo>
                  <a:pt x="6144" y="40475"/>
                </a:moveTo>
                <a:lnTo>
                  <a:pt x="13986" y="34520"/>
                </a:lnTo>
                <a:lnTo>
                  <a:pt x="22170" y="24078"/>
                </a:lnTo>
                <a:lnTo>
                  <a:pt x="25757" y="15968"/>
                </a:lnTo>
                <a:lnTo>
                  <a:pt x="26624" y="8483"/>
                </a:lnTo>
                <a:lnTo>
                  <a:pt x="26345" y="4959"/>
                </a:lnTo>
                <a:lnTo>
                  <a:pt x="24705" y="2610"/>
                </a:lnTo>
                <a:lnTo>
                  <a:pt x="22156" y="1043"/>
                </a:lnTo>
                <a:lnTo>
                  <a:pt x="19001" y="0"/>
                </a:lnTo>
                <a:lnTo>
                  <a:pt x="15443" y="395"/>
                </a:lnTo>
                <a:lnTo>
                  <a:pt x="7609" y="3744"/>
                </a:lnTo>
                <a:lnTo>
                  <a:pt x="2187" y="10811"/>
                </a:lnTo>
                <a:lnTo>
                  <a:pt x="232" y="15242"/>
                </a:lnTo>
                <a:lnTo>
                  <a:pt x="0" y="25016"/>
                </a:lnTo>
                <a:lnTo>
                  <a:pt x="3049" y="35060"/>
                </a:lnTo>
                <a:lnTo>
                  <a:pt x="9255" y="44374"/>
                </a:lnTo>
                <a:lnTo>
                  <a:pt x="15894" y="50454"/>
                </a:lnTo>
                <a:lnTo>
                  <a:pt x="22482" y="54005"/>
                </a:lnTo>
                <a:lnTo>
                  <a:pt x="35611" y="5684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5658426" y="1006431"/>
            <a:ext cx="51704" cy="46090"/>
          </a:xfrm>
          <a:custGeom>
            <a:avLst/>
            <a:gdLst/>
            <a:ahLst/>
            <a:cxnLst/>
            <a:rect l="l" t="t" r="r" b="b"/>
            <a:pathLst>
              <a:path w="51704" h="46090">
                <a:moveTo>
                  <a:pt x="2591" y="0"/>
                </a:moveTo>
                <a:lnTo>
                  <a:pt x="0" y="15216"/>
                </a:lnTo>
                <a:lnTo>
                  <a:pt x="1190" y="33605"/>
                </a:lnTo>
                <a:lnTo>
                  <a:pt x="3914" y="45124"/>
                </a:lnTo>
                <a:lnTo>
                  <a:pt x="4928" y="46090"/>
                </a:lnTo>
                <a:lnTo>
                  <a:pt x="5968" y="45278"/>
                </a:lnTo>
                <a:lnTo>
                  <a:pt x="9170" y="36213"/>
                </a:lnTo>
                <a:lnTo>
                  <a:pt x="13393" y="22007"/>
                </a:lnTo>
                <a:lnTo>
                  <a:pt x="17578" y="13055"/>
                </a:lnTo>
                <a:lnTo>
                  <a:pt x="23076" y="7863"/>
                </a:lnTo>
                <a:lnTo>
                  <a:pt x="25707" y="7061"/>
                </a:lnTo>
                <a:lnTo>
                  <a:pt x="28188" y="7254"/>
                </a:lnTo>
                <a:lnTo>
                  <a:pt x="33249" y="9772"/>
                </a:lnTo>
                <a:lnTo>
                  <a:pt x="41870" y="17690"/>
                </a:lnTo>
                <a:lnTo>
                  <a:pt x="48467" y="28726"/>
                </a:lnTo>
                <a:lnTo>
                  <a:pt x="51704" y="425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5693800" y="917959"/>
            <a:ext cx="42564" cy="130968"/>
          </a:xfrm>
          <a:custGeom>
            <a:avLst/>
            <a:gdLst/>
            <a:ahLst/>
            <a:cxnLst/>
            <a:rect l="l" t="t" r="r" b="b"/>
            <a:pathLst>
              <a:path w="42564" h="130968">
                <a:moveTo>
                  <a:pt x="0" y="0"/>
                </a:moveTo>
                <a:lnTo>
                  <a:pt x="29278" y="48446"/>
                </a:lnTo>
                <a:lnTo>
                  <a:pt x="39617" y="89713"/>
                </a:lnTo>
                <a:lnTo>
                  <a:pt x="42176" y="123164"/>
                </a:lnTo>
                <a:lnTo>
                  <a:pt x="42564" y="1309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5697114" y="967612"/>
            <a:ext cx="55661" cy="9215"/>
          </a:xfrm>
          <a:custGeom>
            <a:avLst/>
            <a:gdLst/>
            <a:ahLst/>
            <a:cxnLst/>
            <a:rect l="l" t="t" r="r" b="b"/>
            <a:pathLst>
              <a:path w="55661" h="9215">
                <a:moveTo>
                  <a:pt x="0" y="9215"/>
                </a:moveTo>
                <a:lnTo>
                  <a:pt x="5214" y="4001"/>
                </a:lnTo>
                <a:lnTo>
                  <a:pt x="12624" y="1441"/>
                </a:lnTo>
                <a:lnTo>
                  <a:pt x="27024" y="0"/>
                </a:lnTo>
                <a:lnTo>
                  <a:pt x="41840" y="542"/>
                </a:lnTo>
                <a:lnTo>
                  <a:pt x="55661" y="266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5772461" y="980034"/>
            <a:ext cx="34926" cy="65485"/>
          </a:xfrm>
          <a:custGeom>
            <a:avLst/>
            <a:gdLst/>
            <a:ahLst/>
            <a:cxnLst/>
            <a:rect l="l" t="t" r="r" b="b"/>
            <a:pathLst>
              <a:path w="34926" h="65485">
                <a:moveTo>
                  <a:pt x="29468" y="0"/>
                </a:moveTo>
                <a:lnTo>
                  <a:pt x="14875" y="5228"/>
                </a:lnTo>
                <a:lnTo>
                  <a:pt x="7339" y="9114"/>
                </a:lnTo>
                <a:lnTo>
                  <a:pt x="5620" y="12261"/>
                </a:lnTo>
                <a:lnTo>
                  <a:pt x="5650" y="20607"/>
                </a:lnTo>
                <a:lnTo>
                  <a:pt x="10030" y="28440"/>
                </a:lnTo>
                <a:lnTo>
                  <a:pt x="28107" y="45340"/>
                </a:lnTo>
                <a:lnTo>
                  <a:pt x="33835" y="50589"/>
                </a:lnTo>
                <a:lnTo>
                  <a:pt x="34926" y="53008"/>
                </a:lnTo>
                <a:lnTo>
                  <a:pt x="11164" y="64628"/>
                </a:lnTo>
                <a:lnTo>
                  <a:pt x="0" y="6548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4273695" y="1121784"/>
            <a:ext cx="1665444" cy="11664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6266458" y="964477"/>
            <a:ext cx="78465" cy="65479"/>
          </a:xfrm>
          <a:custGeom>
            <a:avLst/>
            <a:gdLst/>
            <a:ahLst/>
            <a:cxnLst/>
            <a:rect l="l" t="t" r="r" b="b"/>
            <a:pathLst>
              <a:path w="78465" h="65479">
                <a:moveTo>
                  <a:pt x="29355" y="0"/>
                </a:moveTo>
                <a:lnTo>
                  <a:pt x="0" y="20707"/>
                </a:lnTo>
                <a:lnTo>
                  <a:pt x="666" y="31757"/>
                </a:lnTo>
                <a:lnTo>
                  <a:pt x="3387" y="39093"/>
                </a:lnTo>
                <a:lnTo>
                  <a:pt x="6223" y="40977"/>
                </a:lnTo>
                <a:lnTo>
                  <a:pt x="14224" y="42100"/>
                </a:lnTo>
                <a:lnTo>
                  <a:pt x="18176" y="40434"/>
                </a:lnTo>
                <a:lnTo>
                  <a:pt x="25478" y="33734"/>
                </a:lnTo>
                <a:lnTo>
                  <a:pt x="29451" y="25663"/>
                </a:lnTo>
                <a:lnTo>
                  <a:pt x="30510" y="21474"/>
                </a:lnTo>
                <a:lnTo>
                  <a:pt x="32308" y="20864"/>
                </a:lnTo>
                <a:lnTo>
                  <a:pt x="34598" y="22640"/>
                </a:lnTo>
                <a:lnTo>
                  <a:pt x="47852" y="37696"/>
                </a:lnTo>
                <a:lnTo>
                  <a:pt x="64119" y="52069"/>
                </a:lnTo>
                <a:lnTo>
                  <a:pt x="78465" y="6547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6407174" y="931669"/>
            <a:ext cx="85699" cy="144056"/>
          </a:xfrm>
          <a:custGeom>
            <a:avLst/>
            <a:gdLst/>
            <a:ahLst/>
            <a:cxnLst/>
            <a:rect l="l" t="t" r="r" b="b"/>
            <a:pathLst>
              <a:path w="85699" h="144056">
                <a:moveTo>
                  <a:pt x="0" y="0"/>
                </a:moveTo>
                <a:lnTo>
                  <a:pt x="0" y="6952"/>
                </a:lnTo>
                <a:lnTo>
                  <a:pt x="1940" y="12305"/>
                </a:lnTo>
                <a:lnTo>
                  <a:pt x="3476" y="14751"/>
                </a:lnTo>
                <a:lnTo>
                  <a:pt x="16066" y="21670"/>
                </a:lnTo>
                <a:lnTo>
                  <a:pt x="31882" y="28328"/>
                </a:lnTo>
                <a:lnTo>
                  <a:pt x="49826" y="36646"/>
                </a:lnTo>
                <a:lnTo>
                  <a:pt x="83247" y="55713"/>
                </a:lnTo>
                <a:lnTo>
                  <a:pt x="85699" y="68972"/>
                </a:lnTo>
                <a:lnTo>
                  <a:pt x="80529" y="78188"/>
                </a:lnTo>
                <a:lnTo>
                  <a:pt x="66422" y="93497"/>
                </a:lnTo>
                <a:lnTo>
                  <a:pt x="49389" y="109916"/>
                </a:lnTo>
                <a:lnTo>
                  <a:pt x="40140" y="119424"/>
                </a:lnTo>
                <a:lnTo>
                  <a:pt x="34932" y="132231"/>
                </a:lnTo>
                <a:lnTo>
                  <a:pt x="32740" y="14405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6519984" y="977437"/>
            <a:ext cx="55978" cy="75478"/>
          </a:xfrm>
          <a:custGeom>
            <a:avLst/>
            <a:gdLst/>
            <a:ahLst/>
            <a:cxnLst/>
            <a:rect l="l" t="t" r="r" b="b"/>
            <a:pathLst>
              <a:path w="55978" h="75478">
                <a:moveTo>
                  <a:pt x="8374" y="0"/>
                </a:moveTo>
                <a:lnTo>
                  <a:pt x="46535" y="29720"/>
                </a:lnTo>
                <a:lnTo>
                  <a:pt x="55978" y="50923"/>
                </a:lnTo>
                <a:lnTo>
                  <a:pt x="55724" y="62891"/>
                </a:lnTo>
                <a:lnTo>
                  <a:pt x="54128" y="68119"/>
                </a:lnTo>
                <a:lnTo>
                  <a:pt x="50518" y="71605"/>
                </a:lnTo>
                <a:lnTo>
                  <a:pt x="39716" y="75478"/>
                </a:lnTo>
                <a:lnTo>
                  <a:pt x="26427" y="75259"/>
                </a:lnTo>
                <a:lnTo>
                  <a:pt x="13123" y="72009"/>
                </a:lnTo>
                <a:lnTo>
                  <a:pt x="2360" y="65714"/>
                </a:lnTo>
                <a:lnTo>
                  <a:pt x="0" y="60907"/>
                </a:lnTo>
                <a:lnTo>
                  <a:pt x="287" y="48775"/>
                </a:lnTo>
                <a:lnTo>
                  <a:pt x="5022" y="39745"/>
                </a:lnTo>
                <a:lnTo>
                  <a:pt x="14922" y="2946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6295337" y="1108332"/>
            <a:ext cx="59542" cy="72028"/>
          </a:xfrm>
          <a:custGeom>
            <a:avLst/>
            <a:gdLst/>
            <a:ahLst/>
            <a:cxnLst/>
            <a:rect l="l" t="t" r="r" b="b"/>
            <a:pathLst>
              <a:path w="59542" h="72028">
                <a:moveTo>
                  <a:pt x="16979" y="0"/>
                </a:moveTo>
                <a:lnTo>
                  <a:pt x="8289" y="3475"/>
                </a:lnTo>
                <a:lnTo>
                  <a:pt x="5365" y="6319"/>
                </a:lnTo>
                <a:lnTo>
                  <a:pt x="1146" y="14328"/>
                </a:lnTo>
                <a:lnTo>
                  <a:pt x="0" y="22980"/>
                </a:lnTo>
                <a:lnTo>
                  <a:pt x="202" y="27325"/>
                </a:lnTo>
                <a:lnTo>
                  <a:pt x="3339" y="34092"/>
                </a:lnTo>
                <a:lnTo>
                  <a:pt x="5703" y="36915"/>
                </a:lnTo>
                <a:lnTo>
                  <a:pt x="9098" y="37706"/>
                </a:lnTo>
                <a:lnTo>
                  <a:pt x="17721" y="35675"/>
                </a:lnTo>
                <a:lnTo>
                  <a:pt x="21111" y="33241"/>
                </a:lnTo>
                <a:lnTo>
                  <a:pt x="25849" y="26657"/>
                </a:lnTo>
                <a:lnTo>
                  <a:pt x="27622" y="25775"/>
                </a:lnTo>
                <a:lnTo>
                  <a:pt x="29167" y="26641"/>
                </a:lnTo>
                <a:lnTo>
                  <a:pt x="40640" y="44642"/>
                </a:lnTo>
                <a:lnTo>
                  <a:pt x="52171" y="61216"/>
                </a:lnTo>
                <a:lnTo>
                  <a:pt x="59542" y="7202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6394213" y="1124635"/>
            <a:ext cx="88400" cy="9822"/>
          </a:xfrm>
          <a:custGeom>
            <a:avLst/>
            <a:gdLst/>
            <a:ahLst/>
            <a:cxnLst/>
            <a:rect l="l" t="t" r="r" b="b"/>
            <a:pathLst>
              <a:path w="88400" h="9822">
                <a:moveTo>
                  <a:pt x="0" y="0"/>
                </a:moveTo>
                <a:lnTo>
                  <a:pt x="18126" y="0"/>
                </a:lnTo>
                <a:lnTo>
                  <a:pt x="32066" y="0"/>
                </a:lnTo>
                <a:lnTo>
                  <a:pt x="45537" y="0"/>
                </a:lnTo>
                <a:lnTo>
                  <a:pt x="63654" y="1738"/>
                </a:lnTo>
                <a:lnTo>
                  <a:pt x="80116" y="5584"/>
                </a:lnTo>
                <a:lnTo>
                  <a:pt x="88400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6420450" y="1148532"/>
            <a:ext cx="68755" cy="8777"/>
          </a:xfrm>
          <a:custGeom>
            <a:avLst/>
            <a:gdLst/>
            <a:ahLst/>
            <a:cxnLst/>
            <a:rect l="l" t="t" r="r" b="b"/>
            <a:pathLst>
              <a:path w="68755" h="8777">
                <a:moveTo>
                  <a:pt x="0" y="8777"/>
                </a:moveTo>
                <a:lnTo>
                  <a:pt x="15409" y="2481"/>
                </a:lnTo>
                <a:lnTo>
                  <a:pt x="31122" y="0"/>
                </a:lnTo>
                <a:lnTo>
                  <a:pt x="47863" y="1002"/>
                </a:lnTo>
                <a:lnTo>
                  <a:pt x="65250" y="7250"/>
                </a:lnTo>
                <a:lnTo>
                  <a:pt x="68755" y="87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6410673" y="1068842"/>
            <a:ext cx="42563" cy="117868"/>
          </a:xfrm>
          <a:custGeom>
            <a:avLst/>
            <a:gdLst/>
            <a:ahLst/>
            <a:cxnLst/>
            <a:rect l="l" t="t" r="r" b="b"/>
            <a:pathLst>
              <a:path w="42563" h="117868">
                <a:moveTo>
                  <a:pt x="0" y="0"/>
                </a:moveTo>
                <a:lnTo>
                  <a:pt x="10684" y="18126"/>
                </a:lnTo>
                <a:lnTo>
                  <a:pt x="16753" y="33521"/>
                </a:lnTo>
                <a:lnTo>
                  <a:pt x="19900" y="42720"/>
                </a:lnTo>
                <a:lnTo>
                  <a:pt x="23089" y="52490"/>
                </a:lnTo>
                <a:lnTo>
                  <a:pt x="26306" y="61914"/>
                </a:lnTo>
                <a:lnTo>
                  <a:pt x="32791" y="80145"/>
                </a:lnTo>
                <a:lnTo>
                  <a:pt x="37371" y="96009"/>
                </a:lnTo>
                <a:lnTo>
                  <a:pt x="41025" y="111391"/>
                </a:lnTo>
                <a:lnTo>
                  <a:pt x="42563" y="1178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6518764" y="1096873"/>
            <a:ext cx="39289" cy="79948"/>
          </a:xfrm>
          <a:custGeom>
            <a:avLst/>
            <a:gdLst/>
            <a:ahLst/>
            <a:cxnLst/>
            <a:rect l="l" t="t" r="r" b="b"/>
            <a:pathLst>
              <a:path w="39289" h="79948">
                <a:moveTo>
                  <a:pt x="0" y="30836"/>
                </a:moveTo>
                <a:lnTo>
                  <a:pt x="2250" y="22266"/>
                </a:lnTo>
                <a:lnTo>
                  <a:pt x="3698" y="9581"/>
                </a:lnTo>
                <a:lnTo>
                  <a:pt x="6615" y="2108"/>
                </a:lnTo>
                <a:lnTo>
                  <a:pt x="8412" y="407"/>
                </a:lnTo>
                <a:lnTo>
                  <a:pt x="10337" y="0"/>
                </a:lnTo>
                <a:lnTo>
                  <a:pt x="12348" y="456"/>
                </a:lnTo>
                <a:lnTo>
                  <a:pt x="31835" y="53045"/>
                </a:lnTo>
                <a:lnTo>
                  <a:pt x="35747" y="67975"/>
                </a:lnTo>
                <a:lnTo>
                  <a:pt x="39289" y="799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6528633" y="1169530"/>
            <a:ext cx="75306" cy="10498"/>
          </a:xfrm>
          <a:custGeom>
            <a:avLst/>
            <a:gdLst/>
            <a:ahLst/>
            <a:cxnLst/>
            <a:rect l="l" t="t" r="r" b="b"/>
            <a:pathLst>
              <a:path w="75306" h="10498">
                <a:moveTo>
                  <a:pt x="0" y="10498"/>
                </a:moveTo>
                <a:lnTo>
                  <a:pt x="8205" y="3384"/>
                </a:lnTo>
                <a:lnTo>
                  <a:pt x="15410" y="303"/>
                </a:lnTo>
                <a:lnTo>
                  <a:pt x="31122" y="0"/>
                </a:lnTo>
                <a:lnTo>
                  <a:pt x="43299" y="1345"/>
                </a:lnTo>
                <a:lnTo>
                  <a:pt x="60487" y="4149"/>
                </a:lnTo>
                <a:lnTo>
                  <a:pt x="75306" y="722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6086544" y="1363708"/>
            <a:ext cx="82620" cy="67399"/>
          </a:xfrm>
          <a:custGeom>
            <a:avLst/>
            <a:gdLst/>
            <a:ahLst/>
            <a:cxnLst/>
            <a:rect l="l" t="t" r="r" b="b"/>
            <a:pathLst>
              <a:path w="82620" h="67399">
                <a:moveTo>
                  <a:pt x="26953" y="8458"/>
                </a:moveTo>
                <a:lnTo>
                  <a:pt x="25215" y="3242"/>
                </a:lnTo>
                <a:lnTo>
                  <a:pt x="23247" y="1706"/>
                </a:lnTo>
                <a:lnTo>
                  <a:pt x="17180" y="0"/>
                </a:lnTo>
                <a:lnTo>
                  <a:pt x="10603" y="1181"/>
                </a:lnTo>
                <a:lnTo>
                  <a:pt x="7321" y="2515"/>
                </a:lnTo>
                <a:lnTo>
                  <a:pt x="2704" y="6908"/>
                </a:lnTo>
                <a:lnTo>
                  <a:pt x="963" y="9607"/>
                </a:lnTo>
                <a:lnTo>
                  <a:pt x="0" y="16488"/>
                </a:lnTo>
                <a:lnTo>
                  <a:pt x="1148" y="24033"/>
                </a:lnTo>
                <a:lnTo>
                  <a:pt x="4084" y="31025"/>
                </a:lnTo>
                <a:lnTo>
                  <a:pt x="16399" y="46658"/>
                </a:lnTo>
                <a:lnTo>
                  <a:pt x="21777" y="53815"/>
                </a:lnTo>
                <a:lnTo>
                  <a:pt x="24594" y="55068"/>
                </a:lnTo>
                <a:lnTo>
                  <a:pt x="27563" y="54813"/>
                </a:lnTo>
                <a:lnTo>
                  <a:pt x="30634" y="53551"/>
                </a:lnTo>
                <a:lnTo>
                  <a:pt x="32318" y="50890"/>
                </a:lnTo>
                <a:lnTo>
                  <a:pt x="33376" y="33549"/>
                </a:lnTo>
                <a:lnTo>
                  <a:pt x="33418" y="28459"/>
                </a:lnTo>
                <a:lnTo>
                  <a:pt x="34174" y="25795"/>
                </a:lnTo>
                <a:lnTo>
                  <a:pt x="35405" y="24745"/>
                </a:lnTo>
                <a:lnTo>
                  <a:pt x="36954" y="24774"/>
                </a:lnTo>
                <a:lnTo>
                  <a:pt x="52147" y="39413"/>
                </a:lnTo>
                <a:lnTo>
                  <a:pt x="68569" y="53947"/>
                </a:lnTo>
                <a:lnTo>
                  <a:pt x="82620" y="6739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6133188" y="1293512"/>
            <a:ext cx="65491" cy="55667"/>
          </a:xfrm>
          <a:custGeom>
            <a:avLst/>
            <a:gdLst/>
            <a:ahLst/>
            <a:cxnLst/>
            <a:rect l="l" t="t" r="r" b="b"/>
            <a:pathLst>
              <a:path w="65491" h="55667">
                <a:moveTo>
                  <a:pt x="0" y="0"/>
                </a:moveTo>
                <a:lnTo>
                  <a:pt x="18230" y="15411"/>
                </a:lnTo>
                <a:lnTo>
                  <a:pt x="34266" y="29388"/>
                </a:lnTo>
                <a:lnTo>
                  <a:pt x="51399" y="44816"/>
                </a:lnTo>
                <a:lnTo>
                  <a:pt x="65491" y="556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6146329" y="1303270"/>
            <a:ext cx="42569" cy="58942"/>
          </a:xfrm>
          <a:custGeom>
            <a:avLst/>
            <a:gdLst/>
            <a:ahLst/>
            <a:cxnLst/>
            <a:rect l="l" t="t" r="r" b="b"/>
            <a:pathLst>
              <a:path w="42569" h="58942">
                <a:moveTo>
                  <a:pt x="42569" y="0"/>
                </a:moveTo>
                <a:lnTo>
                  <a:pt x="31715" y="17150"/>
                </a:lnTo>
                <a:lnTo>
                  <a:pt x="19080" y="34503"/>
                </a:lnTo>
                <a:lnTo>
                  <a:pt x="5857" y="48819"/>
                </a:lnTo>
                <a:lnTo>
                  <a:pt x="0" y="5894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6035036" y="1461922"/>
            <a:ext cx="216123" cy="21385"/>
          </a:xfrm>
          <a:custGeom>
            <a:avLst/>
            <a:gdLst/>
            <a:ahLst/>
            <a:cxnLst/>
            <a:rect l="l" t="t" r="r" b="b"/>
            <a:pathLst>
              <a:path w="216123" h="21385">
                <a:moveTo>
                  <a:pt x="0" y="1738"/>
                </a:moveTo>
                <a:lnTo>
                  <a:pt x="5214" y="0"/>
                </a:lnTo>
                <a:lnTo>
                  <a:pt x="19418" y="116"/>
                </a:lnTo>
                <a:lnTo>
                  <a:pt x="29318" y="657"/>
                </a:lnTo>
                <a:lnTo>
                  <a:pt x="78398" y="4502"/>
                </a:lnTo>
                <a:lnTo>
                  <a:pt x="126965" y="9874"/>
                </a:lnTo>
                <a:lnTo>
                  <a:pt x="158548" y="13965"/>
                </a:lnTo>
                <a:lnTo>
                  <a:pt x="171918" y="15711"/>
                </a:lnTo>
                <a:lnTo>
                  <a:pt x="183742" y="17238"/>
                </a:lnTo>
                <a:lnTo>
                  <a:pt x="201732" y="19542"/>
                </a:lnTo>
                <a:lnTo>
                  <a:pt x="216123" y="2138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6085636" y="1538912"/>
            <a:ext cx="50954" cy="55668"/>
          </a:xfrm>
          <a:custGeom>
            <a:avLst/>
            <a:gdLst/>
            <a:ahLst/>
            <a:cxnLst/>
            <a:rect l="l" t="t" r="r" b="b"/>
            <a:pathLst>
              <a:path w="50954" h="55668">
                <a:moveTo>
                  <a:pt x="28032" y="0"/>
                </a:moveTo>
                <a:lnTo>
                  <a:pt x="9801" y="6296"/>
                </a:lnTo>
                <a:lnTo>
                  <a:pt x="719" y="13993"/>
                </a:lnTo>
                <a:lnTo>
                  <a:pt x="0" y="17697"/>
                </a:lnTo>
                <a:lnTo>
                  <a:pt x="2111" y="26664"/>
                </a:lnTo>
                <a:lnTo>
                  <a:pt x="7698" y="36725"/>
                </a:lnTo>
                <a:lnTo>
                  <a:pt x="12809" y="40942"/>
                </a:lnTo>
                <a:lnTo>
                  <a:pt x="15701" y="42576"/>
                </a:lnTo>
                <a:lnTo>
                  <a:pt x="18720" y="42210"/>
                </a:lnTo>
                <a:lnTo>
                  <a:pt x="24985" y="37922"/>
                </a:lnTo>
                <a:lnTo>
                  <a:pt x="28497" y="30195"/>
                </a:lnTo>
                <a:lnTo>
                  <a:pt x="29694" y="21425"/>
                </a:lnTo>
                <a:lnTo>
                  <a:pt x="29014" y="13888"/>
                </a:lnTo>
                <a:lnTo>
                  <a:pt x="29414" y="12533"/>
                </a:lnTo>
                <a:lnTo>
                  <a:pt x="30409" y="12721"/>
                </a:lnTo>
                <a:lnTo>
                  <a:pt x="33455" y="16205"/>
                </a:lnTo>
                <a:lnTo>
                  <a:pt x="40369" y="30300"/>
                </a:lnTo>
                <a:lnTo>
                  <a:pt x="46488" y="48069"/>
                </a:lnTo>
                <a:lnTo>
                  <a:pt x="50954" y="5566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6136634" y="1496278"/>
            <a:ext cx="58943" cy="75317"/>
          </a:xfrm>
          <a:custGeom>
            <a:avLst/>
            <a:gdLst/>
            <a:ahLst/>
            <a:cxnLst/>
            <a:rect l="l" t="t" r="r" b="b"/>
            <a:pathLst>
              <a:path w="58943" h="75317">
                <a:moveTo>
                  <a:pt x="0" y="0"/>
                </a:moveTo>
                <a:lnTo>
                  <a:pt x="10196" y="16493"/>
                </a:lnTo>
                <a:lnTo>
                  <a:pt x="17454" y="29709"/>
                </a:lnTo>
                <a:lnTo>
                  <a:pt x="20732" y="32541"/>
                </a:lnTo>
                <a:lnTo>
                  <a:pt x="24373" y="34065"/>
                </a:lnTo>
                <a:lnTo>
                  <a:pt x="28256" y="34717"/>
                </a:lnTo>
                <a:lnTo>
                  <a:pt x="34510" y="33501"/>
                </a:lnTo>
                <a:lnTo>
                  <a:pt x="39715" y="30171"/>
                </a:lnTo>
                <a:lnTo>
                  <a:pt x="44455" y="25052"/>
                </a:lnTo>
                <a:lnTo>
                  <a:pt x="46373" y="25798"/>
                </a:lnTo>
                <a:lnTo>
                  <a:pt x="49476" y="33418"/>
                </a:lnTo>
                <a:lnTo>
                  <a:pt x="53268" y="50289"/>
                </a:lnTo>
                <a:lnTo>
                  <a:pt x="56696" y="65637"/>
                </a:lnTo>
                <a:lnTo>
                  <a:pt x="58943" y="7531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6313509" y="1451905"/>
            <a:ext cx="65493" cy="8287"/>
          </a:xfrm>
          <a:custGeom>
            <a:avLst/>
            <a:gdLst/>
            <a:ahLst/>
            <a:cxnLst/>
            <a:rect l="l" t="t" r="r" b="b"/>
            <a:pathLst>
              <a:path w="65493" h="8287">
                <a:moveTo>
                  <a:pt x="0" y="1738"/>
                </a:moveTo>
                <a:lnTo>
                  <a:pt x="5215" y="0"/>
                </a:lnTo>
                <a:lnTo>
                  <a:pt x="16508" y="116"/>
                </a:lnTo>
                <a:lnTo>
                  <a:pt x="30987" y="1381"/>
                </a:lnTo>
                <a:lnTo>
                  <a:pt x="48639" y="4139"/>
                </a:lnTo>
                <a:lnTo>
                  <a:pt x="65493" y="828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6352850" y="1479776"/>
            <a:ext cx="42571" cy="19648"/>
          </a:xfrm>
          <a:custGeom>
            <a:avLst/>
            <a:gdLst/>
            <a:ahLst/>
            <a:cxnLst/>
            <a:rect l="l" t="t" r="r" b="b"/>
            <a:pathLst>
              <a:path w="42571" h="19648">
                <a:moveTo>
                  <a:pt x="0" y="0"/>
                </a:moveTo>
                <a:lnTo>
                  <a:pt x="17209" y="9365"/>
                </a:lnTo>
                <a:lnTo>
                  <a:pt x="33814" y="15851"/>
                </a:lnTo>
                <a:lnTo>
                  <a:pt x="42571" y="1964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6468979" y="1425430"/>
            <a:ext cx="60750" cy="47732"/>
          </a:xfrm>
          <a:custGeom>
            <a:avLst/>
            <a:gdLst/>
            <a:ahLst/>
            <a:cxnLst/>
            <a:rect l="l" t="t" r="r" b="b"/>
            <a:pathLst>
              <a:path w="60750" h="47732">
                <a:moveTo>
                  <a:pt x="28002" y="1886"/>
                </a:moveTo>
                <a:lnTo>
                  <a:pt x="14567" y="0"/>
                </a:lnTo>
                <a:lnTo>
                  <a:pt x="3474" y="805"/>
                </a:lnTo>
                <a:lnTo>
                  <a:pt x="735" y="3712"/>
                </a:lnTo>
                <a:lnTo>
                  <a:pt x="0" y="8198"/>
                </a:lnTo>
                <a:lnTo>
                  <a:pt x="1730" y="18518"/>
                </a:lnTo>
                <a:lnTo>
                  <a:pt x="4925" y="26743"/>
                </a:lnTo>
                <a:lnTo>
                  <a:pt x="9741" y="32097"/>
                </a:lnTo>
                <a:lnTo>
                  <a:pt x="12553" y="34034"/>
                </a:lnTo>
                <a:lnTo>
                  <a:pt x="15520" y="33870"/>
                </a:lnTo>
                <a:lnTo>
                  <a:pt x="21727" y="29806"/>
                </a:lnTo>
                <a:lnTo>
                  <a:pt x="29620" y="21075"/>
                </a:lnTo>
                <a:lnTo>
                  <a:pt x="32356" y="19772"/>
                </a:lnTo>
                <a:lnTo>
                  <a:pt x="35271" y="19632"/>
                </a:lnTo>
                <a:lnTo>
                  <a:pt x="38306" y="20266"/>
                </a:lnTo>
                <a:lnTo>
                  <a:pt x="44589" y="24852"/>
                </a:lnTo>
                <a:lnTo>
                  <a:pt x="53293" y="35616"/>
                </a:lnTo>
                <a:lnTo>
                  <a:pt x="60750" y="4773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6529775" y="1315911"/>
            <a:ext cx="55670" cy="62219"/>
          </a:xfrm>
          <a:custGeom>
            <a:avLst/>
            <a:gdLst/>
            <a:ahLst/>
            <a:cxnLst/>
            <a:rect l="l" t="t" r="r" b="b"/>
            <a:pathLst>
              <a:path w="55670" h="62219">
                <a:moveTo>
                  <a:pt x="0" y="0"/>
                </a:moveTo>
                <a:lnTo>
                  <a:pt x="8207" y="6320"/>
                </a:lnTo>
                <a:lnTo>
                  <a:pt x="23466" y="23955"/>
                </a:lnTo>
                <a:lnTo>
                  <a:pt x="36183" y="39602"/>
                </a:lnTo>
                <a:lnTo>
                  <a:pt x="50042" y="55973"/>
                </a:lnTo>
                <a:lnTo>
                  <a:pt x="55670" y="6221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6546195" y="1319120"/>
            <a:ext cx="32747" cy="52396"/>
          </a:xfrm>
          <a:custGeom>
            <a:avLst/>
            <a:gdLst/>
            <a:ahLst/>
            <a:cxnLst/>
            <a:rect l="l" t="t" r="r" b="b"/>
            <a:pathLst>
              <a:path w="32747" h="52396">
                <a:moveTo>
                  <a:pt x="32747" y="0"/>
                </a:moveTo>
                <a:lnTo>
                  <a:pt x="26450" y="13674"/>
                </a:lnTo>
                <a:lnTo>
                  <a:pt x="16140" y="28926"/>
                </a:lnTo>
                <a:lnTo>
                  <a:pt x="4479" y="46808"/>
                </a:lnTo>
                <a:lnTo>
                  <a:pt x="0" y="5239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6605186" y="1338704"/>
            <a:ext cx="52396" cy="9824"/>
          </a:xfrm>
          <a:custGeom>
            <a:avLst/>
            <a:gdLst/>
            <a:ahLst/>
            <a:cxnLst/>
            <a:rect l="l" t="t" r="r" b="b"/>
            <a:pathLst>
              <a:path w="52396" h="9824">
                <a:moveTo>
                  <a:pt x="0" y="0"/>
                </a:moveTo>
                <a:lnTo>
                  <a:pt x="17209" y="4864"/>
                </a:lnTo>
                <a:lnTo>
                  <a:pt x="31256" y="8193"/>
                </a:lnTo>
                <a:lnTo>
                  <a:pt x="46131" y="9502"/>
                </a:lnTo>
                <a:lnTo>
                  <a:pt x="52396" y="982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6660905" y="1305890"/>
            <a:ext cx="72045" cy="108068"/>
          </a:xfrm>
          <a:custGeom>
            <a:avLst/>
            <a:gdLst/>
            <a:ahLst/>
            <a:cxnLst/>
            <a:rect l="l" t="t" r="r" b="b"/>
            <a:pathLst>
              <a:path w="72045" h="108068">
                <a:moveTo>
                  <a:pt x="0" y="0"/>
                </a:moveTo>
                <a:lnTo>
                  <a:pt x="6953" y="3476"/>
                </a:lnTo>
                <a:lnTo>
                  <a:pt x="11338" y="8094"/>
                </a:lnTo>
                <a:lnTo>
                  <a:pt x="15852" y="17802"/>
                </a:lnTo>
                <a:lnTo>
                  <a:pt x="22375" y="32383"/>
                </a:lnTo>
                <a:lnTo>
                  <a:pt x="30281" y="40725"/>
                </a:lnTo>
                <a:lnTo>
                  <a:pt x="55810" y="25439"/>
                </a:lnTo>
                <a:lnTo>
                  <a:pt x="57219" y="25328"/>
                </a:lnTo>
                <a:lnTo>
                  <a:pt x="58522" y="27074"/>
                </a:lnTo>
                <a:lnTo>
                  <a:pt x="63066" y="41134"/>
                </a:lnTo>
                <a:lnTo>
                  <a:pt x="66235" y="55396"/>
                </a:lnTo>
                <a:lnTo>
                  <a:pt x="67643" y="70225"/>
                </a:lnTo>
                <a:lnTo>
                  <a:pt x="69240" y="85306"/>
                </a:lnTo>
                <a:lnTo>
                  <a:pt x="71214" y="101324"/>
                </a:lnTo>
                <a:lnTo>
                  <a:pt x="72045" y="10806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6128347" y="1673109"/>
            <a:ext cx="5013" cy="58943"/>
          </a:xfrm>
          <a:custGeom>
            <a:avLst/>
            <a:gdLst/>
            <a:ahLst/>
            <a:cxnLst/>
            <a:rect l="l" t="t" r="r" b="b"/>
            <a:pathLst>
              <a:path w="5013" h="58943">
                <a:moveTo>
                  <a:pt x="1738" y="0"/>
                </a:moveTo>
                <a:lnTo>
                  <a:pt x="0" y="8691"/>
                </a:lnTo>
                <a:lnTo>
                  <a:pt x="2395" y="22789"/>
                </a:lnTo>
                <a:lnTo>
                  <a:pt x="4237" y="40226"/>
                </a:lnTo>
                <a:lnTo>
                  <a:pt x="4668" y="48926"/>
                </a:lnTo>
                <a:lnTo>
                  <a:pt x="5013" y="589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6077733" y="1769327"/>
            <a:ext cx="134261" cy="21607"/>
          </a:xfrm>
          <a:custGeom>
            <a:avLst/>
            <a:gdLst/>
            <a:ahLst/>
            <a:cxnLst/>
            <a:rect l="l" t="t" r="r" b="b"/>
            <a:pathLst>
              <a:path w="134261" h="21607">
                <a:moveTo>
                  <a:pt x="0" y="15058"/>
                </a:moveTo>
                <a:lnTo>
                  <a:pt x="15218" y="5342"/>
                </a:lnTo>
                <a:lnTo>
                  <a:pt x="26412" y="1643"/>
                </a:lnTo>
                <a:lnTo>
                  <a:pt x="42302" y="0"/>
                </a:lnTo>
                <a:lnTo>
                  <a:pt x="51488" y="289"/>
                </a:lnTo>
                <a:lnTo>
                  <a:pt x="90433" y="6952"/>
                </a:lnTo>
                <a:lnTo>
                  <a:pt x="125525" y="18491"/>
                </a:lnTo>
                <a:lnTo>
                  <a:pt x="134261" y="2160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6117485" y="1844655"/>
            <a:ext cx="58531" cy="57556"/>
          </a:xfrm>
          <a:custGeom>
            <a:avLst/>
            <a:gdLst/>
            <a:ahLst/>
            <a:cxnLst/>
            <a:rect l="l" t="t" r="r" b="b"/>
            <a:pathLst>
              <a:path w="58531" h="57556">
                <a:moveTo>
                  <a:pt x="29059" y="1886"/>
                </a:moveTo>
                <a:lnTo>
                  <a:pt x="18601" y="0"/>
                </a:lnTo>
                <a:lnTo>
                  <a:pt x="10827" y="805"/>
                </a:lnTo>
                <a:lnTo>
                  <a:pt x="4461" y="4316"/>
                </a:lnTo>
                <a:lnTo>
                  <a:pt x="1745" y="6781"/>
                </a:lnTo>
                <a:lnTo>
                  <a:pt x="298" y="10607"/>
                </a:lnTo>
                <a:lnTo>
                  <a:pt x="0" y="25331"/>
                </a:lnTo>
                <a:lnTo>
                  <a:pt x="1347" y="33410"/>
                </a:lnTo>
                <a:lnTo>
                  <a:pt x="6069" y="39668"/>
                </a:lnTo>
                <a:lnTo>
                  <a:pt x="9366" y="42356"/>
                </a:lnTo>
                <a:lnTo>
                  <a:pt x="12292" y="43421"/>
                </a:lnTo>
                <a:lnTo>
                  <a:pt x="14970" y="43402"/>
                </a:lnTo>
                <a:lnTo>
                  <a:pt x="17483" y="42662"/>
                </a:lnTo>
                <a:lnTo>
                  <a:pt x="22216" y="37959"/>
                </a:lnTo>
                <a:lnTo>
                  <a:pt x="26382" y="30654"/>
                </a:lnTo>
                <a:lnTo>
                  <a:pt x="29446" y="21343"/>
                </a:lnTo>
                <a:lnTo>
                  <a:pt x="31136" y="20679"/>
                </a:lnTo>
                <a:lnTo>
                  <a:pt x="32990" y="22783"/>
                </a:lnTo>
                <a:lnTo>
                  <a:pt x="42934" y="40985"/>
                </a:lnTo>
                <a:lnTo>
                  <a:pt x="52431" y="53528"/>
                </a:lnTo>
                <a:lnTo>
                  <a:pt x="58531" y="5755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6185884" y="1813733"/>
            <a:ext cx="29472" cy="32746"/>
          </a:xfrm>
          <a:custGeom>
            <a:avLst/>
            <a:gdLst/>
            <a:ahLst/>
            <a:cxnLst/>
            <a:rect l="l" t="t" r="r" b="b"/>
            <a:pathLst>
              <a:path w="29472" h="32746">
                <a:moveTo>
                  <a:pt x="0" y="0"/>
                </a:moveTo>
                <a:lnTo>
                  <a:pt x="14149" y="16399"/>
                </a:lnTo>
                <a:lnTo>
                  <a:pt x="29472" y="3274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6189202" y="1800572"/>
            <a:ext cx="22923" cy="52395"/>
          </a:xfrm>
          <a:custGeom>
            <a:avLst/>
            <a:gdLst/>
            <a:ahLst/>
            <a:cxnLst/>
            <a:rect l="l" t="t" r="r" b="b"/>
            <a:pathLst>
              <a:path w="22923" h="52395">
                <a:moveTo>
                  <a:pt x="22923" y="0"/>
                </a:moveTo>
                <a:lnTo>
                  <a:pt x="17694" y="15322"/>
                </a:lnTo>
                <a:lnTo>
                  <a:pt x="11751" y="30171"/>
                </a:lnTo>
                <a:lnTo>
                  <a:pt x="4194" y="44367"/>
                </a:lnTo>
                <a:lnTo>
                  <a:pt x="0" y="5239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6280939" y="1759475"/>
            <a:ext cx="42571" cy="5012"/>
          </a:xfrm>
          <a:custGeom>
            <a:avLst/>
            <a:gdLst/>
            <a:ahLst/>
            <a:cxnLst/>
            <a:rect l="l" t="t" r="r" b="b"/>
            <a:pathLst>
              <a:path w="42571" h="5012">
                <a:moveTo>
                  <a:pt x="0" y="1738"/>
                </a:moveTo>
                <a:lnTo>
                  <a:pt x="5215" y="0"/>
                </a:lnTo>
                <a:lnTo>
                  <a:pt x="10686" y="116"/>
                </a:lnTo>
                <a:lnTo>
                  <a:pt x="26675" y="3775"/>
                </a:lnTo>
                <a:lnTo>
                  <a:pt x="42571" y="501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6310456" y="1784075"/>
            <a:ext cx="32747" cy="13098"/>
          </a:xfrm>
          <a:custGeom>
            <a:avLst/>
            <a:gdLst/>
            <a:ahLst/>
            <a:cxnLst/>
            <a:rect l="l" t="t" r="r" b="b"/>
            <a:pathLst>
              <a:path w="32747" h="13098">
                <a:moveTo>
                  <a:pt x="0" y="0"/>
                </a:moveTo>
                <a:lnTo>
                  <a:pt x="16756" y="5949"/>
                </a:lnTo>
                <a:lnTo>
                  <a:pt x="32747" y="1309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6427166" y="1753600"/>
            <a:ext cx="63447" cy="53335"/>
          </a:xfrm>
          <a:custGeom>
            <a:avLst/>
            <a:gdLst/>
            <a:ahLst/>
            <a:cxnLst/>
            <a:rect l="l" t="t" r="r" b="b"/>
            <a:pathLst>
              <a:path w="63447" h="53335">
                <a:moveTo>
                  <a:pt x="30700" y="4213"/>
                </a:moveTo>
                <a:lnTo>
                  <a:pt x="27222" y="736"/>
                </a:lnTo>
                <a:lnTo>
                  <a:pt x="19694" y="0"/>
                </a:lnTo>
                <a:lnTo>
                  <a:pt x="14629" y="313"/>
                </a:lnTo>
                <a:lnTo>
                  <a:pt x="6092" y="4542"/>
                </a:lnTo>
                <a:lnTo>
                  <a:pt x="2287" y="7707"/>
                </a:lnTo>
                <a:lnTo>
                  <a:pt x="478" y="11273"/>
                </a:lnTo>
                <a:lnTo>
                  <a:pt x="0" y="15105"/>
                </a:lnTo>
                <a:lnTo>
                  <a:pt x="1409" y="22881"/>
                </a:lnTo>
                <a:lnTo>
                  <a:pt x="4461" y="29976"/>
                </a:lnTo>
                <a:lnTo>
                  <a:pt x="11154" y="34827"/>
                </a:lnTo>
                <a:lnTo>
                  <a:pt x="15486" y="36630"/>
                </a:lnTo>
                <a:lnTo>
                  <a:pt x="19465" y="36377"/>
                </a:lnTo>
                <a:lnTo>
                  <a:pt x="26798" y="32214"/>
                </a:lnTo>
                <a:lnTo>
                  <a:pt x="29190" y="29066"/>
                </a:lnTo>
                <a:lnTo>
                  <a:pt x="31848" y="21687"/>
                </a:lnTo>
                <a:lnTo>
                  <a:pt x="33648" y="19865"/>
                </a:lnTo>
                <a:lnTo>
                  <a:pt x="35940" y="19378"/>
                </a:lnTo>
                <a:lnTo>
                  <a:pt x="38560" y="19781"/>
                </a:lnTo>
                <a:lnTo>
                  <a:pt x="43411" y="24110"/>
                </a:lnTo>
                <a:lnTo>
                  <a:pt x="56551" y="42156"/>
                </a:lnTo>
                <a:lnTo>
                  <a:pt x="63447" y="5333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6474285" y="1680041"/>
            <a:ext cx="62221" cy="5664"/>
          </a:xfrm>
          <a:custGeom>
            <a:avLst/>
            <a:gdLst/>
            <a:ahLst/>
            <a:cxnLst/>
            <a:rect l="l" t="t" r="r" b="b"/>
            <a:pathLst>
              <a:path w="62221" h="5664">
                <a:moveTo>
                  <a:pt x="0" y="5664"/>
                </a:moveTo>
                <a:lnTo>
                  <a:pt x="15538" y="2102"/>
                </a:lnTo>
                <a:lnTo>
                  <a:pt x="33834" y="0"/>
                </a:lnTo>
                <a:lnTo>
                  <a:pt x="48473" y="347"/>
                </a:lnTo>
                <a:lnTo>
                  <a:pt x="62221" y="238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6552927" y="1646344"/>
            <a:ext cx="72046" cy="49123"/>
          </a:xfrm>
          <a:custGeom>
            <a:avLst/>
            <a:gdLst/>
            <a:ahLst/>
            <a:cxnLst/>
            <a:rect l="l" t="t" r="r" b="b"/>
            <a:pathLst>
              <a:path w="72046" h="49123">
                <a:moveTo>
                  <a:pt x="0" y="0"/>
                </a:moveTo>
                <a:lnTo>
                  <a:pt x="5215" y="1738"/>
                </a:lnTo>
                <a:lnTo>
                  <a:pt x="19735" y="13065"/>
                </a:lnTo>
                <a:lnTo>
                  <a:pt x="34512" y="22913"/>
                </a:lnTo>
                <a:lnTo>
                  <a:pt x="50413" y="33109"/>
                </a:lnTo>
                <a:lnTo>
                  <a:pt x="67234" y="45528"/>
                </a:lnTo>
                <a:lnTo>
                  <a:pt x="72046" y="4912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6588997" y="1639732"/>
            <a:ext cx="36023" cy="85146"/>
          </a:xfrm>
          <a:custGeom>
            <a:avLst/>
            <a:gdLst/>
            <a:ahLst/>
            <a:cxnLst/>
            <a:rect l="l" t="t" r="r" b="b"/>
            <a:pathLst>
              <a:path w="36023" h="85146">
                <a:moveTo>
                  <a:pt x="36023" y="0"/>
                </a:moveTo>
                <a:lnTo>
                  <a:pt x="26293" y="16778"/>
                </a:lnTo>
                <a:lnTo>
                  <a:pt x="21267" y="32564"/>
                </a:lnTo>
                <a:lnTo>
                  <a:pt x="15638" y="47585"/>
                </a:lnTo>
                <a:lnTo>
                  <a:pt x="9861" y="61175"/>
                </a:lnTo>
                <a:lnTo>
                  <a:pt x="3245" y="77235"/>
                </a:lnTo>
                <a:lnTo>
                  <a:pt x="0" y="8514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4006850" y="865558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4018279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696340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 txBox="1"/>
          <p:nvPr/>
        </p:nvSpPr>
        <p:spPr>
          <a:xfrm>
            <a:off x="1584325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16­2:55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70" name="object 170"/>
          <p:cNvSpPr/>
          <p:nvPr/>
        </p:nvSpPr>
        <p:spPr>
          <a:xfrm>
            <a:off x="841987" y="4175278"/>
            <a:ext cx="1460086" cy="1104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2535152" y="4318629"/>
            <a:ext cx="42562" cy="173522"/>
          </a:xfrm>
          <a:custGeom>
            <a:avLst/>
            <a:gdLst/>
            <a:ahLst/>
            <a:cxnLst/>
            <a:rect l="l" t="t" r="r" b="b"/>
            <a:pathLst>
              <a:path w="42562" h="173522">
                <a:moveTo>
                  <a:pt x="0" y="0"/>
                </a:moveTo>
                <a:lnTo>
                  <a:pt x="2614" y="16410"/>
                </a:lnTo>
                <a:lnTo>
                  <a:pt x="4557" y="30817"/>
                </a:lnTo>
                <a:lnTo>
                  <a:pt x="5948" y="39825"/>
                </a:lnTo>
                <a:lnTo>
                  <a:pt x="15348" y="84974"/>
                </a:lnTo>
                <a:lnTo>
                  <a:pt x="25889" y="122427"/>
                </a:lnTo>
                <a:lnTo>
                  <a:pt x="40308" y="167060"/>
                </a:lnTo>
                <a:lnTo>
                  <a:pt x="42562" y="1735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2518800" y="4403445"/>
            <a:ext cx="91672" cy="19908"/>
          </a:xfrm>
          <a:custGeom>
            <a:avLst/>
            <a:gdLst/>
            <a:ahLst/>
            <a:cxnLst/>
            <a:rect l="l" t="t" r="r" b="b"/>
            <a:pathLst>
              <a:path w="91672" h="19908">
                <a:moveTo>
                  <a:pt x="0" y="19908"/>
                </a:moveTo>
                <a:lnTo>
                  <a:pt x="46208" y="3427"/>
                </a:lnTo>
                <a:lnTo>
                  <a:pt x="77356" y="0"/>
                </a:lnTo>
                <a:lnTo>
                  <a:pt x="91672" y="26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2620313" y="4426584"/>
            <a:ext cx="36014" cy="42256"/>
          </a:xfrm>
          <a:custGeom>
            <a:avLst/>
            <a:gdLst/>
            <a:ahLst/>
            <a:cxnLst/>
            <a:rect l="l" t="t" r="r" b="b"/>
            <a:pathLst>
              <a:path w="36014" h="42256">
                <a:moveTo>
                  <a:pt x="0" y="16370"/>
                </a:moveTo>
                <a:lnTo>
                  <a:pt x="10091" y="31325"/>
                </a:lnTo>
                <a:lnTo>
                  <a:pt x="17905" y="42102"/>
                </a:lnTo>
                <a:lnTo>
                  <a:pt x="18121" y="42256"/>
                </a:lnTo>
                <a:lnTo>
                  <a:pt x="17537" y="41267"/>
                </a:lnTo>
                <a:lnTo>
                  <a:pt x="14978" y="31184"/>
                </a:lnTo>
                <a:lnTo>
                  <a:pt x="15391" y="14939"/>
                </a:lnTo>
                <a:lnTo>
                  <a:pt x="18846" y="6518"/>
                </a:lnTo>
                <a:lnTo>
                  <a:pt x="21294" y="3254"/>
                </a:lnTo>
                <a:lnTo>
                  <a:pt x="24018" y="1441"/>
                </a:lnTo>
                <a:lnTo>
                  <a:pt x="36014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2697626" y="4426541"/>
            <a:ext cx="37298" cy="42711"/>
          </a:xfrm>
          <a:custGeom>
            <a:avLst/>
            <a:gdLst/>
            <a:ahLst/>
            <a:cxnLst/>
            <a:rect l="l" t="t" r="r" b="b"/>
            <a:pathLst>
              <a:path w="37298" h="42711">
                <a:moveTo>
                  <a:pt x="4557" y="0"/>
                </a:moveTo>
                <a:lnTo>
                  <a:pt x="0" y="13671"/>
                </a:lnTo>
                <a:lnTo>
                  <a:pt x="337" y="24826"/>
                </a:lnTo>
                <a:lnTo>
                  <a:pt x="3773" y="32133"/>
                </a:lnTo>
                <a:lnTo>
                  <a:pt x="8937" y="38291"/>
                </a:lnTo>
                <a:lnTo>
                  <a:pt x="14871" y="42240"/>
                </a:lnTo>
                <a:lnTo>
                  <a:pt x="18345" y="42711"/>
                </a:lnTo>
                <a:lnTo>
                  <a:pt x="26085" y="41295"/>
                </a:lnTo>
                <a:lnTo>
                  <a:pt x="29095" y="38807"/>
                </a:lnTo>
                <a:lnTo>
                  <a:pt x="37298" y="229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2761135" y="4420653"/>
            <a:ext cx="52385" cy="58229"/>
          </a:xfrm>
          <a:custGeom>
            <a:avLst/>
            <a:gdLst/>
            <a:ahLst/>
            <a:cxnLst/>
            <a:rect l="l" t="t" r="r" b="b"/>
            <a:pathLst>
              <a:path w="52385" h="58229">
                <a:moveTo>
                  <a:pt x="0" y="38584"/>
                </a:moveTo>
                <a:lnTo>
                  <a:pt x="29072" y="10853"/>
                </a:lnTo>
                <a:lnTo>
                  <a:pt x="18025" y="0"/>
                </a:lnTo>
                <a:lnTo>
                  <a:pt x="13835" y="1584"/>
                </a:lnTo>
                <a:lnTo>
                  <a:pt x="13268" y="44310"/>
                </a:lnTo>
                <a:lnTo>
                  <a:pt x="34176" y="55264"/>
                </a:lnTo>
                <a:lnTo>
                  <a:pt x="52385" y="5822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2836459" y="4475565"/>
            <a:ext cx="13096" cy="49111"/>
          </a:xfrm>
          <a:custGeom>
            <a:avLst/>
            <a:gdLst/>
            <a:ahLst/>
            <a:cxnLst/>
            <a:rect l="l" t="t" r="r" b="b"/>
            <a:pathLst>
              <a:path w="13096" h="49111">
                <a:moveTo>
                  <a:pt x="13096" y="0"/>
                </a:moveTo>
                <a:lnTo>
                  <a:pt x="11358" y="13904"/>
                </a:lnTo>
                <a:lnTo>
                  <a:pt x="7594" y="27522"/>
                </a:lnTo>
                <a:lnTo>
                  <a:pt x="2250" y="42714"/>
                </a:lnTo>
                <a:lnTo>
                  <a:pt x="0" y="491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2915058" y="4347830"/>
            <a:ext cx="76343" cy="134535"/>
          </a:xfrm>
          <a:custGeom>
            <a:avLst/>
            <a:gdLst/>
            <a:ahLst/>
            <a:cxnLst/>
            <a:rect l="l" t="t" r="r" b="b"/>
            <a:pathLst>
              <a:path w="76343" h="134535">
                <a:moveTo>
                  <a:pt x="0" y="0"/>
                </a:moveTo>
                <a:lnTo>
                  <a:pt x="1738" y="15643"/>
                </a:lnTo>
                <a:lnTo>
                  <a:pt x="3561" y="32054"/>
                </a:lnTo>
                <a:lnTo>
                  <a:pt x="4557" y="41014"/>
                </a:lnTo>
                <a:lnTo>
                  <a:pt x="16000" y="88310"/>
                </a:lnTo>
                <a:lnTo>
                  <a:pt x="22809" y="100622"/>
                </a:lnTo>
                <a:lnTo>
                  <a:pt x="25028" y="99823"/>
                </a:lnTo>
                <a:lnTo>
                  <a:pt x="36796" y="81698"/>
                </a:lnTo>
                <a:lnTo>
                  <a:pt x="44487" y="73417"/>
                </a:lnTo>
                <a:lnTo>
                  <a:pt x="76343" y="104632"/>
                </a:lnTo>
                <a:lnTo>
                  <a:pt x="75997" y="111227"/>
                </a:lnTo>
                <a:lnTo>
                  <a:pt x="73583" y="117079"/>
                </a:lnTo>
                <a:lnTo>
                  <a:pt x="65081" y="127461"/>
                </a:lnTo>
                <a:lnTo>
                  <a:pt x="53056" y="133046"/>
                </a:lnTo>
                <a:lnTo>
                  <a:pt x="46285" y="134535"/>
                </a:lnTo>
                <a:lnTo>
                  <a:pt x="34880" y="133280"/>
                </a:lnTo>
                <a:lnTo>
                  <a:pt x="19645" y="1276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3032949" y="4436188"/>
            <a:ext cx="49112" cy="20939"/>
          </a:xfrm>
          <a:custGeom>
            <a:avLst/>
            <a:gdLst/>
            <a:ahLst/>
            <a:cxnLst/>
            <a:rect l="l" t="t" r="r" b="b"/>
            <a:pathLst>
              <a:path w="49112" h="20939">
                <a:moveTo>
                  <a:pt x="0" y="0"/>
                </a:moveTo>
                <a:lnTo>
                  <a:pt x="13267" y="16828"/>
                </a:lnTo>
                <a:lnTo>
                  <a:pt x="15393" y="19950"/>
                </a:lnTo>
                <a:lnTo>
                  <a:pt x="18993" y="20939"/>
                </a:lnTo>
                <a:lnTo>
                  <a:pt x="28814" y="19129"/>
                </a:lnTo>
                <a:lnTo>
                  <a:pt x="37544" y="12746"/>
                </a:lnTo>
                <a:lnTo>
                  <a:pt x="4911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3082083" y="4331371"/>
            <a:ext cx="36016" cy="144064"/>
          </a:xfrm>
          <a:custGeom>
            <a:avLst/>
            <a:gdLst/>
            <a:ahLst/>
            <a:cxnLst/>
            <a:rect l="l" t="t" r="r" b="b"/>
            <a:pathLst>
              <a:path w="36016" h="144064">
                <a:moveTo>
                  <a:pt x="0" y="0"/>
                </a:moveTo>
                <a:lnTo>
                  <a:pt x="3476" y="5214"/>
                </a:lnTo>
                <a:lnTo>
                  <a:pt x="7123" y="18445"/>
                </a:lnTo>
                <a:lnTo>
                  <a:pt x="9114" y="27576"/>
                </a:lnTo>
                <a:lnTo>
                  <a:pt x="11896" y="39848"/>
                </a:lnTo>
                <a:lnTo>
                  <a:pt x="15207" y="54214"/>
                </a:lnTo>
                <a:lnTo>
                  <a:pt x="18869" y="69976"/>
                </a:lnTo>
                <a:lnTo>
                  <a:pt x="22402" y="85213"/>
                </a:lnTo>
                <a:lnTo>
                  <a:pt x="25848" y="100101"/>
                </a:lnTo>
                <a:lnTo>
                  <a:pt x="29237" y="114755"/>
                </a:lnTo>
                <a:lnTo>
                  <a:pt x="33003" y="131038"/>
                </a:lnTo>
                <a:lnTo>
                  <a:pt x="36016" y="1440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3069008" y="4378702"/>
            <a:ext cx="94952" cy="14835"/>
          </a:xfrm>
          <a:custGeom>
            <a:avLst/>
            <a:gdLst/>
            <a:ahLst/>
            <a:cxnLst/>
            <a:rect l="l" t="t" r="r" b="b"/>
            <a:pathLst>
              <a:path w="94952" h="14835">
                <a:moveTo>
                  <a:pt x="0" y="1738"/>
                </a:moveTo>
                <a:lnTo>
                  <a:pt x="15643" y="0"/>
                </a:lnTo>
                <a:lnTo>
                  <a:pt x="24617" y="215"/>
                </a:lnTo>
                <a:lnTo>
                  <a:pt x="34965" y="1086"/>
                </a:lnTo>
                <a:lnTo>
                  <a:pt x="46229" y="2395"/>
                </a:lnTo>
                <a:lnTo>
                  <a:pt x="56649" y="4359"/>
                </a:lnTo>
                <a:lnTo>
                  <a:pt x="66506" y="6759"/>
                </a:lnTo>
                <a:lnTo>
                  <a:pt x="82309" y="11246"/>
                </a:lnTo>
                <a:lnTo>
                  <a:pt x="94952" y="1483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2610636" y="4596496"/>
            <a:ext cx="43804" cy="60758"/>
          </a:xfrm>
          <a:custGeom>
            <a:avLst/>
            <a:gdLst/>
            <a:ahLst/>
            <a:cxnLst/>
            <a:rect l="l" t="t" r="r" b="b"/>
            <a:pathLst>
              <a:path w="43804" h="60758">
                <a:moveTo>
                  <a:pt x="0" y="9822"/>
                </a:moveTo>
                <a:lnTo>
                  <a:pt x="13992" y="51445"/>
                </a:lnTo>
                <a:lnTo>
                  <a:pt x="24922" y="60758"/>
                </a:lnTo>
                <a:lnTo>
                  <a:pt x="28984" y="59787"/>
                </a:lnTo>
                <a:lnTo>
                  <a:pt x="37378" y="51917"/>
                </a:lnTo>
                <a:lnTo>
                  <a:pt x="42078" y="39930"/>
                </a:lnTo>
                <a:lnTo>
                  <a:pt x="43804" y="26478"/>
                </a:lnTo>
                <a:lnTo>
                  <a:pt x="43093" y="8815"/>
                </a:lnTo>
                <a:lnTo>
                  <a:pt x="42564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2693269" y="4601264"/>
            <a:ext cx="45693" cy="77046"/>
          </a:xfrm>
          <a:custGeom>
            <a:avLst/>
            <a:gdLst/>
            <a:ahLst/>
            <a:cxnLst/>
            <a:rect l="l" t="t" r="r" b="b"/>
            <a:pathLst>
              <a:path w="45693" h="77046">
                <a:moveTo>
                  <a:pt x="35258" y="1738"/>
                </a:moveTo>
                <a:lnTo>
                  <a:pt x="0" y="19769"/>
                </a:lnTo>
                <a:lnTo>
                  <a:pt x="3459" y="30003"/>
                </a:lnTo>
                <a:lnTo>
                  <a:pt x="10211" y="39039"/>
                </a:lnTo>
                <a:lnTo>
                  <a:pt x="24239" y="50262"/>
                </a:lnTo>
                <a:lnTo>
                  <a:pt x="42365" y="62862"/>
                </a:lnTo>
                <a:lnTo>
                  <a:pt x="45453" y="65407"/>
                </a:lnTo>
                <a:lnTo>
                  <a:pt x="45693" y="67831"/>
                </a:lnTo>
                <a:lnTo>
                  <a:pt x="44034" y="70175"/>
                </a:lnTo>
                <a:lnTo>
                  <a:pt x="35258" y="7704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2749495" y="4613649"/>
            <a:ext cx="54359" cy="61344"/>
          </a:xfrm>
          <a:custGeom>
            <a:avLst/>
            <a:gdLst/>
            <a:ahLst/>
            <a:cxnLst/>
            <a:rect l="l" t="t" r="r" b="b"/>
            <a:pathLst>
              <a:path w="54359" h="61344">
                <a:moveTo>
                  <a:pt x="18342" y="41698"/>
                </a:moveTo>
                <a:lnTo>
                  <a:pt x="25639" y="3539"/>
                </a:lnTo>
                <a:lnTo>
                  <a:pt x="19766" y="0"/>
                </a:lnTo>
                <a:lnTo>
                  <a:pt x="11093" y="852"/>
                </a:lnTo>
                <a:lnTo>
                  <a:pt x="7324" y="2825"/>
                </a:lnTo>
                <a:lnTo>
                  <a:pt x="1197" y="8899"/>
                </a:lnTo>
                <a:lnTo>
                  <a:pt x="0" y="13284"/>
                </a:lnTo>
                <a:lnTo>
                  <a:pt x="609" y="23976"/>
                </a:lnTo>
                <a:lnTo>
                  <a:pt x="7187" y="35034"/>
                </a:lnTo>
                <a:lnTo>
                  <a:pt x="17386" y="44921"/>
                </a:lnTo>
                <a:lnTo>
                  <a:pt x="34673" y="54214"/>
                </a:lnTo>
                <a:lnTo>
                  <a:pt x="50039" y="59828"/>
                </a:lnTo>
                <a:lnTo>
                  <a:pt x="54359" y="613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2813697" y="4527608"/>
            <a:ext cx="32743" cy="153892"/>
          </a:xfrm>
          <a:custGeom>
            <a:avLst/>
            <a:gdLst/>
            <a:ahLst/>
            <a:cxnLst/>
            <a:rect l="l" t="t" r="r" b="b"/>
            <a:pathLst>
              <a:path w="32743" h="153892">
                <a:moveTo>
                  <a:pt x="0" y="0"/>
                </a:moveTo>
                <a:lnTo>
                  <a:pt x="2250" y="8933"/>
                </a:lnTo>
                <a:lnTo>
                  <a:pt x="3334" y="25688"/>
                </a:lnTo>
                <a:lnTo>
                  <a:pt x="4877" y="41977"/>
                </a:lnTo>
                <a:lnTo>
                  <a:pt x="11810" y="86228"/>
                </a:lnTo>
                <a:lnTo>
                  <a:pt x="26455" y="136529"/>
                </a:lnTo>
                <a:lnTo>
                  <a:pt x="32743" y="15389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2869380" y="4603375"/>
            <a:ext cx="45840" cy="55163"/>
          </a:xfrm>
          <a:custGeom>
            <a:avLst/>
            <a:gdLst/>
            <a:ahLst/>
            <a:cxnLst/>
            <a:rect l="l" t="t" r="r" b="b"/>
            <a:pathLst>
              <a:path w="45840" h="55163">
                <a:moveTo>
                  <a:pt x="0" y="32242"/>
                </a:moveTo>
                <a:lnTo>
                  <a:pt x="26576" y="3098"/>
                </a:lnTo>
                <a:lnTo>
                  <a:pt x="17616" y="0"/>
                </a:lnTo>
                <a:lnTo>
                  <a:pt x="14290" y="2016"/>
                </a:lnTo>
                <a:lnTo>
                  <a:pt x="21964" y="51098"/>
                </a:lnTo>
                <a:lnTo>
                  <a:pt x="41438" y="54879"/>
                </a:lnTo>
                <a:lnTo>
                  <a:pt x="45840" y="551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2925320" y="4596284"/>
            <a:ext cx="45585" cy="88407"/>
          </a:xfrm>
          <a:custGeom>
            <a:avLst/>
            <a:gdLst/>
            <a:ahLst/>
            <a:cxnLst/>
            <a:rect l="l" t="t" r="r" b="b"/>
            <a:pathLst>
              <a:path w="45585" h="88407">
                <a:moveTo>
                  <a:pt x="45585" y="0"/>
                </a:moveTo>
                <a:lnTo>
                  <a:pt x="35128" y="9364"/>
                </a:lnTo>
                <a:lnTo>
                  <a:pt x="18079" y="16820"/>
                </a:lnTo>
                <a:lnTo>
                  <a:pt x="5540" y="23053"/>
                </a:lnTo>
                <a:lnTo>
                  <a:pt x="2517" y="25191"/>
                </a:lnTo>
                <a:lnTo>
                  <a:pt x="865" y="27709"/>
                </a:lnTo>
                <a:lnTo>
                  <a:pt x="0" y="33416"/>
                </a:lnTo>
                <a:lnTo>
                  <a:pt x="2768" y="39591"/>
                </a:lnTo>
                <a:lnTo>
                  <a:pt x="8364" y="45973"/>
                </a:lnTo>
                <a:lnTo>
                  <a:pt x="21378" y="54975"/>
                </a:lnTo>
                <a:lnTo>
                  <a:pt x="33521" y="60998"/>
                </a:lnTo>
                <a:lnTo>
                  <a:pt x="38162" y="66402"/>
                </a:lnTo>
                <a:lnTo>
                  <a:pt x="38089" y="69371"/>
                </a:lnTo>
                <a:lnTo>
                  <a:pt x="34128" y="75581"/>
                </a:lnTo>
                <a:lnTo>
                  <a:pt x="27517" y="80038"/>
                </a:lnTo>
                <a:lnTo>
                  <a:pt x="9342" y="87277"/>
                </a:lnTo>
                <a:lnTo>
                  <a:pt x="6293" y="884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2987298" y="4586418"/>
            <a:ext cx="25423" cy="81859"/>
          </a:xfrm>
          <a:custGeom>
            <a:avLst/>
            <a:gdLst/>
            <a:ahLst/>
            <a:cxnLst/>
            <a:rect l="l" t="t" r="r" b="b"/>
            <a:pathLst>
              <a:path w="25423" h="81859">
                <a:moveTo>
                  <a:pt x="16371" y="0"/>
                </a:moveTo>
                <a:lnTo>
                  <a:pt x="4064" y="14247"/>
                </a:lnTo>
                <a:lnTo>
                  <a:pt x="1618" y="18230"/>
                </a:lnTo>
                <a:lnTo>
                  <a:pt x="1078" y="23067"/>
                </a:lnTo>
                <a:lnTo>
                  <a:pt x="3390" y="34264"/>
                </a:lnTo>
                <a:lnTo>
                  <a:pt x="10827" y="47625"/>
                </a:lnTo>
                <a:lnTo>
                  <a:pt x="17788" y="53061"/>
                </a:lnTo>
                <a:lnTo>
                  <a:pt x="21682" y="55020"/>
                </a:lnTo>
                <a:lnTo>
                  <a:pt x="23914" y="57782"/>
                </a:lnTo>
                <a:lnTo>
                  <a:pt x="25423" y="64730"/>
                </a:lnTo>
                <a:lnTo>
                  <a:pt x="24225" y="67893"/>
                </a:lnTo>
                <a:lnTo>
                  <a:pt x="19013" y="73348"/>
                </a:lnTo>
                <a:lnTo>
                  <a:pt x="3509" y="80487"/>
                </a:lnTo>
                <a:lnTo>
                  <a:pt x="0" y="8185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2438455" y="4973112"/>
            <a:ext cx="106660" cy="164260"/>
          </a:xfrm>
          <a:custGeom>
            <a:avLst/>
            <a:gdLst/>
            <a:ahLst/>
            <a:cxnLst/>
            <a:rect l="l" t="t" r="r" b="b"/>
            <a:pathLst>
              <a:path w="106660" h="164260">
                <a:moveTo>
                  <a:pt x="1886" y="0"/>
                </a:moveTo>
                <a:lnTo>
                  <a:pt x="0" y="11911"/>
                </a:lnTo>
                <a:lnTo>
                  <a:pt x="805" y="25181"/>
                </a:lnTo>
                <a:lnTo>
                  <a:pt x="1405" y="39810"/>
                </a:lnTo>
                <a:lnTo>
                  <a:pt x="8967" y="92949"/>
                </a:lnTo>
                <a:lnTo>
                  <a:pt x="23518" y="136082"/>
                </a:lnTo>
                <a:lnTo>
                  <a:pt x="55026" y="163040"/>
                </a:lnTo>
                <a:lnTo>
                  <a:pt x="63945" y="164260"/>
                </a:lnTo>
                <a:lnTo>
                  <a:pt x="68361" y="164077"/>
                </a:lnTo>
                <a:lnTo>
                  <a:pt x="77148" y="160962"/>
                </a:lnTo>
                <a:lnTo>
                  <a:pt x="92908" y="151808"/>
                </a:lnTo>
                <a:lnTo>
                  <a:pt x="106660" y="1407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2535580" y="5028734"/>
            <a:ext cx="6278" cy="245566"/>
          </a:xfrm>
          <a:custGeom>
            <a:avLst/>
            <a:gdLst/>
            <a:ahLst/>
            <a:cxnLst/>
            <a:rect l="l" t="t" r="r" b="b"/>
            <a:pathLst>
              <a:path w="6278" h="245566">
                <a:moveTo>
                  <a:pt x="6278" y="0"/>
                </a:moveTo>
                <a:lnTo>
                  <a:pt x="2802" y="3476"/>
                </a:lnTo>
                <a:lnTo>
                  <a:pt x="640" y="17805"/>
                </a:lnTo>
                <a:lnTo>
                  <a:pt x="134" y="34955"/>
                </a:lnTo>
                <a:lnTo>
                  <a:pt x="0" y="45132"/>
                </a:lnTo>
                <a:lnTo>
                  <a:pt x="274" y="58100"/>
                </a:lnTo>
                <a:lnTo>
                  <a:pt x="2397" y="105537"/>
                </a:lnTo>
                <a:lnTo>
                  <a:pt x="4311" y="139432"/>
                </a:lnTo>
                <a:lnTo>
                  <a:pt x="4967" y="154437"/>
                </a:lnTo>
                <a:lnTo>
                  <a:pt x="6019" y="201748"/>
                </a:lnTo>
                <a:lnTo>
                  <a:pt x="6244" y="236831"/>
                </a:lnTo>
                <a:lnTo>
                  <a:pt x="6278" y="2455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2554974" y="4863144"/>
            <a:ext cx="94952" cy="83695"/>
          </a:xfrm>
          <a:custGeom>
            <a:avLst/>
            <a:gdLst/>
            <a:ahLst/>
            <a:cxnLst/>
            <a:rect l="l" t="t" r="r" b="b"/>
            <a:pathLst>
              <a:path w="94952" h="83695">
                <a:moveTo>
                  <a:pt x="0" y="24759"/>
                </a:moveTo>
                <a:lnTo>
                  <a:pt x="5948" y="8368"/>
                </a:lnTo>
                <a:lnTo>
                  <a:pt x="9434" y="3407"/>
                </a:lnTo>
                <a:lnTo>
                  <a:pt x="15350" y="717"/>
                </a:lnTo>
                <a:lnTo>
                  <a:pt x="18964" y="0"/>
                </a:lnTo>
                <a:lnTo>
                  <a:pt x="26861" y="2113"/>
                </a:lnTo>
                <a:lnTo>
                  <a:pt x="31004" y="4204"/>
                </a:lnTo>
                <a:lnTo>
                  <a:pt x="37548" y="11379"/>
                </a:lnTo>
                <a:lnTo>
                  <a:pt x="40312" y="15839"/>
                </a:lnTo>
                <a:lnTo>
                  <a:pt x="42412" y="25645"/>
                </a:lnTo>
                <a:lnTo>
                  <a:pt x="41406" y="36067"/>
                </a:lnTo>
                <a:lnTo>
                  <a:pt x="37320" y="46762"/>
                </a:lnTo>
                <a:lnTo>
                  <a:pt x="36885" y="52161"/>
                </a:lnTo>
                <a:lnTo>
                  <a:pt x="68542" y="79214"/>
                </a:lnTo>
                <a:lnTo>
                  <a:pt x="84864" y="82367"/>
                </a:lnTo>
                <a:lnTo>
                  <a:pt x="94952" y="8369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2721979" y="5087592"/>
            <a:ext cx="55662" cy="13097"/>
          </a:xfrm>
          <a:custGeom>
            <a:avLst/>
            <a:gdLst/>
            <a:ahLst/>
            <a:cxnLst/>
            <a:rect l="l" t="t" r="r" b="b"/>
            <a:pathLst>
              <a:path w="55662" h="13097">
                <a:moveTo>
                  <a:pt x="0" y="0"/>
                </a:moveTo>
                <a:lnTo>
                  <a:pt x="15320" y="2614"/>
                </a:lnTo>
                <a:lnTo>
                  <a:pt x="31258" y="5948"/>
                </a:lnTo>
                <a:lnTo>
                  <a:pt x="47461" y="10655"/>
                </a:lnTo>
                <a:lnTo>
                  <a:pt x="55662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2754740" y="5110473"/>
            <a:ext cx="45839" cy="13097"/>
          </a:xfrm>
          <a:custGeom>
            <a:avLst/>
            <a:gdLst/>
            <a:ahLst/>
            <a:cxnLst/>
            <a:rect l="l" t="t" r="r" b="b"/>
            <a:pathLst>
              <a:path w="45839" h="13097">
                <a:moveTo>
                  <a:pt x="0" y="0"/>
                </a:moveTo>
                <a:lnTo>
                  <a:pt x="18298" y="7114"/>
                </a:lnTo>
                <a:lnTo>
                  <a:pt x="36547" y="11163"/>
                </a:lnTo>
                <a:lnTo>
                  <a:pt x="45839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2934847" y="5025302"/>
            <a:ext cx="19645" cy="160441"/>
          </a:xfrm>
          <a:custGeom>
            <a:avLst/>
            <a:gdLst/>
            <a:ahLst/>
            <a:cxnLst/>
            <a:rect l="l" t="t" r="r" b="b"/>
            <a:pathLst>
              <a:path w="19645" h="160441">
                <a:moveTo>
                  <a:pt x="0" y="0"/>
                </a:moveTo>
                <a:lnTo>
                  <a:pt x="0" y="13905"/>
                </a:lnTo>
                <a:lnTo>
                  <a:pt x="363" y="22367"/>
                </a:lnTo>
                <a:lnTo>
                  <a:pt x="5502" y="70227"/>
                </a:lnTo>
                <a:lnTo>
                  <a:pt x="8033" y="85018"/>
                </a:lnTo>
                <a:lnTo>
                  <a:pt x="10449" y="99972"/>
                </a:lnTo>
                <a:lnTo>
                  <a:pt x="12787" y="115035"/>
                </a:lnTo>
                <a:lnTo>
                  <a:pt x="15073" y="130170"/>
                </a:lnTo>
                <a:lnTo>
                  <a:pt x="17613" y="146987"/>
                </a:lnTo>
                <a:lnTo>
                  <a:pt x="19645" y="16044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3016725" y="5067829"/>
            <a:ext cx="115933" cy="180088"/>
          </a:xfrm>
          <a:custGeom>
            <a:avLst/>
            <a:gdLst/>
            <a:ahLst/>
            <a:cxnLst/>
            <a:rect l="l" t="t" r="r" b="b"/>
            <a:pathLst>
              <a:path w="115933" h="180088">
                <a:moveTo>
                  <a:pt x="0" y="0"/>
                </a:moveTo>
                <a:lnTo>
                  <a:pt x="3341" y="46958"/>
                </a:lnTo>
                <a:lnTo>
                  <a:pt x="12632" y="93184"/>
                </a:lnTo>
                <a:lnTo>
                  <a:pt x="32645" y="140109"/>
                </a:lnTo>
                <a:lnTo>
                  <a:pt x="69983" y="174392"/>
                </a:lnTo>
                <a:lnTo>
                  <a:pt x="77216" y="173744"/>
                </a:lnTo>
                <a:lnTo>
                  <a:pt x="109408" y="144209"/>
                </a:lnTo>
                <a:lnTo>
                  <a:pt x="115933" y="116946"/>
                </a:lnTo>
                <a:lnTo>
                  <a:pt x="114397" y="110343"/>
                </a:lnTo>
                <a:lnTo>
                  <a:pt x="72813" y="120169"/>
                </a:lnTo>
                <a:lnTo>
                  <a:pt x="49969" y="161402"/>
                </a:lnTo>
                <a:lnTo>
                  <a:pt x="52389" y="1800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604519" y="4179411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615950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356107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 txBox="1"/>
          <p:nvPr/>
        </p:nvSpPr>
        <p:spPr>
          <a:xfrm>
            <a:off x="4986654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16­2:58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99" name="object 199"/>
          <p:cNvSpPr/>
          <p:nvPr/>
        </p:nvSpPr>
        <p:spPr>
          <a:xfrm>
            <a:off x="4209285" y="4271896"/>
            <a:ext cx="131717" cy="129901"/>
          </a:xfrm>
          <a:custGeom>
            <a:avLst/>
            <a:gdLst/>
            <a:ahLst/>
            <a:cxnLst/>
            <a:rect l="l" t="t" r="r" b="b"/>
            <a:pathLst>
              <a:path w="131717" h="129901">
                <a:moveTo>
                  <a:pt x="115349" y="50405"/>
                </a:moveTo>
                <a:lnTo>
                  <a:pt x="81235" y="8025"/>
                </a:lnTo>
                <a:lnTo>
                  <a:pt x="58775" y="0"/>
                </a:lnTo>
                <a:lnTo>
                  <a:pt x="46191" y="842"/>
                </a:lnTo>
                <a:lnTo>
                  <a:pt x="10187" y="21399"/>
                </a:lnTo>
                <a:lnTo>
                  <a:pt x="0" y="47221"/>
                </a:lnTo>
                <a:lnTo>
                  <a:pt x="546" y="61236"/>
                </a:lnTo>
                <a:lnTo>
                  <a:pt x="22603" y="97826"/>
                </a:lnTo>
                <a:lnTo>
                  <a:pt x="57500" y="119940"/>
                </a:lnTo>
                <a:lnTo>
                  <a:pt x="102328" y="129901"/>
                </a:lnTo>
                <a:lnTo>
                  <a:pt x="117201" y="128054"/>
                </a:lnTo>
                <a:lnTo>
                  <a:pt x="131717" y="12570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4380319" y="4346710"/>
            <a:ext cx="44679" cy="41450"/>
          </a:xfrm>
          <a:custGeom>
            <a:avLst/>
            <a:gdLst/>
            <a:ahLst/>
            <a:cxnLst/>
            <a:rect l="l" t="t" r="r" b="b"/>
            <a:pathLst>
              <a:path w="44679" h="41450">
                <a:moveTo>
                  <a:pt x="6547" y="1738"/>
                </a:moveTo>
                <a:lnTo>
                  <a:pt x="11761" y="0"/>
                </a:lnTo>
                <a:lnTo>
                  <a:pt x="21955" y="657"/>
                </a:lnTo>
                <a:lnTo>
                  <a:pt x="30007" y="5137"/>
                </a:lnTo>
                <a:lnTo>
                  <a:pt x="37708" y="12343"/>
                </a:lnTo>
                <a:lnTo>
                  <a:pt x="43556" y="21608"/>
                </a:lnTo>
                <a:lnTo>
                  <a:pt x="44679" y="25897"/>
                </a:lnTo>
                <a:lnTo>
                  <a:pt x="43986" y="33573"/>
                </a:lnTo>
                <a:lnTo>
                  <a:pt x="41692" y="36420"/>
                </a:lnTo>
                <a:lnTo>
                  <a:pt x="34292" y="40554"/>
                </a:lnTo>
                <a:lnTo>
                  <a:pt x="18163" y="41450"/>
                </a:lnTo>
                <a:lnTo>
                  <a:pt x="9770" y="38303"/>
                </a:lnTo>
                <a:lnTo>
                  <a:pt x="6513" y="35936"/>
                </a:lnTo>
                <a:lnTo>
                  <a:pt x="4342" y="32903"/>
                </a:lnTo>
                <a:lnTo>
                  <a:pt x="0" y="1810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4458922" y="4348403"/>
            <a:ext cx="81846" cy="49902"/>
          </a:xfrm>
          <a:custGeom>
            <a:avLst/>
            <a:gdLst/>
            <a:ahLst/>
            <a:cxnLst/>
            <a:rect l="l" t="t" r="r" b="b"/>
            <a:pathLst>
              <a:path w="81846" h="49902">
                <a:moveTo>
                  <a:pt x="0" y="0"/>
                </a:moveTo>
                <a:lnTo>
                  <a:pt x="7113" y="13432"/>
                </a:lnTo>
                <a:lnTo>
                  <a:pt x="11888" y="29807"/>
                </a:lnTo>
                <a:lnTo>
                  <a:pt x="19835" y="46804"/>
                </a:lnTo>
                <a:lnTo>
                  <a:pt x="21954" y="49754"/>
                </a:lnTo>
                <a:lnTo>
                  <a:pt x="22639" y="49902"/>
                </a:lnTo>
                <a:lnTo>
                  <a:pt x="20181" y="34091"/>
                </a:lnTo>
                <a:lnTo>
                  <a:pt x="21540" y="23317"/>
                </a:lnTo>
                <a:lnTo>
                  <a:pt x="23454" y="22092"/>
                </a:lnTo>
                <a:lnTo>
                  <a:pt x="26185" y="22367"/>
                </a:lnTo>
                <a:lnTo>
                  <a:pt x="29461" y="23642"/>
                </a:lnTo>
                <a:lnTo>
                  <a:pt x="39285" y="32387"/>
                </a:lnTo>
                <a:lnTo>
                  <a:pt x="41832" y="32504"/>
                </a:lnTo>
                <a:lnTo>
                  <a:pt x="43893" y="30400"/>
                </a:lnTo>
                <a:lnTo>
                  <a:pt x="47881" y="23696"/>
                </a:lnTo>
                <a:lnTo>
                  <a:pt x="53291" y="18292"/>
                </a:lnTo>
                <a:lnTo>
                  <a:pt x="56989" y="18015"/>
                </a:lnTo>
                <a:lnTo>
                  <a:pt x="65948" y="21586"/>
                </a:lnTo>
                <a:lnTo>
                  <a:pt x="81846" y="3273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4649293" y="4345085"/>
            <a:ext cx="15913" cy="111311"/>
          </a:xfrm>
          <a:custGeom>
            <a:avLst/>
            <a:gdLst/>
            <a:ahLst/>
            <a:cxnLst/>
            <a:rect l="l" t="t" r="r" b="b"/>
            <a:pathLst>
              <a:path w="15913" h="111311">
                <a:moveTo>
                  <a:pt x="2818" y="0"/>
                </a:moveTo>
                <a:lnTo>
                  <a:pt x="568" y="16046"/>
                </a:lnTo>
                <a:lnTo>
                  <a:pt x="0" y="29078"/>
                </a:lnTo>
                <a:lnTo>
                  <a:pt x="1687" y="44328"/>
                </a:lnTo>
                <a:lnTo>
                  <a:pt x="4862" y="60806"/>
                </a:lnTo>
                <a:lnTo>
                  <a:pt x="8698" y="77830"/>
                </a:lnTo>
                <a:lnTo>
                  <a:pt x="11858" y="91217"/>
                </a:lnTo>
                <a:lnTo>
                  <a:pt x="14712" y="104024"/>
                </a:lnTo>
                <a:lnTo>
                  <a:pt x="15913" y="1113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4622679" y="4335858"/>
            <a:ext cx="66803" cy="58756"/>
          </a:xfrm>
          <a:custGeom>
            <a:avLst/>
            <a:gdLst/>
            <a:ahLst/>
            <a:cxnLst/>
            <a:rect l="l" t="t" r="r" b="b"/>
            <a:pathLst>
              <a:path w="66803" h="58756">
                <a:moveTo>
                  <a:pt x="0" y="12457"/>
                </a:moveTo>
                <a:lnTo>
                  <a:pt x="3475" y="7243"/>
                </a:lnTo>
                <a:lnTo>
                  <a:pt x="12589" y="524"/>
                </a:lnTo>
                <a:lnTo>
                  <a:pt x="23298" y="0"/>
                </a:lnTo>
                <a:lnTo>
                  <a:pt x="29719" y="878"/>
                </a:lnTo>
                <a:lnTo>
                  <a:pt x="43643" y="8644"/>
                </a:lnTo>
                <a:lnTo>
                  <a:pt x="56501" y="20584"/>
                </a:lnTo>
                <a:lnTo>
                  <a:pt x="64640" y="34378"/>
                </a:lnTo>
                <a:lnTo>
                  <a:pt x="66803" y="45117"/>
                </a:lnTo>
                <a:lnTo>
                  <a:pt x="66361" y="49508"/>
                </a:lnTo>
                <a:lnTo>
                  <a:pt x="64248" y="52800"/>
                </a:lnTo>
                <a:lnTo>
                  <a:pt x="57049" y="57427"/>
                </a:lnTo>
                <a:lnTo>
                  <a:pt x="46817" y="58756"/>
                </a:lnTo>
                <a:lnTo>
                  <a:pt x="35722" y="57770"/>
                </a:lnTo>
                <a:lnTo>
                  <a:pt x="20623" y="53149"/>
                </a:lnTo>
                <a:lnTo>
                  <a:pt x="16369" y="517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4711107" y="4348271"/>
            <a:ext cx="37944" cy="47384"/>
          </a:xfrm>
          <a:custGeom>
            <a:avLst/>
            <a:gdLst/>
            <a:ahLst/>
            <a:cxnLst/>
            <a:rect l="l" t="t" r="r" b="b"/>
            <a:pathLst>
              <a:path w="37944" h="47384">
                <a:moveTo>
                  <a:pt x="3273" y="0"/>
                </a:moveTo>
                <a:lnTo>
                  <a:pt x="36539" y="33282"/>
                </a:lnTo>
                <a:lnTo>
                  <a:pt x="37944" y="40377"/>
                </a:lnTo>
                <a:lnTo>
                  <a:pt x="37300" y="43287"/>
                </a:lnTo>
                <a:lnTo>
                  <a:pt x="34689" y="45228"/>
                </a:lnTo>
                <a:lnTo>
                  <a:pt x="25966" y="47384"/>
                </a:lnTo>
                <a:lnTo>
                  <a:pt x="10523" y="45121"/>
                </a:lnTo>
                <a:lnTo>
                  <a:pt x="0" y="4256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4815906" y="4331858"/>
            <a:ext cx="49109" cy="40321"/>
          </a:xfrm>
          <a:custGeom>
            <a:avLst/>
            <a:gdLst/>
            <a:ahLst/>
            <a:cxnLst/>
            <a:rect l="l" t="t" r="r" b="b"/>
            <a:pathLst>
              <a:path w="49109" h="40321">
                <a:moveTo>
                  <a:pt x="0" y="0"/>
                </a:moveTo>
                <a:lnTo>
                  <a:pt x="14509" y="37522"/>
                </a:lnTo>
                <a:lnTo>
                  <a:pt x="23425" y="40321"/>
                </a:lnTo>
                <a:lnTo>
                  <a:pt x="31509" y="39625"/>
                </a:lnTo>
                <a:lnTo>
                  <a:pt x="38376" y="36527"/>
                </a:lnTo>
                <a:lnTo>
                  <a:pt x="43854" y="31512"/>
                </a:lnTo>
                <a:lnTo>
                  <a:pt x="46773" y="23706"/>
                </a:lnTo>
                <a:lnTo>
                  <a:pt x="49109" y="98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4874871" y="4325265"/>
            <a:ext cx="52383" cy="38487"/>
          </a:xfrm>
          <a:custGeom>
            <a:avLst/>
            <a:gdLst/>
            <a:ahLst/>
            <a:cxnLst/>
            <a:rect l="l" t="t" r="r" b="b"/>
            <a:pathLst>
              <a:path w="52383" h="38487">
                <a:moveTo>
                  <a:pt x="0" y="0"/>
                </a:moveTo>
                <a:lnTo>
                  <a:pt x="9113" y="10851"/>
                </a:lnTo>
                <a:lnTo>
                  <a:pt x="13654" y="21687"/>
                </a:lnTo>
                <a:lnTo>
                  <a:pt x="16560" y="38087"/>
                </a:lnTo>
                <a:lnTo>
                  <a:pt x="17952" y="38487"/>
                </a:lnTo>
                <a:lnTo>
                  <a:pt x="19607" y="37662"/>
                </a:lnTo>
                <a:lnTo>
                  <a:pt x="22416" y="31896"/>
                </a:lnTo>
                <a:lnTo>
                  <a:pt x="23674" y="27812"/>
                </a:lnTo>
                <a:lnTo>
                  <a:pt x="27983" y="22304"/>
                </a:lnTo>
                <a:lnTo>
                  <a:pt x="30660" y="20326"/>
                </a:lnTo>
                <a:lnTo>
                  <a:pt x="33899" y="20462"/>
                </a:lnTo>
                <a:lnTo>
                  <a:pt x="41379" y="24494"/>
                </a:lnTo>
                <a:lnTo>
                  <a:pt x="52383" y="360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4968174" y="4270559"/>
            <a:ext cx="57334" cy="97223"/>
          </a:xfrm>
          <a:custGeom>
            <a:avLst/>
            <a:gdLst/>
            <a:ahLst/>
            <a:cxnLst/>
            <a:rect l="l" t="t" r="r" b="b"/>
            <a:pathLst>
              <a:path w="57334" h="97223">
                <a:moveTo>
                  <a:pt x="4951" y="54661"/>
                </a:moveTo>
                <a:lnTo>
                  <a:pt x="15549" y="92541"/>
                </a:lnTo>
                <a:lnTo>
                  <a:pt x="21665" y="93566"/>
                </a:lnTo>
                <a:lnTo>
                  <a:pt x="24824" y="91875"/>
                </a:lnTo>
                <a:lnTo>
                  <a:pt x="33648" y="42869"/>
                </a:lnTo>
                <a:lnTo>
                  <a:pt x="9659" y="2882"/>
                </a:lnTo>
                <a:lnTo>
                  <a:pt x="2435" y="0"/>
                </a:lnTo>
                <a:lnTo>
                  <a:pt x="0" y="759"/>
                </a:lnTo>
                <a:lnTo>
                  <a:pt x="21817" y="42733"/>
                </a:lnTo>
                <a:lnTo>
                  <a:pt x="47678" y="82687"/>
                </a:lnTo>
                <a:lnTo>
                  <a:pt x="57334" y="9722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5084476" y="4312080"/>
            <a:ext cx="13096" cy="42562"/>
          </a:xfrm>
          <a:custGeom>
            <a:avLst/>
            <a:gdLst/>
            <a:ahLst/>
            <a:cxnLst/>
            <a:rect l="l" t="t" r="r" b="b"/>
            <a:pathLst>
              <a:path w="13096" h="42562">
                <a:moveTo>
                  <a:pt x="0" y="0"/>
                </a:moveTo>
                <a:lnTo>
                  <a:pt x="6152" y="16837"/>
                </a:lnTo>
                <a:lnTo>
                  <a:pt x="10835" y="33923"/>
                </a:lnTo>
                <a:lnTo>
                  <a:pt x="13096" y="4256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5110704" y="4312036"/>
            <a:ext cx="62206" cy="36014"/>
          </a:xfrm>
          <a:custGeom>
            <a:avLst/>
            <a:gdLst/>
            <a:ahLst/>
            <a:cxnLst/>
            <a:rect l="l" t="t" r="r" b="b"/>
            <a:pathLst>
              <a:path w="62206" h="36014">
                <a:moveTo>
                  <a:pt x="0" y="0"/>
                </a:moveTo>
                <a:lnTo>
                  <a:pt x="5214" y="3476"/>
                </a:lnTo>
                <a:lnTo>
                  <a:pt x="8744" y="8093"/>
                </a:lnTo>
                <a:lnTo>
                  <a:pt x="16275" y="26328"/>
                </a:lnTo>
                <a:lnTo>
                  <a:pt x="17398" y="29556"/>
                </a:lnTo>
                <a:lnTo>
                  <a:pt x="18510" y="30254"/>
                </a:lnTo>
                <a:lnTo>
                  <a:pt x="19616" y="29264"/>
                </a:lnTo>
                <a:lnTo>
                  <a:pt x="25742" y="18957"/>
                </a:lnTo>
                <a:lnTo>
                  <a:pt x="30721" y="14731"/>
                </a:lnTo>
                <a:lnTo>
                  <a:pt x="33576" y="13094"/>
                </a:lnTo>
                <a:lnTo>
                  <a:pt x="36572" y="13459"/>
                </a:lnTo>
                <a:lnTo>
                  <a:pt x="42810" y="17744"/>
                </a:lnTo>
                <a:lnTo>
                  <a:pt x="55403" y="30981"/>
                </a:lnTo>
                <a:lnTo>
                  <a:pt x="62206" y="3601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5186043" y="4295622"/>
            <a:ext cx="65597" cy="109823"/>
          </a:xfrm>
          <a:custGeom>
            <a:avLst/>
            <a:gdLst/>
            <a:ahLst/>
            <a:cxnLst/>
            <a:rect l="l" t="t" r="r" b="b"/>
            <a:pathLst>
              <a:path w="65597" h="109823">
                <a:moveTo>
                  <a:pt x="26192" y="0"/>
                </a:moveTo>
                <a:lnTo>
                  <a:pt x="21328" y="5591"/>
                </a:lnTo>
                <a:lnTo>
                  <a:pt x="15356" y="19949"/>
                </a:lnTo>
                <a:lnTo>
                  <a:pt x="15694" y="23485"/>
                </a:lnTo>
                <a:lnTo>
                  <a:pt x="18980" y="31294"/>
                </a:lnTo>
                <a:lnTo>
                  <a:pt x="22475" y="33959"/>
                </a:lnTo>
                <a:lnTo>
                  <a:pt x="37096" y="38801"/>
                </a:lnTo>
                <a:lnTo>
                  <a:pt x="46438" y="43801"/>
                </a:lnTo>
                <a:lnTo>
                  <a:pt x="53501" y="54511"/>
                </a:lnTo>
                <a:lnTo>
                  <a:pt x="59065" y="68245"/>
                </a:lnTo>
                <a:lnTo>
                  <a:pt x="63963" y="81624"/>
                </a:lnTo>
                <a:lnTo>
                  <a:pt x="65597" y="97952"/>
                </a:lnTo>
                <a:lnTo>
                  <a:pt x="64103" y="102043"/>
                </a:lnTo>
                <a:lnTo>
                  <a:pt x="58563" y="108529"/>
                </a:lnTo>
                <a:lnTo>
                  <a:pt x="53593" y="109823"/>
                </a:lnTo>
                <a:lnTo>
                  <a:pt x="40310" y="109319"/>
                </a:lnTo>
                <a:lnTo>
                  <a:pt x="24706" y="104730"/>
                </a:lnTo>
                <a:lnTo>
                  <a:pt x="7320" y="97846"/>
                </a:lnTo>
                <a:lnTo>
                  <a:pt x="0" y="9494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5425087" y="4246466"/>
            <a:ext cx="32740" cy="108044"/>
          </a:xfrm>
          <a:custGeom>
            <a:avLst/>
            <a:gdLst/>
            <a:ahLst/>
            <a:cxnLst/>
            <a:rect l="l" t="t" r="r" b="b"/>
            <a:pathLst>
              <a:path w="32740" h="108044">
                <a:moveTo>
                  <a:pt x="0" y="0"/>
                </a:moveTo>
                <a:lnTo>
                  <a:pt x="8562" y="41705"/>
                </a:lnTo>
                <a:lnTo>
                  <a:pt x="23755" y="86926"/>
                </a:lnTo>
                <a:lnTo>
                  <a:pt x="30750" y="103441"/>
                </a:lnTo>
                <a:lnTo>
                  <a:pt x="32740" y="1080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5353094" y="4243147"/>
            <a:ext cx="137512" cy="13096"/>
          </a:xfrm>
          <a:custGeom>
            <a:avLst/>
            <a:gdLst/>
            <a:ahLst/>
            <a:cxnLst/>
            <a:rect l="l" t="t" r="r" b="b"/>
            <a:pathLst>
              <a:path w="137512" h="13096">
                <a:moveTo>
                  <a:pt x="0" y="13096"/>
                </a:moveTo>
                <a:lnTo>
                  <a:pt x="8569" y="8232"/>
                </a:lnTo>
                <a:lnTo>
                  <a:pt x="22709" y="4904"/>
                </a:lnTo>
                <a:lnTo>
                  <a:pt x="35679" y="3998"/>
                </a:lnTo>
                <a:lnTo>
                  <a:pt x="50902" y="2625"/>
                </a:lnTo>
                <a:lnTo>
                  <a:pt x="97866" y="345"/>
                </a:lnTo>
                <a:lnTo>
                  <a:pt x="124310" y="102"/>
                </a:lnTo>
                <a:lnTo>
                  <a:pt x="13751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5398969" y="4338052"/>
            <a:ext cx="91675" cy="13096"/>
          </a:xfrm>
          <a:custGeom>
            <a:avLst/>
            <a:gdLst/>
            <a:ahLst/>
            <a:cxnLst/>
            <a:rect l="l" t="t" r="r" b="b"/>
            <a:pathLst>
              <a:path w="91675" h="13096">
                <a:moveTo>
                  <a:pt x="0" y="0"/>
                </a:moveTo>
                <a:lnTo>
                  <a:pt x="8569" y="4863"/>
                </a:lnTo>
                <a:lnTo>
                  <a:pt x="22345" y="8191"/>
                </a:lnTo>
                <a:lnTo>
                  <a:pt x="33941" y="9097"/>
                </a:lnTo>
                <a:lnTo>
                  <a:pt x="48311" y="10470"/>
                </a:lnTo>
                <a:lnTo>
                  <a:pt x="63671" y="11929"/>
                </a:lnTo>
                <a:lnTo>
                  <a:pt x="77774" y="12577"/>
                </a:lnTo>
                <a:lnTo>
                  <a:pt x="91675" y="13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5559440" y="4318363"/>
            <a:ext cx="45838" cy="36015"/>
          </a:xfrm>
          <a:custGeom>
            <a:avLst/>
            <a:gdLst/>
            <a:ahLst/>
            <a:cxnLst/>
            <a:rect l="l" t="t" r="r" b="b"/>
            <a:pathLst>
              <a:path w="45838" h="36015">
                <a:moveTo>
                  <a:pt x="0" y="0"/>
                </a:moveTo>
                <a:lnTo>
                  <a:pt x="2250" y="15319"/>
                </a:lnTo>
                <a:lnTo>
                  <a:pt x="2819" y="25604"/>
                </a:lnTo>
                <a:lnTo>
                  <a:pt x="3698" y="26892"/>
                </a:lnTo>
                <a:lnTo>
                  <a:pt x="5012" y="25568"/>
                </a:lnTo>
                <a:lnTo>
                  <a:pt x="14086" y="11235"/>
                </a:lnTo>
                <a:lnTo>
                  <a:pt x="20084" y="5842"/>
                </a:lnTo>
                <a:lnTo>
                  <a:pt x="23212" y="3894"/>
                </a:lnTo>
                <a:lnTo>
                  <a:pt x="26389" y="3324"/>
                </a:lnTo>
                <a:lnTo>
                  <a:pt x="32828" y="4630"/>
                </a:lnTo>
                <a:lnTo>
                  <a:pt x="38358" y="10546"/>
                </a:lnTo>
                <a:lnTo>
                  <a:pt x="42513" y="18875"/>
                </a:lnTo>
                <a:lnTo>
                  <a:pt x="45838" y="3601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5605317" y="4243013"/>
            <a:ext cx="26470" cy="140789"/>
          </a:xfrm>
          <a:custGeom>
            <a:avLst/>
            <a:gdLst/>
            <a:ahLst/>
            <a:cxnLst/>
            <a:rect l="l" t="t" r="r" b="b"/>
            <a:pathLst>
              <a:path w="26470" h="140789">
                <a:moveTo>
                  <a:pt x="0" y="0"/>
                </a:moveTo>
                <a:lnTo>
                  <a:pt x="1738" y="17381"/>
                </a:lnTo>
                <a:lnTo>
                  <a:pt x="3705" y="26866"/>
                </a:lnTo>
                <a:lnTo>
                  <a:pt x="6472" y="37556"/>
                </a:lnTo>
                <a:lnTo>
                  <a:pt x="9771" y="49047"/>
                </a:lnTo>
                <a:lnTo>
                  <a:pt x="12699" y="60711"/>
                </a:lnTo>
                <a:lnTo>
                  <a:pt x="15378" y="72488"/>
                </a:lnTo>
                <a:lnTo>
                  <a:pt x="17891" y="84341"/>
                </a:lnTo>
                <a:lnTo>
                  <a:pt x="20295" y="95153"/>
                </a:lnTo>
                <a:lnTo>
                  <a:pt x="22625" y="105272"/>
                </a:lnTo>
                <a:lnTo>
                  <a:pt x="26062" y="122093"/>
                </a:lnTo>
                <a:lnTo>
                  <a:pt x="26470" y="127597"/>
                </a:lnTo>
                <a:lnTo>
                  <a:pt x="26193" y="14078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5605356" y="4298629"/>
            <a:ext cx="55661" cy="22919"/>
          </a:xfrm>
          <a:custGeom>
            <a:avLst/>
            <a:gdLst/>
            <a:ahLst/>
            <a:cxnLst/>
            <a:rect l="l" t="t" r="r" b="b"/>
            <a:pathLst>
              <a:path w="55661" h="22919">
                <a:moveTo>
                  <a:pt x="0" y="0"/>
                </a:moveTo>
                <a:lnTo>
                  <a:pt x="18229" y="9114"/>
                </a:lnTo>
                <a:lnTo>
                  <a:pt x="35829" y="18725"/>
                </a:lnTo>
                <a:lnTo>
                  <a:pt x="45783" y="21676"/>
                </a:lnTo>
                <a:lnTo>
                  <a:pt x="55661" y="2291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5678047" y="4302036"/>
            <a:ext cx="48495" cy="68581"/>
          </a:xfrm>
          <a:custGeom>
            <a:avLst/>
            <a:gdLst/>
            <a:ahLst/>
            <a:cxnLst/>
            <a:rect l="l" t="t" r="r" b="b"/>
            <a:pathLst>
              <a:path w="48495" h="68581">
                <a:moveTo>
                  <a:pt x="19027" y="26016"/>
                </a:moveTo>
                <a:lnTo>
                  <a:pt x="10826" y="0"/>
                </a:lnTo>
                <a:lnTo>
                  <a:pt x="3377" y="1235"/>
                </a:lnTo>
                <a:lnTo>
                  <a:pt x="1317" y="4402"/>
                </a:lnTo>
                <a:lnTo>
                  <a:pt x="0" y="14712"/>
                </a:lnTo>
                <a:lnTo>
                  <a:pt x="4779" y="33096"/>
                </a:lnTo>
                <a:lnTo>
                  <a:pt x="16584" y="50629"/>
                </a:lnTo>
                <a:lnTo>
                  <a:pt x="29864" y="62130"/>
                </a:lnTo>
                <a:lnTo>
                  <a:pt x="37668" y="65714"/>
                </a:lnTo>
                <a:lnTo>
                  <a:pt x="48495" y="6858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5748219" y="4298540"/>
            <a:ext cx="24202" cy="45839"/>
          </a:xfrm>
          <a:custGeom>
            <a:avLst/>
            <a:gdLst/>
            <a:ahLst/>
            <a:cxnLst/>
            <a:rect l="l" t="t" r="r" b="b"/>
            <a:pathLst>
              <a:path w="24202" h="45839">
                <a:moveTo>
                  <a:pt x="4557" y="45839"/>
                </a:moveTo>
                <a:lnTo>
                  <a:pt x="0" y="32167"/>
                </a:lnTo>
                <a:lnTo>
                  <a:pt x="337" y="21011"/>
                </a:lnTo>
                <a:lnTo>
                  <a:pt x="3773" y="13703"/>
                </a:lnTo>
                <a:lnTo>
                  <a:pt x="6217" y="10227"/>
                </a:lnTo>
                <a:lnTo>
                  <a:pt x="12813" y="5394"/>
                </a:lnTo>
                <a:lnTo>
                  <a:pt x="2420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5785559" y="4302591"/>
            <a:ext cx="26497" cy="45018"/>
          </a:xfrm>
          <a:custGeom>
            <a:avLst/>
            <a:gdLst/>
            <a:ahLst/>
            <a:cxnLst/>
            <a:rect l="l" t="t" r="r" b="b"/>
            <a:pathLst>
              <a:path w="26497" h="45018">
                <a:moveTo>
                  <a:pt x="0" y="31921"/>
                </a:moveTo>
                <a:lnTo>
                  <a:pt x="5214" y="30183"/>
                </a:lnTo>
                <a:lnTo>
                  <a:pt x="13671" y="23888"/>
                </a:lnTo>
                <a:lnTo>
                  <a:pt x="21351" y="15110"/>
                </a:lnTo>
                <a:lnTo>
                  <a:pt x="26497" y="3859"/>
                </a:lnTo>
                <a:lnTo>
                  <a:pt x="26396" y="1571"/>
                </a:lnTo>
                <a:lnTo>
                  <a:pt x="25237" y="410"/>
                </a:lnTo>
                <a:lnTo>
                  <a:pt x="23373" y="0"/>
                </a:lnTo>
                <a:lnTo>
                  <a:pt x="18391" y="2454"/>
                </a:lnTo>
                <a:lnTo>
                  <a:pt x="16371" y="450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5834714" y="4301726"/>
            <a:ext cx="36016" cy="56486"/>
          </a:xfrm>
          <a:custGeom>
            <a:avLst/>
            <a:gdLst/>
            <a:ahLst/>
            <a:cxnLst/>
            <a:rect l="l" t="t" r="r" b="b"/>
            <a:pathLst>
              <a:path w="36016" h="56486">
                <a:moveTo>
                  <a:pt x="36016" y="0"/>
                </a:moveTo>
                <a:lnTo>
                  <a:pt x="21060" y="727"/>
                </a:lnTo>
                <a:lnTo>
                  <a:pt x="12149" y="3476"/>
                </a:lnTo>
                <a:lnTo>
                  <a:pt x="9190" y="6319"/>
                </a:lnTo>
                <a:lnTo>
                  <a:pt x="5904" y="14329"/>
                </a:lnTo>
                <a:lnTo>
                  <a:pt x="6482" y="18648"/>
                </a:lnTo>
                <a:lnTo>
                  <a:pt x="13885" y="31315"/>
                </a:lnTo>
                <a:lnTo>
                  <a:pt x="22062" y="42506"/>
                </a:lnTo>
                <a:lnTo>
                  <a:pt x="24357" y="50664"/>
                </a:lnTo>
                <a:lnTo>
                  <a:pt x="23514" y="53422"/>
                </a:lnTo>
                <a:lnTo>
                  <a:pt x="21497" y="55260"/>
                </a:lnTo>
                <a:lnTo>
                  <a:pt x="18697" y="56486"/>
                </a:lnTo>
                <a:lnTo>
                  <a:pt x="11705" y="55907"/>
                </a:lnTo>
                <a:lnTo>
                  <a:pt x="0" y="523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5844577" y="4249292"/>
            <a:ext cx="42565" cy="117874"/>
          </a:xfrm>
          <a:custGeom>
            <a:avLst/>
            <a:gdLst/>
            <a:ahLst/>
            <a:cxnLst/>
            <a:rect l="l" t="t" r="r" b="b"/>
            <a:pathLst>
              <a:path w="42565" h="117874">
                <a:moveTo>
                  <a:pt x="0" y="0"/>
                </a:moveTo>
                <a:lnTo>
                  <a:pt x="21975" y="37228"/>
                </a:lnTo>
                <a:lnTo>
                  <a:pt x="32099" y="74253"/>
                </a:lnTo>
                <a:lnTo>
                  <a:pt x="39141" y="103494"/>
                </a:lnTo>
                <a:lnTo>
                  <a:pt x="42565" y="1178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5854441" y="4278460"/>
            <a:ext cx="45840" cy="6804"/>
          </a:xfrm>
          <a:custGeom>
            <a:avLst/>
            <a:gdLst/>
            <a:ahLst/>
            <a:cxnLst/>
            <a:rect l="l" t="t" r="r" b="b"/>
            <a:pathLst>
              <a:path w="45840" h="6804">
                <a:moveTo>
                  <a:pt x="0" y="6804"/>
                </a:moveTo>
                <a:lnTo>
                  <a:pt x="6952" y="1589"/>
                </a:lnTo>
                <a:lnTo>
                  <a:pt x="15217" y="0"/>
                </a:lnTo>
                <a:lnTo>
                  <a:pt x="30097" y="2120"/>
                </a:lnTo>
                <a:lnTo>
                  <a:pt x="45840" y="680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4259873" y="4439115"/>
            <a:ext cx="1656821" cy="32726"/>
          </a:xfrm>
          <a:custGeom>
            <a:avLst/>
            <a:gdLst/>
            <a:ahLst/>
            <a:cxnLst/>
            <a:rect l="l" t="t" r="r" b="b"/>
            <a:pathLst>
              <a:path w="1656821" h="32726">
                <a:moveTo>
                  <a:pt x="0" y="0"/>
                </a:moveTo>
                <a:lnTo>
                  <a:pt x="13434" y="7114"/>
                </a:lnTo>
                <a:lnTo>
                  <a:pt x="30903" y="11890"/>
                </a:lnTo>
                <a:lnTo>
                  <a:pt x="44780" y="15714"/>
                </a:lnTo>
                <a:lnTo>
                  <a:pt x="59437" y="17898"/>
                </a:lnTo>
                <a:lnTo>
                  <a:pt x="74440" y="19233"/>
                </a:lnTo>
                <a:lnTo>
                  <a:pt x="89597" y="21039"/>
                </a:lnTo>
                <a:lnTo>
                  <a:pt x="134836" y="26234"/>
                </a:lnTo>
                <a:lnTo>
                  <a:pt x="144463" y="27312"/>
                </a:lnTo>
                <a:lnTo>
                  <a:pt x="153792" y="28395"/>
                </a:lnTo>
                <a:lnTo>
                  <a:pt x="201963" y="32098"/>
                </a:lnTo>
                <a:lnTo>
                  <a:pt x="247687" y="32616"/>
                </a:lnTo>
                <a:lnTo>
                  <a:pt x="286221" y="32705"/>
                </a:lnTo>
                <a:lnTo>
                  <a:pt x="314817" y="32726"/>
                </a:lnTo>
                <a:lnTo>
                  <a:pt x="329210" y="32368"/>
                </a:lnTo>
                <a:lnTo>
                  <a:pt x="343535" y="31765"/>
                </a:lnTo>
                <a:lnTo>
                  <a:pt x="357814" y="31000"/>
                </a:lnTo>
                <a:lnTo>
                  <a:pt x="372063" y="30489"/>
                </a:lnTo>
                <a:lnTo>
                  <a:pt x="415079" y="29771"/>
                </a:lnTo>
                <a:lnTo>
                  <a:pt x="444851" y="29603"/>
                </a:lnTo>
                <a:lnTo>
                  <a:pt x="459921" y="29195"/>
                </a:lnTo>
                <a:lnTo>
                  <a:pt x="505829" y="26881"/>
                </a:lnTo>
                <a:lnTo>
                  <a:pt x="553833" y="23892"/>
                </a:lnTo>
                <a:lnTo>
                  <a:pt x="602619" y="20702"/>
                </a:lnTo>
                <a:lnTo>
                  <a:pt x="635285" y="18539"/>
                </a:lnTo>
                <a:lnTo>
                  <a:pt x="651637" y="17816"/>
                </a:lnTo>
                <a:lnTo>
                  <a:pt x="667995" y="17334"/>
                </a:lnTo>
                <a:lnTo>
                  <a:pt x="684357" y="17014"/>
                </a:lnTo>
                <a:lnTo>
                  <a:pt x="701450" y="16436"/>
                </a:lnTo>
                <a:lnTo>
                  <a:pt x="719031" y="15687"/>
                </a:lnTo>
                <a:lnTo>
                  <a:pt x="736936" y="14823"/>
                </a:lnTo>
                <a:lnTo>
                  <a:pt x="754694" y="14248"/>
                </a:lnTo>
                <a:lnTo>
                  <a:pt x="807498" y="13438"/>
                </a:lnTo>
                <a:lnTo>
                  <a:pt x="859647" y="13198"/>
                </a:lnTo>
                <a:lnTo>
                  <a:pt x="909822" y="13127"/>
                </a:lnTo>
                <a:lnTo>
                  <a:pt x="958888" y="13106"/>
                </a:lnTo>
                <a:lnTo>
                  <a:pt x="1006574" y="13100"/>
                </a:lnTo>
                <a:lnTo>
                  <a:pt x="1040145" y="13098"/>
                </a:lnTo>
                <a:lnTo>
                  <a:pt x="1056883" y="13461"/>
                </a:lnTo>
                <a:lnTo>
                  <a:pt x="1073499" y="14068"/>
                </a:lnTo>
                <a:lnTo>
                  <a:pt x="1090033" y="14835"/>
                </a:lnTo>
                <a:lnTo>
                  <a:pt x="1106149" y="15347"/>
                </a:lnTo>
                <a:lnTo>
                  <a:pt x="1153531" y="16068"/>
                </a:lnTo>
                <a:lnTo>
                  <a:pt x="1185741" y="16237"/>
                </a:lnTo>
                <a:lnTo>
                  <a:pt x="1201607" y="15918"/>
                </a:lnTo>
                <a:lnTo>
                  <a:pt x="1247908" y="13731"/>
                </a:lnTo>
                <a:lnTo>
                  <a:pt x="1277287" y="11802"/>
                </a:lnTo>
                <a:lnTo>
                  <a:pt x="1291743" y="11142"/>
                </a:lnTo>
                <a:lnTo>
                  <a:pt x="1306109" y="10702"/>
                </a:lnTo>
                <a:lnTo>
                  <a:pt x="1320417" y="10409"/>
                </a:lnTo>
                <a:lnTo>
                  <a:pt x="1335049" y="9850"/>
                </a:lnTo>
                <a:lnTo>
                  <a:pt x="1349897" y="9113"/>
                </a:lnTo>
                <a:lnTo>
                  <a:pt x="1364889" y="8258"/>
                </a:lnTo>
                <a:lnTo>
                  <a:pt x="1380341" y="7688"/>
                </a:lnTo>
                <a:lnTo>
                  <a:pt x="1427798" y="6886"/>
                </a:lnTo>
                <a:lnTo>
                  <a:pt x="1458864" y="6698"/>
                </a:lnTo>
                <a:lnTo>
                  <a:pt x="1474643" y="7012"/>
                </a:lnTo>
                <a:lnTo>
                  <a:pt x="1522196" y="9192"/>
                </a:lnTo>
                <a:lnTo>
                  <a:pt x="1566564" y="12506"/>
                </a:lnTo>
                <a:lnTo>
                  <a:pt x="1608573" y="17934"/>
                </a:lnTo>
                <a:lnTo>
                  <a:pt x="1646212" y="24347"/>
                </a:lnTo>
                <a:lnTo>
                  <a:pt x="1656821" y="2619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4494966" y="4534970"/>
            <a:ext cx="21768" cy="111311"/>
          </a:xfrm>
          <a:custGeom>
            <a:avLst/>
            <a:gdLst/>
            <a:ahLst/>
            <a:cxnLst/>
            <a:rect l="l" t="t" r="r" b="b"/>
            <a:pathLst>
              <a:path w="21768" h="111311">
                <a:moveTo>
                  <a:pt x="0" y="0"/>
                </a:moveTo>
                <a:lnTo>
                  <a:pt x="3476" y="15641"/>
                </a:lnTo>
                <a:lnTo>
                  <a:pt x="7122" y="32051"/>
                </a:lnTo>
                <a:lnTo>
                  <a:pt x="10804" y="49893"/>
                </a:lnTo>
                <a:lnTo>
                  <a:pt x="13653" y="67524"/>
                </a:lnTo>
                <a:lnTo>
                  <a:pt x="17102" y="83120"/>
                </a:lnTo>
                <a:lnTo>
                  <a:pt x="20332" y="96599"/>
                </a:lnTo>
                <a:lnTo>
                  <a:pt x="21768" y="107440"/>
                </a:lnTo>
                <a:lnTo>
                  <a:pt x="21423" y="110185"/>
                </a:lnTo>
                <a:lnTo>
                  <a:pt x="20466" y="111288"/>
                </a:lnTo>
                <a:lnTo>
                  <a:pt x="16369" y="1113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4413150" y="4544924"/>
            <a:ext cx="193159" cy="16194"/>
          </a:xfrm>
          <a:custGeom>
            <a:avLst/>
            <a:gdLst/>
            <a:ahLst/>
            <a:cxnLst/>
            <a:rect l="l" t="t" r="r" b="b"/>
            <a:pathLst>
              <a:path w="193159" h="16194">
                <a:moveTo>
                  <a:pt x="0" y="6372"/>
                </a:moveTo>
                <a:lnTo>
                  <a:pt x="46758" y="710"/>
                </a:lnTo>
                <a:lnTo>
                  <a:pt x="96620" y="0"/>
                </a:lnTo>
                <a:lnTo>
                  <a:pt x="110248" y="305"/>
                </a:lnTo>
                <a:lnTo>
                  <a:pt x="148465" y="2837"/>
                </a:lnTo>
                <a:lnTo>
                  <a:pt x="174904" y="8033"/>
                </a:lnTo>
                <a:lnTo>
                  <a:pt x="193159" y="1619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4504850" y="4651136"/>
            <a:ext cx="75299" cy="4216"/>
          </a:xfrm>
          <a:custGeom>
            <a:avLst/>
            <a:gdLst/>
            <a:ahLst/>
            <a:cxnLst/>
            <a:rect l="l" t="t" r="r" b="b"/>
            <a:pathLst>
              <a:path w="75299" h="4216">
                <a:moveTo>
                  <a:pt x="0" y="1609"/>
                </a:moveTo>
                <a:lnTo>
                  <a:pt x="15318" y="3859"/>
                </a:lnTo>
                <a:lnTo>
                  <a:pt x="30528" y="4216"/>
                </a:lnTo>
                <a:lnTo>
                  <a:pt x="48887" y="1262"/>
                </a:lnTo>
                <a:lnTo>
                  <a:pt x="57740" y="0"/>
                </a:lnTo>
                <a:lnTo>
                  <a:pt x="75299" y="160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4763656" y="4574129"/>
            <a:ext cx="51344" cy="76749"/>
          </a:xfrm>
          <a:custGeom>
            <a:avLst/>
            <a:gdLst/>
            <a:ahLst/>
            <a:cxnLst/>
            <a:rect l="l" t="t" r="r" b="b"/>
            <a:pathLst>
              <a:path w="51344" h="76749">
                <a:moveTo>
                  <a:pt x="42428" y="0"/>
                </a:moveTo>
                <a:lnTo>
                  <a:pt x="3861" y="17963"/>
                </a:lnTo>
                <a:lnTo>
                  <a:pt x="0" y="26299"/>
                </a:lnTo>
                <a:lnTo>
                  <a:pt x="1047" y="28810"/>
                </a:lnTo>
                <a:lnTo>
                  <a:pt x="2836" y="31211"/>
                </a:lnTo>
                <a:lnTo>
                  <a:pt x="15783" y="38066"/>
                </a:lnTo>
                <a:lnTo>
                  <a:pt x="33442" y="44705"/>
                </a:lnTo>
                <a:lnTo>
                  <a:pt x="47283" y="53018"/>
                </a:lnTo>
                <a:lnTo>
                  <a:pt x="49666" y="56080"/>
                </a:lnTo>
                <a:lnTo>
                  <a:pt x="50891" y="59213"/>
                </a:lnTo>
                <a:lnTo>
                  <a:pt x="51344" y="62393"/>
                </a:lnTo>
                <a:lnTo>
                  <a:pt x="49827" y="65604"/>
                </a:lnTo>
                <a:lnTo>
                  <a:pt x="43292" y="72082"/>
                </a:lnTo>
                <a:lnTo>
                  <a:pt x="33354" y="75688"/>
                </a:lnTo>
                <a:lnTo>
                  <a:pt x="17428" y="76749"/>
                </a:lnTo>
                <a:lnTo>
                  <a:pt x="3141" y="7530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4851953" y="4492237"/>
            <a:ext cx="36013" cy="173519"/>
          </a:xfrm>
          <a:custGeom>
            <a:avLst/>
            <a:gdLst/>
            <a:ahLst/>
            <a:cxnLst/>
            <a:rect l="l" t="t" r="r" b="b"/>
            <a:pathLst>
              <a:path w="36013" h="173519">
                <a:moveTo>
                  <a:pt x="0" y="0"/>
                </a:moveTo>
                <a:lnTo>
                  <a:pt x="6471" y="49189"/>
                </a:lnTo>
                <a:lnTo>
                  <a:pt x="9771" y="62258"/>
                </a:lnTo>
                <a:lnTo>
                  <a:pt x="13062" y="76064"/>
                </a:lnTo>
                <a:lnTo>
                  <a:pt x="16347" y="90360"/>
                </a:lnTo>
                <a:lnTo>
                  <a:pt x="19628" y="104984"/>
                </a:lnTo>
                <a:lnTo>
                  <a:pt x="22543" y="117644"/>
                </a:lnTo>
                <a:lnTo>
                  <a:pt x="25214" y="128993"/>
                </a:lnTo>
                <a:lnTo>
                  <a:pt x="27723" y="139470"/>
                </a:lnTo>
                <a:lnTo>
                  <a:pt x="31479" y="154991"/>
                </a:lnTo>
                <a:lnTo>
                  <a:pt x="34670" y="168030"/>
                </a:lnTo>
                <a:lnTo>
                  <a:pt x="36013" y="17351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4845439" y="4572461"/>
            <a:ext cx="58931" cy="4856"/>
          </a:xfrm>
          <a:custGeom>
            <a:avLst/>
            <a:gdLst/>
            <a:ahLst/>
            <a:cxnLst/>
            <a:rect l="l" t="t" r="r" b="b"/>
            <a:pathLst>
              <a:path w="58931" h="4856">
                <a:moveTo>
                  <a:pt x="0" y="4856"/>
                </a:moveTo>
                <a:lnTo>
                  <a:pt x="17932" y="2243"/>
                </a:lnTo>
                <a:lnTo>
                  <a:pt x="36113" y="0"/>
                </a:lnTo>
                <a:lnTo>
                  <a:pt x="53885" y="1162"/>
                </a:lnTo>
                <a:lnTo>
                  <a:pt x="58931" y="158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4960262" y="4580549"/>
            <a:ext cx="45637" cy="55658"/>
          </a:xfrm>
          <a:custGeom>
            <a:avLst/>
            <a:gdLst/>
            <a:ahLst/>
            <a:cxnLst/>
            <a:rect l="l" t="t" r="r" b="b"/>
            <a:pathLst>
              <a:path w="45637" h="55658">
                <a:moveTo>
                  <a:pt x="12897" y="0"/>
                </a:moveTo>
                <a:lnTo>
                  <a:pt x="9920" y="7477"/>
                </a:lnTo>
                <a:lnTo>
                  <a:pt x="644" y="18531"/>
                </a:lnTo>
                <a:lnTo>
                  <a:pt x="0" y="21812"/>
                </a:lnTo>
                <a:lnTo>
                  <a:pt x="1223" y="30308"/>
                </a:lnTo>
                <a:lnTo>
                  <a:pt x="5162" y="37237"/>
                </a:lnTo>
                <a:lnTo>
                  <a:pt x="7741" y="40103"/>
                </a:lnTo>
                <a:lnTo>
                  <a:pt x="10551" y="40923"/>
                </a:lnTo>
                <a:lnTo>
                  <a:pt x="13516" y="40378"/>
                </a:lnTo>
                <a:lnTo>
                  <a:pt x="16583" y="38923"/>
                </a:lnTo>
                <a:lnTo>
                  <a:pt x="20962" y="33427"/>
                </a:lnTo>
                <a:lnTo>
                  <a:pt x="22639" y="29923"/>
                </a:lnTo>
                <a:lnTo>
                  <a:pt x="25213" y="28680"/>
                </a:lnTo>
                <a:lnTo>
                  <a:pt x="28383" y="28942"/>
                </a:lnTo>
                <a:lnTo>
                  <a:pt x="31952" y="30208"/>
                </a:lnTo>
                <a:lnTo>
                  <a:pt x="34695" y="32507"/>
                </a:lnTo>
                <a:lnTo>
                  <a:pt x="40293" y="42331"/>
                </a:lnTo>
                <a:lnTo>
                  <a:pt x="45637" y="5565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5032127" y="4609973"/>
            <a:ext cx="65480" cy="17367"/>
          </a:xfrm>
          <a:custGeom>
            <a:avLst/>
            <a:gdLst/>
            <a:ahLst/>
            <a:cxnLst/>
            <a:rect l="l" t="t" r="r" b="b"/>
            <a:pathLst>
              <a:path w="65480" h="17367">
                <a:moveTo>
                  <a:pt x="0" y="9822"/>
                </a:moveTo>
                <a:lnTo>
                  <a:pt x="1738" y="16774"/>
                </a:lnTo>
                <a:lnTo>
                  <a:pt x="2977" y="17367"/>
                </a:lnTo>
                <a:lnTo>
                  <a:pt x="4531" y="16307"/>
                </a:lnTo>
                <a:lnTo>
                  <a:pt x="8562" y="12340"/>
                </a:lnTo>
                <a:lnTo>
                  <a:pt x="26659" y="3906"/>
                </a:lnTo>
                <a:lnTo>
                  <a:pt x="43670" y="1157"/>
                </a:lnTo>
                <a:lnTo>
                  <a:pt x="53240" y="514"/>
                </a:lnTo>
                <a:lnTo>
                  <a:pt x="65480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5150028" y="4478969"/>
            <a:ext cx="29466" cy="163702"/>
          </a:xfrm>
          <a:custGeom>
            <a:avLst/>
            <a:gdLst/>
            <a:ahLst/>
            <a:cxnLst/>
            <a:rect l="l" t="t" r="r" b="b"/>
            <a:pathLst>
              <a:path w="29466" h="163702">
                <a:moveTo>
                  <a:pt x="0" y="0"/>
                </a:moveTo>
                <a:lnTo>
                  <a:pt x="0" y="13904"/>
                </a:lnTo>
                <a:lnTo>
                  <a:pt x="970" y="27521"/>
                </a:lnTo>
                <a:lnTo>
                  <a:pt x="8198" y="75020"/>
                </a:lnTo>
                <a:lnTo>
                  <a:pt x="17450" y="119574"/>
                </a:lnTo>
                <a:lnTo>
                  <a:pt x="20364" y="129918"/>
                </a:lnTo>
                <a:lnTo>
                  <a:pt x="24572" y="145292"/>
                </a:lnTo>
                <a:lnTo>
                  <a:pt x="29466" y="16370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/>
          <p:nvPr/>
        </p:nvSpPr>
        <p:spPr>
          <a:xfrm>
            <a:off x="5146790" y="4552343"/>
            <a:ext cx="49111" cy="1886"/>
          </a:xfrm>
          <a:custGeom>
            <a:avLst/>
            <a:gdLst/>
            <a:ahLst/>
            <a:cxnLst/>
            <a:rect l="l" t="t" r="r" b="b"/>
            <a:pathLst>
              <a:path w="49111" h="1886">
                <a:moveTo>
                  <a:pt x="0" y="1886"/>
                </a:moveTo>
                <a:lnTo>
                  <a:pt x="13433" y="0"/>
                </a:lnTo>
                <a:lnTo>
                  <a:pt x="29808" y="1165"/>
                </a:lnTo>
                <a:lnTo>
                  <a:pt x="44867" y="1744"/>
                </a:lnTo>
                <a:lnTo>
                  <a:pt x="49111" y="1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4" name="object 234"/>
          <p:cNvSpPr/>
          <p:nvPr/>
        </p:nvSpPr>
        <p:spPr>
          <a:xfrm>
            <a:off x="5392384" y="4573831"/>
            <a:ext cx="53034" cy="57829"/>
          </a:xfrm>
          <a:custGeom>
            <a:avLst/>
            <a:gdLst/>
            <a:ahLst/>
            <a:cxnLst/>
            <a:rect l="l" t="t" r="r" b="b"/>
            <a:pathLst>
              <a:path w="53034" h="57829">
                <a:moveTo>
                  <a:pt x="0" y="0"/>
                </a:moveTo>
                <a:lnTo>
                  <a:pt x="10675" y="44563"/>
                </a:lnTo>
                <a:lnTo>
                  <a:pt x="33184" y="57829"/>
                </a:lnTo>
                <a:lnTo>
                  <a:pt x="44998" y="56868"/>
                </a:lnTo>
                <a:lnTo>
                  <a:pt x="47824" y="55373"/>
                </a:lnTo>
                <a:lnTo>
                  <a:pt x="51935" y="50803"/>
                </a:lnTo>
                <a:lnTo>
                  <a:pt x="53034" y="41253"/>
                </a:lnTo>
                <a:lnTo>
                  <a:pt x="51607" y="25440"/>
                </a:lnTo>
                <a:lnTo>
                  <a:pt x="49111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5" name="object 235"/>
          <p:cNvSpPr/>
          <p:nvPr/>
        </p:nvSpPr>
        <p:spPr>
          <a:xfrm>
            <a:off x="5500467" y="4567240"/>
            <a:ext cx="9822" cy="58934"/>
          </a:xfrm>
          <a:custGeom>
            <a:avLst/>
            <a:gdLst/>
            <a:ahLst/>
            <a:cxnLst/>
            <a:rect l="l" t="t" r="r" b="b"/>
            <a:pathLst>
              <a:path w="9822" h="58934">
                <a:moveTo>
                  <a:pt x="0" y="0"/>
                </a:moveTo>
                <a:lnTo>
                  <a:pt x="4557" y="17147"/>
                </a:lnTo>
                <a:lnTo>
                  <a:pt x="7696" y="33941"/>
                </a:lnTo>
                <a:lnTo>
                  <a:pt x="9192" y="49265"/>
                </a:lnTo>
                <a:lnTo>
                  <a:pt x="9822" y="589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6" name="object 236"/>
          <p:cNvSpPr/>
          <p:nvPr/>
        </p:nvSpPr>
        <p:spPr>
          <a:xfrm>
            <a:off x="5513602" y="4485344"/>
            <a:ext cx="36015" cy="137513"/>
          </a:xfrm>
          <a:custGeom>
            <a:avLst/>
            <a:gdLst/>
            <a:ahLst/>
            <a:cxnLst/>
            <a:rect l="l" t="t" r="r" b="b"/>
            <a:pathLst>
              <a:path w="36015" h="137513">
                <a:moveTo>
                  <a:pt x="0" y="0"/>
                </a:moveTo>
                <a:lnTo>
                  <a:pt x="13756" y="40618"/>
                </a:lnTo>
                <a:lnTo>
                  <a:pt x="24585" y="86683"/>
                </a:lnTo>
                <a:lnTo>
                  <a:pt x="26940" y="97806"/>
                </a:lnTo>
                <a:lnTo>
                  <a:pt x="29237" y="108131"/>
                </a:lnTo>
                <a:lnTo>
                  <a:pt x="33003" y="124455"/>
                </a:lnTo>
                <a:lnTo>
                  <a:pt x="36015" y="13751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7" name="object 237"/>
          <p:cNvSpPr/>
          <p:nvPr/>
        </p:nvSpPr>
        <p:spPr>
          <a:xfrm>
            <a:off x="5516915" y="4547510"/>
            <a:ext cx="32742" cy="9822"/>
          </a:xfrm>
          <a:custGeom>
            <a:avLst/>
            <a:gdLst/>
            <a:ahLst/>
            <a:cxnLst/>
            <a:rect l="l" t="t" r="r" b="b"/>
            <a:pathLst>
              <a:path w="32742" h="9822">
                <a:moveTo>
                  <a:pt x="0" y="9822"/>
                </a:moveTo>
                <a:lnTo>
                  <a:pt x="17808" y="5290"/>
                </a:lnTo>
                <a:lnTo>
                  <a:pt x="3274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8" name="object 238"/>
          <p:cNvSpPr/>
          <p:nvPr/>
        </p:nvSpPr>
        <p:spPr>
          <a:xfrm>
            <a:off x="5562792" y="4547467"/>
            <a:ext cx="72031" cy="68758"/>
          </a:xfrm>
          <a:custGeom>
            <a:avLst/>
            <a:gdLst/>
            <a:ahLst/>
            <a:cxnLst/>
            <a:rect l="l" t="t" r="r" b="b"/>
            <a:pathLst>
              <a:path w="72031" h="68758">
                <a:moveTo>
                  <a:pt x="0" y="0"/>
                </a:moveTo>
                <a:lnTo>
                  <a:pt x="7376" y="16490"/>
                </a:lnTo>
                <a:lnTo>
                  <a:pt x="10836" y="29705"/>
                </a:lnTo>
                <a:lnTo>
                  <a:pt x="14165" y="46879"/>
                </a:lnTo>
                <a:lnTo>
                  <a:pt x="19193" y="60577"/>
                </a:lnTo>
                <a:lnTo>
                  <a:pt x="21163" y="62213"/>
                </a:lnTo>
                <a:lnTo>
                  <a:pt x="23203" y="62212"/>
                </a:lnTo>
                <a:lnTo>
                  <a:pt x="30522" y="56996"/>
                </a:lnTo>
                <a:lnTo>
                  <a:pt x="36848" y="52252"/>
                </a:lnTo>
                <a:lnTo>
                  <a:pt x="44510" y="48931"/>
                </a:lnTo>
                <a:lnTo>
                  <a:pt x="48227" y="48628"/>
                </a:lnTo>
                <a:lnTo>
                  <a:pt x="55267" y="50231"/>
                </a:lnTo>
                <a:lnTo>
                  <a:pt x="65367" y="56962"/>
                </a:lnTo>
                <a:lnTo>
                  <a:pt x="69069" y="61818"/>
                </a:lnTo>
                <a:lnTo>
                  <a:pt x="72031" y="6875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9" name="object 239"/>
          <p:cNvSpPr/>
          <p:nvPr/>
        </p:nvSpPr>
        <p:spPr>
          <a:xfrm>
            <a:off x="5843923" y="4500691"/>
            <a:ext cx="39287" cy="158560"/>
          </a:xfrm>
          <a:custGeom>
            <a:avLst/>
            <a:gdLst/>
            <a:ahLst/>
            <a:cxnLst/>
            <a:rect l="l" t="t" r="r" b="b"/>
            <a:pathLst>
              <a:path w="39287" h="158560">
                <a:moveTo>
                  <a:pt x="0" y="37425"/>
                </a:moveTo>
                <a:lnTo>
                  <a:pt x="4556" y="19197"/>
                </a:lnTo>
                <a:lnTo>
                  <a:pt x="9433" y="8379"/>
                </a:lnTo>
                <a:lnTo>
                  <a:pt x="17224" y="0"/>
                </a:lnTo>
                <a:lnTo>
                  <a:pt x="19485" y="834"/>
                </a:lnTo>
                <a:lnTo>
                  <a:pt x="25766" y="47967"/>
                </a:lnTo>
                <a:lnTo>
                  <a:pt x="26107" y="92779"/>
                </a:lnTo>
                <a:lnTo>
                  <a:pt x="26499" y="103793"/>
                </a:lnTo>
                <a:lnTo>
                  <a:pt x="32134" y="152261"/>
                </a:lnTo>
                <a:lnTo>
                  <a:pt x="33790" y="154725"/>
                </a:lnTo>
                <a:lnTo>
                  <a:pt x="39287" y="15856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0" name="object 240"/>
          <p:cNvSpPr/>
          <p:nvPr/>
        </p:nvSpPr>
        <p:spPr>
          <a:xfrm>
            <a:off x="5834142" y="4664264"/>
            <a:ext cx="85122" cy="8040"/>
          </a:xfrm>
          <a:custGeom>
            <a:avLst/>
            <a:gdLst/>
            <a:ahLst/>
            <a:cxnLst/>
            <a:rect l="l" t="t" r="r" b="b"/>
            <a:pathLst>
              <a:path w="85122" h="8040">
                <a:moveTo>
                  <a:pt x="0" y="8040"/>
                </a:moveTo>
                <a:lnTo>
                  <a:pt x="17146" y="3483"/>
                </a:lnTo>
                <a:lnTo>
                  <a:pt x="28962" y="1407"/>
                </a:lnTo>
                <a:lnTo>
                  <a:pt x="42701" y="0"/>
                </a:lnTo>
                <a:lnTo>
                  <a:pt x="57295" y="587"/>
                </a:lnTo>
                <a:lnTo>
                  <a:pt x="74614" y="4700"/>
                </a:lnTo>
                <a:lnTo>
                  <a:pt x="85122" y="804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1" name="object 241"/>
          <p:cNvSpPr/>
          <p:nvPr/>
        </p:nvSpPr>
        <p:spPr>
          <a:xfrm>
            <a:off x="5982927" y="4547809"/>
            <a:ext cx="56054" cy="94946"/>
          </a:xfrm>
          <a:custGeom>
            <a:avLst/>
            <a:gdLst/>
            <a:ahLst/>
            <a:cxnLst/>
            <a:rect l="l" t="t" r="r" b="b"/>
            <a:pathLst>
              <a:path w="56054" h="94946">
                <a:moveTo>
                  <a:pt x="51010" y="0"/>
                </a:moveTo>
                <a:lnTo>
                  <a:pt x="33077" y="4864"/>
                </a:lnTo>
                <a:lnTo>
                  <a:pt x="15261" y="8919"/>
                </a:lnTo>
                <a:lnTo>
                  <a:pt x="5171" y="12573"/>
                </a:lnTo>
                <a:lnTo>
                  <a:pt x="2262" y="15657"/>
                </a:lnTo>
                <a:lnTo>
                  <a:pt x="686" y="19533"/>
                </a:lnTo>
                <a:lnTo>
                  <a:pt x="0" y="23935"/>
                </a:lnTo>
                <a:lnTo>
                  <a:pt x="1724" y="27961"/>
                </a:lnTo>
                <a:lnTo>
                  <a:pt x="9461" y="35345"/>
                </a:lnTo>
                <a:lnTo>
                  <a:pt x="27827" y="47376"/>
                </a:lnTo>
                <a:lnTo>
                  <a:pt x="45920" y="60156"/>
                </a:lnTo>
                <a:lnTo>
                  <a:pt x="53356" y="69783"/>
                </a:lnTo>
                <a:lnTo>
                  <a:pt x="55848" y="74897"/>
                </a:lnTo>
                <a:lnTo>
                  <a:pt x="56054" y="79397"/>
                </a:lnTo>
                <a:lnTo>
                  <a:pt x="54737" y="83489"/>
                </a:lnTo>
                <a:lnTo>
                  <a:pt x="52403" y="87308"/>
                </a:lnTo>
                <a:lnTo>
                  <a:pt x="48665" y="89854"/>
                </a:lnTo>
                <a:lnTo>
                  <a:pt x="32803" y="93940"/>
                </a:lnTo>
                <a:lnTo>
                  <a:pt x="28092" y="9494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2" name="object 242"/>
          <p:cNvSpPr/>
          <p:nvPr/>
        </p:nvSpPr>
        <p:spPr>
          <a:xfrm>
            <a:off x="5984870" y="4505204"/>
            <a:ext cx="32739" cy="134235"/>
          </a:xfrm>
          <a:custGeom>
            <a:avLst/>
            <a:gdLst/>
            <a:ahLst/>
            <a:cxnLst/>
            <a:rect l="l" t="t" r="r" b="b"/>
            <a:pathLst>
              <a:path w="32739" h="134235">
                <a:moveTo>
                  <a:pt x="0" y="0"/>
                </a:moveTo>
                <a:lnTo>
                  <a:pt x="5948" y="16753"/>
                </a:lnTo>
                <a:lnTo>
                  <a:pt x="13408" y="31482"/>
                </a:lnTo>
                <a:lnTo>
                  <a:pt x="18766" y="49343"/>
                </a:lnTo>
                <a:lnTo>
                  <a:pt x="21800" y="65584"/>
                </a:lnTo>
                <a:lnTo>
                  <a:pt x="23628" y="75007"/>
                </a:lnTo>
                <a:lnTo>
                  <a:pt x="25574" y="84928"/>
                </a:lnTo>
                <a:lnTo>
                  <a:pt x="27235" y="94815"/>
                </a:lnTo>
                <a:lnTo>
                  <a:pt x="28706" y="104681"/>
                </a:lnTo>
                <a:lnTo>
                  <a:pt x="30947" y="121100"/>
                </a:lnTo>
                <a:lnTo>
                  <a:pt x="32739" y="13423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3" name="object 243"/>
          <p:cNvSpPr/>
          <p:nvPr/>
        </p:nvSpPr>
        <p:spPr>
          <a:xfrm>
            <a:off x="5998007" y="4492065"/>
            <a:ext cx="39288" cy="150606"/>
          </a:xfrm>
          <a:custGeom>
            <a:avLst/>
            <a:gdLst/>
            <a:ahLst/>
            <a:cxnLst/>
            <a:rect l="l" t="t" r="r" b="b"/>
            <a:pathLst>
              <a:path w="39288" h="150606">
                <a:moveTo>
                  <a:pt x="0" y="0"/>
                </a:moveTo>
                <a:lnTo>
                  <a:pt x="15409" y="39508"/>
                </a:lnTo>
                <a:lnTo>
                  <a:pt x="25907" y="79814"/>
                </a:lnTo>
                <a:lnTo>
                  <a:pt x="34192" y="122274"/>
                </a:lnTo>
                <a:lnTo>
                  <a:pt x="37023" y="138014"/>
                </a:lnTo>
                <a:lnTo>
                  <a:pt x="39288" y="15060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4" name="object 244"/>
          <p:cNvSpPr/>
          <p:nvPr/>
        </p:nvSpPr>
        <p:spPr>
          <a:xfrm>
            <a:off x="4459234" y="4773593"/>
            <a:ext cx="22918" cy="88400"/>
          </a:xfrm>
          <a:custGeom>
            <a:avLst/>
            <a:gdLst/>
            <a:ahLst/>
            <a:cxnLst/>
            <a:rect l="l" t="t" r="r" b="b"/>
            <a:pathLst>
              <a:path w="22918" h="88400">
                <a:moveTo>
                  <a:pt x="0" y="0"/>
                </a:moveTo>
                <a:lnTo>
                  <a:pt x="3341" y="13796"/>
                </a:lnTo>
                <a:lnTo>
                  <a:pt x="8033" y="26261"/>
                </a:lnTo>
                <a:lnTo>
                  <a:pt x="11816" y="39319"/>
                </a:lnTo>
                <a:lnTo>
                  <a:pt x="14710" y="52034"/>
                </a:lnTo>
                <a:lnTo>
                  <a:pt x="18384" y="69055"/>
                </a:lnTo>
                <a:lnTo>
                  <a:pt x="21915" y="84147"/>
                </a:lnTo>
                <a:lnTo>
                  <a:pt x="22918" y="8840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5" name="object 245"/>
          <p:cNvSpPr/>
          <p:nvPr/>
        </p:nvSpPr>
        <p:spPr>
          <a:xfrm>
            <a:off x="4374138" y="4777095"/>
            <a:ext cx="166979" cy="12826"/>
          </a:xfrm>
          <a:custGeom>
            <a:avLst/>
            <a:gdLst/>
            <a:ahLst/>
            <a:cxnLst/>
            <a:rect l="l" t="t" r="r" b="b"/>
            <a:pathLst>
              <a:path w="166979" h="12826">
                <a:moveTo>
                  <a:pt x="0" y="6278"/>
                </a:moveTo>
                <a:lnTo>
                  <a:pt x="16047" y="1778"/>
                </a:lnTo>
                <a:lnTo>
                  <a:pt x="29080" y="640"/>
                </a:lnTo>
                <a:lnTo>
                  <a:pt x="46272" y="134"/>
                </a:lnTo>
                <a:lnTo>
                  <a:pt x="55949" y="0"/>
                </a:lnTo>
                <a:lnTo>
                  <a:pt x="66766" y="273"/>
                </a:lnTo>
                <a:lnTo>
                  <a:pt x="114523" y="3327"/>
                </a:lnTo>
                <a:lnTo>
                  <a:pt x="160397" y="11202"/>
                </a:lnTo>
                <a:lnTo>
                  <a:pt x="166979" y="1282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6" name="object 246"/>
          <p:cNvSpPr/>
          <p:nvPr/>
        </p:nvSpPr>
        <p:spPr>
          <a:xfrm>
            <a:off x="4465845" y="4868460"/>
            <a:ext cx="81852" cy="19644"/>
          </a:xfrm>
          <a:custGeom>
            <a:avLst/>
            <a:gdLst/>
            <a:ahLst/>
            <a:cxnLst/>
            <a:rect l="l" t="t" r="r" b="b"/>
            <a:pathLst>
              <a:path w="81852" h="19644">
                <a:moveTo>
                  <a:pt x="0" y="0"/>
                </a:moveTo>
                <a:lnTo>
                  <a:pt x="42392" y="12296"/>
                </a:lnTo>
                <a:lnTo>
                  <a:pt x="73099" y="18083"/>
                </a:lnTo>
                <a:lnTo>
                  <a:pt x="81852" y="196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7" name="object 247"/>
          <p:cNvSpPr/>
          <p:nvPr/>
        </p:nvSpPr>
        <p:spPr>
          <a:xfrm>
            <a:off x="4560826" y="4858597"/>
            <a:ext cx="55660" cy="16370"/>
          </a:xfrm>
          <a:custGeom>
            <a:avLst/>
            <a:gdLst/>
            <a:ahLst/>
            <a:cxnLst/>
            <a:rect l="l" t="t" r="r" b="b"/>
            <a:pathLst>
              <a:path w="55660" h="16370">
                <a:moveTo>
                  <a:pt x="0" y="0"/>
                </a:moveTo>
                <a:lnTo>
                  <a:pt x="7114" y="8205"/>
                </a:lnTo>
                <a:lnTo>
                  <a:pt x="10195" y="15409"/>
                </a:lnTo>
                <a:lnTo>
                  <a:pt x="11162" y="16093"/>
                </a:lnTo>
                <a:lnTo>
                  <a:pt x="11807" y="14730"/>
                </a:lnTo>
                <a:lnTo>
                  <a:pt x="12237" y="12003"/>
                </a:lnTo>
                <a:lnTo>
                  <a:pt x="17565" y="6062"/>
                </a:lnTo>
                <a:lnTo>
                  <a:pt x="21532" y="2950"/>
                </a:lnTo>
                <a:lnTo>
                  <a:pt x="25268" y="1603"/>
                </a:lnTo>
                <a:lnTo>
                  <a:pt x="32330" y="2046"/>
                </a:lnTo>
                <a:lnTo>
                  <a:pt x="39107" y="5638"/>
                </a:lnTo>
                <a:lnTo>
                  <a:pt x="55660" y="163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8" name="object 248"/>
          <p:cNvSpPr/>
          <p:nvPr/>
        </p:nvSpPr>
        <p:spPr>
          <a:xfrm>
            <a:off x="4670657" y="4766879"/>
            <a:ext cx="37538" cy="124418"/>
          </a:xfrm>
          <a:custGeom>
            <a:avLst/>
            <a:gdLst/>
            <a:ahLst/>
            <a:cxnLst/>
            <a:rect l="l" t="t" r="r" b="b"/>
            <a:pathLst>
              <a:path w="37538" h="124418">
                <a:moveTo>
                  <a:pt x="1522" y="0"/>
                </a:moveTo>
                <a:lnTo>
                  <a:pt x="4507" y="41713"/>
                </a:lnTo>
                <a:lnTo>
                  <a:pt x="18698" y="80608"/>
                </a:lnTo>
                <a:lnTo>
                  <a:pt x="26254" y="97671"/>
                </a:lnTo>
                <a:lnTo>
                  <a:pt x="33871" y="115685"/>
                </a:lnTo>
                <a:lnTo>
                  <a:pt x="37538" y="1244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9" name="object 249"/>
          <p:cNvSpPr/>
          <p:nvPr/>
        </p:nvSpPr>
        <p:spPr>
          <a:xfrm>
            <a:off x="4678761" y="4842145"/>
            <a:ext cx="42564" cy="3274"/>
          </a:xfrm>
          <a:custGeom>
            <a:avLst/>
            <a:gdLst/>
            <a:ahLst/>
            <a:cxnLst/>
            <a:rect l="l" t="t" r="r" b="b"/>
            <a:pathLst>
              <a:path w="42564" h="3274">
                <a:moveTo>
                  <a:pt x="0" y="3274"/>
                </a:moveTo>
                <a:lnTo>
                  <a:pt x="15216" y="682"/>
                </a:lnTo>
                <a:lnTo>
                  <a:pt x="33605" y="135"/>
                </a:lnTo>
                <a:lnTo>
                  <a:pt x="42564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0" name="object 250"/>
          <p:cNvSpPr/>
          <p:nvPr/>
        </p:nvSpPr>
        <p:spPr>
          <a:xfrm>
            <a:off x="4755394" y="4838556"/>
            <a:ext cx="51094" cy="42838"/>
          </a:xfrm>
          <a:custGeom>
            <a:avLst/>
            <a:gdLst/>
            <a:ahLst/>
            <a:cxnLst/>
            <a:rect l="l" t="t" r="r" b="b"/>
            <a:pathLst>
              <a:path w="51094" h="42838">
                <a:moveTo>
                  <a:pt x="11803" y="23193"/>
                </a:moveTo>
                <a:lnTo>
                  <a:pt x="11052" y="0"/>
                </a:lnTo>
                <a:lnTo>
                  <a:pt x="7301" y="91"/>
                </a:lnTo>
                <a:lnTo>
                  <a:pt x="4072" y="1243"/>
                </a:lnTo>
                <a:lnTo>
                  <a:pt x="1192" y="3103"/>
                </a:lnTo>
                <a:lnTo>
                  <a:pt x="0" y="5798"/>
                </a:lnTo>
                <a:lnTo>
                  <a:pt x="615" y="12673"/>
                </a:lnTo>
                <a:lnTo>
                  <a:pt x="6224" y="19609"/>
                </a:lnTo>
                <a:lnTo>
                  <a:pt x="19609" y="29649"/>
                </a:lnTo>
                <a:lnTo>
                  <a:pt x="35095" y="37597"/>
                </a:lnTo>
                <a:lnTo>
                  <a:pt x="51094" y="4283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1" name="object 251"/>
          <p:cNvSpPr/>
          <p:nvPr/>
        </p:nvSpPr>
        <p:spPr>
          <a:xfrm>
            <a:off x="4803247" y="4825692"/>
            <a:ext cx="26193" cy="45839"/>
          </a:xfrm>
          <a:custGeom>
            <a:avLst/>
            <a:gdLst/>
            <a:ahLst/>
            <a:cxnLst/>
            <a:rect l="l" t="t" r="r" b="b"/>
            <a:pathLst>
              <a:path w="26193" h="45839">
                <a:moveTo>
                  <a:pt x="0" y="45839"/>
                </a:moveTo>
                <a:lnTo>
                  <a:pt x="5214" y="42363"/>
                </a:lnTo>
                <a:lnTo>
                  <a:pt x="6386" y="39883"/>
                </a:lnTo>
                <a:lnTo>
                  <a:pt x="6624" y="25448"/>
                </a:lnTo>
                <a:lnTo>
                  <a:pt x="7309" y="17131"/>
                </a:lnTo>
                <a:lnTo>
                  <a:pt x="10039" y="8584"/>
                </a:lnTo>
                <a:lnTo>
                  <a:pt x="12514" y="5722"/>
                </a:lnTo>
                <a:lnTo>
                  <a:pt x="26193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2" name="object 252"/>
          <p:cNvSpPr/>
          <p:nvPr/>
        </p:nvSpPr>
        <p:spPr>
          <a:xfrm>
            <a:off x="4875314" y="4826100"/>
            <a:ext cx="26194" cy="45391"/>
          </a:xfrm>
          <a:custGeom>
            <a:avLst/>
            <a:gdLst/>
            <a:ahLst/>
            <a:cxnLst/>
            <a:rect l="l" t="t" r="r" b="b"/>
            <a:pathLst>
              <a:path w="26194" h="45391">
                <a:moveTo>
                  <a:pt x="0" y="19197"/>
                </a:moveTo>
                <a:lnTo>
                  <a:pt x="13276" y="18227"/>
                </a:lnTo>
                <a:lnTo>
                  <a:pt x="16491" y="17459"/>
                </a:lnTo>
                <a:lnTo>
                  <a:pt x="18997" y="15127"/>
                </a:lnTo>
                <a:lnTo>
                  <a:pt x="22753" y="7687"/>
                </a:lnTo>
                <a:lnTo>
                  <a:pt x="22081" y="4611"/>
                </a:lnTo>
                <a:lnTo>
                  <a:pt x="19814" y="2197"/>
                </a:lnTo>
                <a:lnTo>
                  <a:pt x="16483" y="223"/>
                </a:lnTo>
                <a:lnTo>
                  <a:pt x="13535" y="0"/>
                </a:lnTo>
                <a:lnTo>
                  <a:pt x="10842" y="941"/>
                </a:lnTo>
                <a:lnTo>
                  <a:pt x="16947" y="39950"/>
                </a:lnTo>
                <a:lnTo>
                  <a:pt x="26194" y="453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3" name="object 253"/>
          <p:cNvSpPr/>
          <p:nvPr/>
        </p:nvSpPr>
        <p:spPr>
          <a:xfrm>
            <a:off x="4933235" y="4825611"/>
            <a:ext cx="23205" cy="52388"/>
          </a:xfrm>
          <a:custGeom>
            <a:avLst/>
            <a:gdLst/>
            <a:ahLst/>
            <a:cxnLst/>
            <a:rect l="l" t="t" r="r" b="b"/>
            <a:pathLst>
              <a:path w="23205" h="52388">
                <a:moveTo>
                  <a:pt x="10873" y="0"/>
                </a:moveTo>
                <a:lnTo>
                  <a:pt x="5281" y="4864"/>
                </a:lnTo>
                <a:lnTo>
                  <a:pt x="20" y="7376"/>
                </a:lnTo>
                <a:lnTo>
                  <a:pt x="0" y="10374"/>
                </a:lnTo>
                <a:lnTo>
                  <a:pt x="7934" y="23932"/>
                </a:lnTo>
                <a:lnTo>
                  <a:pt x="22276" y="40529"/>
                </a:lnTo>
                <a:lnTo>
                  <a:pt x="23205" y="43027"/>
                </a:lnTo>
                <a:lnTo>
                  <a:pt x="23096" y="45420"/>
                </a:lnTo>
                <a:lnTo>
                  <a:pt x="22296" y="47743"/>
                </a:lnTo>
                <a:lnTo>
                  <a:pt x="20307" y="49291"/>
                </a:lnTo>
                <a:lnTo>
                  <a:pt x="7599" y="523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4" name="object 254"/>
          <p:cNvSpPr/>
          <p:nvPr/>
        </p:nvSpPr>
        <p:spPr>
          <a:xfrm>
            <a:off x="4960515" y="4750261"/>
            <a:ext cx="36017" cy="130971"/>
          </a:xfrm>
          <a:custGeom>
            <a:avLst/>
            <a:gdLst/>
            <a:ahLst/>
            <a:cxnLst/>
            <a:rect l="l" t="t" r="r" b="b"/>
            <a:pathLst>
              <a:path w="36017" h="130971">
                <a:moveTo>
                  <a:pt x="0" y="0"/>
                </a:moveTo>
                <a:lnTo>
                  <a:pt x="3476" y="17382"/>
                </a:lnTo>
                <a:lnTo>
                  <a:pt x="8093" y="35617"/>
                </a:lnTo>
                <a:lnTo>
                  <a:pt x="10852" y="45573"/>
                </a:lnTo>
                <a:lnTo>
                  <a:pt x="13783" y="56213"/>
                </a:lnTo>
                <a:lnTo>
                  <a:pt x="16829" y="67307"/>
                </a:lnTo>
                <a:lnTo>
                  <a:pt x="19950" y="78706"/>
                </a:lnTo>
                <a:lnTo>
                  <a:pt x="23123" y="89579"/>
                </a:lnTo>
                <a:lnTo>
                  <a:pt x="26329" y="100102"/>
                </a:lnTo>
                <a:lnTo>
                  <a:pt x="31711" y="117252"/>
                </a:lnTo>
                <a:lnTo>
                  <a:pt x="36017" y="1309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5" name="object 255"/>
          <p:cNvSpPr/>
          <p:nvPr/>
        </p:nvSpPr>
        <p:spPr>
          <a:xfrm>
            <a:off x="4973647" y="4802609"/>
            <a:ext cx="29468" cy="6548"/>
          </a:xfrm>
          <a:custGeom>
            <a:avLst/>
            <a:gdLst/>
            <a:ahLst/>
            <a:cxnLst/>
            <a:rect l="l" t="t" r="r" b="b"/>
            <a:pathLst>
              <a:path w="29468" h="6548">
                <a:moveTo>
                  <a:pt x="0" y="6548"/>
                </a:moveTo>
                <a:lnTo>
                  <a:pt x="10819" y="2048"/>
                </a:lnTo>
                <a:lnTo>
                  <a:pt x="25246" y="404"/>
                </a:lnTo>
                <a:lnTo>
                  <a:pt x="29468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6" name="object 256"/>
          <p:cNvSpPr/>
          <p:nvPr/>
        </p:nvSpPr>
        <p:spPr>
          <a:xfrm>
            <a:off x="5173417" y="4818939"/>
            <a:ext cx="26194" cy="108053"/>
          </a:xfrm>
          <a:custGeom>
            <a:avLst/>
            <a:gdLst/>
            <a:ahLst/>
            <a:cxnLst/>
            <a:rect l="l" t="t" r="r" b="b"/>
            <a:pathLst>
              <a:path w="26194" h="108053">
                <a:moveTo>
                  <a:pt x="0" y="0"/>
                </a:moveTo>
                <a:lnTo>
                  <a:pt x="1940" y="18127"/>
                </a:lnTo>
                <a:lnTo>
                  <a:pt x="5592" y="33160"/>
                </a:lnTo>
                <a:lnTo>
                  <a:pt x="10853" y="50755"/>
                </a:lnTo>
                <a:lnTo>
                  <a:pt x="15859" y="68520"/>
                </a:lnTo>
                <a:lnTo>
                  <a:pt x="20146" y="84662"/>
                </a:lnTo>
                <a:lnTo>
                  <a:pt x="24892" y="103002"/>
                </a:lnTo>
                <a:lnTo>
                  <a:pt x="26194" y="10805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7" name="object 257"/>
          <p:cNvSpPr/>
          <p:nvPr/>
        </p:nvSpPr>
        <p:spPr>
          <a:xfrm>
            <a:off x="5163630" y="4818728"/>
            <a:ext cx="48697" cy="62383"/>
          </a:xfrm>
          <a:custGeom>
            <a:avLst/>
            <a:gdLst/>
            <a:ahLst/>
            <a:cxnLst/>
            <a:rect l="l" t="t" r="r" b="b"/>
            <a:pathLst>
              <a:path w="48697" h="62383">
                <a:moveTo>
                  <a:pt x="0" y="6719"/>
                </a:moveTo>
                <a:lnTo>
                  <a:pt x="5214" y="1504"/>
                </a:lnTo>
                <a:lnTo>
                  <a:pt x="8570" y="332"/>
                </a:lnTo>
                <a:lnTo>
                  <a:pt x="17148" y="0"/>
                </a:lnTo>
                <a:lnTo>
                  <a:pt x="27995" y="5915"/>
                </a:lnTo>
                <a:lnTo>
                  <a:pt x="33944" y="10549"/>
                </a:lnTo>
                <a:lnTo>
                  <a:pt x="42494" y="23459"/>
                </a:lnTo>
                <a:lnTo>
                  <a:pt x="47628" y="37443"/>
                </a:lnTo>
                <a:lnTo>
                  <a:pt x="48697" y="48509"/>
                </a:lnTo>
                <a:lnTo>
                  <a:pt x="47017" y="52770"/>
                </a:lnTo>
                <a:lnTo>
                  <a:pt x="40300" y="59445"/>
                </a:lnTo>
                <a:lnTo>
                  <a:pt x="32221" y="61926"/>
                </a:lnTo>
                <a:lnTo>
                  <a:pt x="19646" y="6238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8" name="object 258"/>
          <p:cNvSpPr/>
          <p:nvPr/>
        </p:nvSpPr>
        <p:spPr>
          <a:xfrm>
            <a:off x="5259618" y="4835230"/>
            <a:ext cx="38298" cy="36018"/>
          </a:xfrm>
          <a:custGeom>
            <a:avLst/>
            <a:gdLst/>
            <a:ahLst/>
            <a:cxnLst/>
            <a:rect l="l" t="t" r="r" b="b"/>
            <a:pathLst>
              <a:path w="38298" h="36018">
                <a:moveTo>
                  <a:pt x="15377" y="0"/>
                </a:moveTo>
                <a:lnTo>
                  <a:pt x="8424" y="3476"/>
                </a:lnTo>
                <a:lnTo>
                  <a:pt x="4040" y="8093"/>
                </a:lnTo>
                <a:lnTo>
                  <a:pt x="1243" y="14147"/>
                </a:lnTo>
                <a:lnTo>
                  <a:pt x="0" y="21689"/>
                </a:lnTo>
                <a:lnTo>
                  <a:pt x="759" y="25010"/>
                </a:lnTo>
                <a:lnTo>
                  <a:pt x="4515" y="30640"/>
                </a:lnTo>
                <a:lnTo>
                  <a:pt x="8135" y="31705"/>
                </a:lnTo>
                <a:lnTo>
                  <a:pt x="17980" y="30948"/>
                </a:lnTo>
                <a:lnTo>
                  <a:pt x="25751" y="28186"/>
                </a:lnTo>
                <a:lnTo>
                  <a:pt x="28842" y="26431"/>
                </a:lnTo>
                <a:lnTo>
                  <a:pt x="31266" y="26716"/>
                </a:lnTo>
                <a:lnTo>
                  <a:pt x="33246" y="28361"/>
                </a:lnTo>
                <a:lnTo>
                  <a:pt x="38298" y="3601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9" name="object 259"/>
          <p:cNvSpPr/>
          <p:nvPr/>
        </p:nvSpPr>
        <p:spPr>
          <a:xfrm>
            <a:off x="5324149" y="4825366"/>
            <a:ext cx="16372" cy="55665"/>
          </a:xfrm>
          <a:custGeom>
            <a:avLst/>
            <a:gdLst/>
            <a:ahLst/>
            <a:cxnLst/>
            <a:rect l="l" t="t" r="r" b="b"/>
            <a:pathLst>
              <a:path w="16372" h="55665">
                <a:moveTo>
                  <a:pt x="0" y="0"/>
                </a:moveTo>
                <a:lnTo>
                  <a:pt x="5228" y="17935"/>
                </a:lnTo>
                <a:lnTo>
                  <a:pt x="10806" y="35754"/>
                </a:lnTo>
                <a:lnTo>
                  <a:pt x="15165" y="51300"/>
                </a:lnTo>
                <a:lnTo>
                  <a:pt x="16372" y="5566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0" name="object 260"/>
          <p:cNvSpPr/>
          <p:nvPr/>
        </p:nvSpPr>
        <p:spPr>
          <a:xfrm>
            <a:off x="5350214" y="4747816"/>
            <a:ext cx="85303" cy="136449"/>
          </a:xfrm>
          <a:custGeom>
            <a:avLst/>
            <a:gdLst/>
            <a:ahLst/>
            <a:cxnLst/>
            <a:rect l="l" t="t" r="r" b="b"/>
            <a:pathLst>
              <a:path w="85303" h="136449">
                <a:moveTo>
                  <a:pt x="16540" y="70960"/>
                </a:moveTo>
                <a:lnTo>
                  <a:pt x="17267" y="85917"/>
                </a:lnTo>
                <a:lnTo>
                  <a:pt x="21768" y="98515"/>
                </a:lnTo>
                <a:lnTo>
                  <a:pt x="25655" y="104551"/>
                </a:lnTo>
                <a:lnTo>
                  <a:pt x="28074" y="105361"/>
                </a:lnTo>
                <a:lnTo>
                  <a:pt x="30778" y="104808"/>
                </a:lnTo>
                <a:lnTo>
                  <a:pt x="33673" y="103349"/>
                </a:lnTo>
                <a:lnTo>
                  <a:pt x="37858" y="96876"/>
                </a:lnTo>
                <a:lnTo>
                  <a:pt x="39484" y="92603"/>
                </a:lnTo>
                <a:lnTo>
                  <a:pt x="39350" y="80094"/>
                </a:lnTo>
                <a:lnTo>
                  <a:pt x="20276" y="28076"/>
                </a:lnTo>
                <a:lnTo>
                  <a:pt x="9833" y="14062"/>
                </a:lnTo>
                <a:lnTo>
                  <a:pt x="0" y="538"/>
                </a:lnTo>
                <a:lnTo>
                  <a:pt x="30019" y="41504"/>
                </a:lnTo>
                <a:lnTo>
                  <a:pt x="54005" y="78847"/>
                </a:lnTo>
                <a:lnTo>
                  <a:pt x="76453" y="118845"/>
                </a:lnTo>
                <a:lnTo>
                  <a:pt x="85303" y="1364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1" name="object 261"/>
          <p:cNvSpPr/>
          <p:nvPr/>
        </p:nvSpPr>
        <p:spPr>
          <a:xfrm>
            <a:off x="5635297" y="4805638"/>
            <a:ext cx="16372" cy="49116"/>
          </a:xfrm>
          <a:custGeom>
            <a:avLst/>
            <a:gdLst/>
            <a:ahLst/>
            <a:cxnLst/>
            <a:rect l="l" t="t" r="r" b="b"/>
            <a:pathLst>
              <a:path w="16372" h="49116">
                <a:moveTo>
                  <a:pt x="0" y="0"/>
                </a:moveTo>
                <a:lnTo>
                  <a:pt x="3562" y="15217"/>
                </a:lnTo>
                <a:lnTo>
                  <a:pt x="7697" y="33607"/>
                </a:lnTo>
                <a:lnTo>
                  <a:pt x="16372" y="491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2" name="object 262"/>
          <p:cNvSpPr/>
          <p:nvPr/>
        </p:nvSpPr>
        <p:spPr>
          <a:xfrm>
            <a:off x="5667649" y="4795773"/>
            <a:ext cx="23354" cy="55666"/>
          </a:xfrm>
          <a:custGeom>
            <a:avLst/>
            <a:gdLst/>
            <a:ahLst/>
            <a:cxnLst/>
            <a:rect l="l" t="t" r="r" b="b"/>
            <a:pathLst>
              <a:path w="23354" h="55666">
                <a:moveTo>
                  <a:pt x="16805" y="0"/>
                </a:moveTo>
                <a:lnTo>
                  <a:pt x="11212" y="9729"/>
                </a:lnTo>
                <a:lnTo>
                  <a:pt x="1915" y="20382"/>
                </a:lnTo>
                <a:lnTo>
                  <a:pt x="329" y="23412"/>
                </a:lnTo>
                <a:lnTo>
                  <a:pt x="0" y="26159"/>
                </a:lnTo>
                <a:lnTo>
                  <a:pt x="1574" y="31152"/>
                </a:lnTo>
                <a:lnTo>
                  <a:pt x="6640" y="35796"/>
                </a:lnTo>
                <a:lnTo>
                  <a:pt x="20012" y="42968"/>
                </a:lnTo>
                <a:lnTo>
                  <a:pt x="21853" y="45018"/>
                </a:lnTo>
                <a:lnTo>
                  <a:pt x="22717" y="47476"/>
                </a:lnTo>
                <a:lnTo>
                  <a:pt x="23354" y="5566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3" name="object 263"/>
          <p:cNvSpPr/>
          <p:nvPr/>
        </p:nvSpPr>
        <p:spPr>
          <a:xfrm>
            <a:off x="5894063" y="4772811"/>
            <a:ext cx="22921" cy="85137"/>
          </a:xfrm>
          <a:custGeom>
            <a:avLst/>
            <a:gdLst/>
            <a:ahLst/>
            <a:cxnLst/>
            <a:rect l="l" t="t" r="r" b="b"/>
            <a:pathLst>
              <a:path w="22921" h="85137">
                <a:moveTo>
                  <a:pt x="0" y="0"/>
                </a:moveTo>
                <a:lnTo>
                  <a:pt x="3476" y="12168"/>
                </a:lnTo>
                <a:lnTo>
                  <a:pt x="7124" y="25903"/>
                </a:lnTo>
                <a:lnTo>
                  <a:pt x="10806" y="40983"/>
                </a:lnTo>
                <a:lnTo>
                  <a:pt x="13656" y="54961"/>
                </a:lnTo>
                <a:lnTo>
                  <a:pt x="19044" y="71628"/>
                </a:lnTo>
                <a:lnTo>
                  <a:pt x="22921" y="8513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4" name="object 264"/>
          <p:cNvSpPr/>
          <p:nvPr/>
        </p:nvSpPr>
        <p:spPr>
          <a:xfrm>
            <a:off x="5933399" y="4762946"/>
            <a:ext cx="56614" cy="74441"/>
          </a:xfrm>
          <a:custGeom>
            <a:avLst/>
            <a:gdLst/>
            <a:ahLst/>
            <a:cxnLst/>
            <a:rect l="l" t="t" r="r" b="b"/>
            <a:pathLst>
              <a:path w="56614" h="74441">
                <a:moveTo>
                  <a:pt x="0" y="0"/>
                </a:moveTo>
                <a:lnTo>
                  <a:pt x="42908" y="24241"/>
                </a:lnTo>
                <a:lnTo>
                  <a:pt x="56614" y="56874"/>
                </a:lnTo>
                <a:lnTo>
                  <a:pt x="54996" y="66391"/>
                </a:lnTo>
                <a:lnTo>
                  <a:pt x="53037" y="70456"/>
                </a:lnTo>
                <a:lnTo>
                  <a:pt x="49911" y="72803"/>
                </a:lnTo>
                <a:lnTo>
                  <a:pt x="41587" y="74441"/>
                </a:lnTo>
                <a:lnTo>
                  <a:pt x="31824" y="72015"/>
                </a:lnTo>
                <a:lnTo>
                  <a:pt x="21420" y="66207"/>
                </a:lnTo>
                <a:lnTo>
                  <a:pt x="10732" y="56349"/>
                </a:lnTo>
                <a:lnTo>
                  <a:pt x="4770" y="45661"/>
                </a:lnTo>
                <a:lnTo>
                  <a:pt x="0" y="2947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5" name="object 265"/>
          <p:cNvSpPr/>
          <p:nvPr/>
        </p:nvSpPr>
        <p:spPr>
          <a:xfrm>
            <a:off x="6024686" y="4763013"/>
            <a:ext cx="43318" cy="70211"/>
          </a:xfrm>
          <a:custGeom>
            <a:avLst/>
            <a:gdLst/>
            <a:ahLst/>
            <a:cxnLst/>
            <a:rect l="l" t="t" r="r" b="b"/>
            <a:pathLst>
              <a:path w="43318" h="70211">
                <a:moveTo>
                  <a:pt x="10264" y="9715"/>
                </a:moveTo>
                <a:lnTo>
                  <a:pt x="19380" y="600"/>
                </a:lnTo>
                <a:lnTo>
                  <a:pt x="21799" y="0"/>
                </a:lnTo>
                <a:lnTo>
                  <a:pt x="27398" y="1273"/>
                </a:lnTo>
                <a:lnTo>
                  <a:pt x="32554" y="9116"/>
                </a:lnTo>
                <a:lnTo>
                  <a:pt x="37271" y="21819"/>
                </a:lnTo>
                <a:lnTo>
                  <a:pt x="41793" y="38380"/>
                </a:lnTo>
                <a:lnTo>
                  <a:pt x="43318" y="51805"/>
                </a:lnTo>
                <a:lnTo>
                  <a:pt x="43215" y="57422"/>
                </a:lnTo>
                <a:lnTo>
                  <a:pt x="41691" y="61895"/>
                </a:lnTo>
                <a:lnTo>
                  <a:pt x="36117" y="68805"/>
                </a:lnTo>
                <a:lnTo>
                  <a:pt x="32229" y="70211"/>
                </a:lnTo>
                <a:lnTo>
                  <a:pt x="23059" y="69833"/>
                </a:lnTo>
                <a:lnTo>
                  <a:pt x="13889" y="64328"/>
                </a:lnTo>
                <a:lnTo>
                  <a:pt x="6054" y="56182"/>
                </a:lnTo>
                <a:lnTo>
                  <a:pt x="1358" y="47710"/>
                </a:lnTo>
                <a:lnTo>
                  <a:pt x="0" y="39094"/>
                </a:lnTo>
                <a:lnTo>
                  <a:pt x="440" y="2608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6" name="object 266"/>
          <p:cNvSpPr/>
          <p:nvPr/>
        </p:nvSpPr>
        <p:spPr>
          <a:xfrm>
            <a:off x="6120133" y="4743742"/>
            <a:ext cx="36070" cy="26220"/>
          </a:xfrm>
          <a:custGeom>
            <a:avLst/>
            <a:gdLst/>
            <a:ahLst/>
            <a:cxnLst/>
            <a:rect l="l" t="t" r="r" b="b"/>
            <a:pathLst>
              <a:path w="36070" h="26220">
                <a:moveTo>
                  <a:pt x="13098" y="6023"/>
                </a:moveTo>
                <a:lnTo>
                  <a:pt x="14836" y="808"/>
                </a:lnTo>
                <a:lnTo>
                  <a:pt x="17168" y="0"/>
                </a:lnTo>
                <a:lnTo>
                  <a:pt x="24609" y="1042"/>
                </a:lnTo>
                <a:lnTo>
                  <a:pt x="35550" y="7458"/>
                </a:lnTo>
                <a:lnTo>
                  <a:pt x="36070" y="10982"/>
                </a:lnTo>
                <a:lnTo>
                  <a:pt x="31797" y="19749"/>
                </a:lnTo>
                <a:lnTo>
                  <a:pt x="28111" y="22814"/>
                </a:lnTo>
                <a:lnTo>
                  <a:pt x="19164" y="26220"/>
                </a:lnTo>
                <a:lnTo>
                  <a:pt x="9123" y="25794"/>
                </a:lnTo>
                <a:lnTo>
                  <a:pt x="3899" y="24661"/>
                </a:lnTo>
                <a:lnTo>
                  <a:pt x="1144" y="22451"/>
                </a:lnTo>
                <a:lnTo>
                  <a:pt x="35" y="19522"/>
                </a:lnTo>
                <a:lnTo>
                  <a:pt x="0" y="92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7" name="object 267"/>
          <p:cNvSpPr/>
          <p:nvPr/>
        </p:nvSpPr>
        <p:spPr>
          <a:xfrm>
            <a:off x="6146372" y="4756273"/>
            <a:ext cx="45844" cy="104787"/>
          </a:xfrm>
          <a:custGeom>
            <a:avLst/>
            <a:gdLst/>
            <a:ahLst/>
            <a:cxnLst/>
            <a:rect l="l" t="t" r="r" b="b"/>
            <a:pathLst>
              <a:path w="45844" h="104787">
                <a:moveTo>
                  <a:pt x="45844" y="0"/>
                </a:moveTo>
                <a:lnTo>
                  <a:pt x="40252" y="16777"/>
                </a:lnTo>
                <a:lnTo>
                  <a:pt x="34990" y="32561"/>
                </a:lnTo>
                <a:lnTo>
                  <a:pt x="29013" y="48552"/>
                </a:lnTo>
                <a:lnTo>
                  <a:pt x="22718" y="63421"/>
                </a:lnTo>
                <a:lnTo>
                  <a:pt x="13402" y="81655"/>
                </a:lnTo>
                <a:lnTo>
                  <a:pt x="4520" y="98129"/>
                </a:lnTo>
                <a:lnTo>
                  <a:pt x="0" y="1047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8" name="object 268"/>
          <p:cNvSpPr/>
          <p:nvPr/>
        </p:nvSpPr>
        <p:spPr>
          <a:xfrm>
            <a:off x="6183502" y="4824999"/>
            <a:ext cx="32185" cy="30306"/>
          </a:xfrm>
          <a:custGeom>
            <a:avLst/>
            <a:gdLst/>
            <a:ahLst/>
            <a:cxnLst/>
            <a:rect l="l" t="t" r="r" b="b"/>
            <a:pathLst>
              <a:path w="32185" h="30306">
                <a:moveTo>
                  <a:pt x="12032" y="0"/>
                </a:moveTo>
                <a:lnTo>
                  <a:pt x="24377" y="5956"/>
                </a:lnTo>
                <a:lnTo>
                  <a:pt x="31345" y="12592"/>
                </a:lnTo>
                <a:lnTo>
                  <a:pt x="32185" y="16399"/>
                </a:lnTo>
                <a:lnTo>
                  <a:pt x="31289" y="20392"/>
                </a:lnTo>
                <a:lnTo>
                  <a:pt x="29236" y="24510"/>
                </a:lnTo>
                <a:lnTo>
                  <a:pt x="26049" y="27256"/>
                </a:lnTo>
                <a:lnTo>
                  <a:pt x="17656" y="30306"/>
                </a:lnTo>
                <a:lnTo>
                  <a:pt x="8831" y="29721"/>
                </a:lnTo>
                <a:lnTo>
                  <a:pt x="4441" y="28546"/>
                </a:lnTo>
                <a:lnTo>
                  <a:pt x="1878" y="26671"/>
                </a:lnTo>
                <a:lnTo>
                  <a:pt x="532" y="24330"/>
                </a:lnTo>
                <a:lnTo>
                  <a:pt x="0" y="21677"/>
                </a:lnTo>
                <a:lnTo>
                  <a:pt x="736" y="19545"/>
                </a:lnTo>
                <a:lnTo>
                  <a:pt x="8758" y="130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9" name="object 269"/>
          <p:cNvSpPr/>
          <p:nvPr/>
        </p:nvSpPr>
        <p:spPr>
          <a:xfrm>
            <a:off x="4162477" y="5006616"/>
            <a:ext cx="106950" cy="123748"/>
          </a:xfrm>
          <a:custGeom>
            <a:avLst/>
            <a:gdLst/>
            <a:ahLst/>
            <a:cxnLst/>
            <a:rect l="l" t="t" r="r" b="b"/>
            <a:pathLst>
              <a:path w="106950" h="123748">
                <a:moveTo>
                  <a:pt x="67660" y="2591"/>
                </a:moveTo>
                <a:lnTo>
                  <a:pt x="52443" y="0"/>
                </a:lnTo>
                <a:lnTo>
                  <a:pt x="42707" y="348"/>
                </a:lnTo>
                <a:lnTo>
                  <a:pt x="27363" y="4635"/>
                </a:lnTo>
                <a:lnTo>
                  <a:pt x="8958" y="13572"/>
                </a:lnTo>
                <a:lnTo>
                  <a:pt x="4515" y="16460"/>
                </a:lnTo>
                <a:lnTo>
                  <a:pt x="1916" y="20204"/>
                </a:lnTo>
                <a:lnTo>
                  <a:pt x="0" y="29215"/>
                </a:lnTo>
                <a:lnTo>
                  <a:pt x="2301" y="41224"/>
                </a:lnTo>
                <a:lnTo>
                  <a:pt x="30501" y="84675"/>
                </a:lnTo>
                <a:lnTo>
                  <a:pt x="61088" y="111573"/>
                </a:lnTo>
                <a:lnTo>
                  <a:pt x="95352" y="123748"/>
                </a:lnTo>
                <a:lnTo>
                  <a:pt x="98491" y="123016"/>
                </a:lnTo>
                <a:lnTo>
                  <a:pt x="106950" y="1171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0" name="object 270"/>
          <p:cNvSpPr/>
          <p:nvPr/>
        </p:nvSpPr>
        <p:spPr>
          <a:xfrm>
            <a:off x="4318948" y="5069639"/>
            <a:ext cx="68379" cy="60673"/>
          </a:xfrm>
          <a:custGeom>
            <a:avLst/>
            <a:gdLst/>
            <a:ahLst/>
            <a:cxnLst/>
            <a:rect l="l" t="t" r="r" b="b"/>
            <a:pathLst>
              <a:path w="68379" h="60673">
                <a:moveTo>
                  <a:pt x="19267" y="1738"/>
                </a:moveTo>
                <a:lnTo>
                  <a:pt x="14052" y="0"/>
                </a:lnTo>
                <a:lnTo>
                  <a:pt x="11789" y="579"/>
                </a:lnTo>
                <a:lnTo>
                  <a:pt x="734" y="10532"/>
                </a:lnTo>
                <a:lnTo>
                  <a:pt x="0" y="13057"/>
                </a:lnTo>
                <a:lnTo>
                  <a:pt x="1124" y="18774"/>
                </a:lnTo>
                <a:lnTo>
                  <a:pt x="43714" y="38890"/>
                </a:lnTo>
                <a:lnTo>
                  <a:pt x="61390" y="55953"/>
                </a:lnTo>
                <a:lnTo>
                  <a:pt x="68379" y="6067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1" name="object 271"/>
          <p:cNvSpPr/>
          <p:nvPr/>
        </p:nvSpPr>
        <p:spPr>
          <a:xfrm>
            <a:off x="4407003" y="5058241"/>
            <a:ext cx="32309" cy="73857"/>
          </a:xfrm>
          <a:custGeom>
            <a:avLst/>
            <a:gdLst/>
            <a:ahLst/>
            <a:cxnLst/>
            <a:rect l="l" t="t" r="r" b="b"/>
            <a:pathLst>
              <a:path w="32309" h="73857">
                <a:moveTo>
                  <a:pt x="19645" y="0"/>
                </a:moveTo>
                <a:lnTo>
                  <a:pt x="7711" y="13671"/>
                </a:lnTo>
                <a:lnTo>
                  <a:pt x="6596" y="16754"/>
                </a:lnTo>
                <a:lnTo>
                  <a:pt x="6327" y="23089"/>
                </a:lnTo>
                <a:lnTo>
                  <a:pt x="9959" y="34530"/>
                </a:lnTo>
                <a:lnTo>
                  <a:pt x="22398" y="51221"/>
                </a:lnTo>
                <a:lnTo>
                  <a:pt x="31547" y="62626"/>
                </a:lnTo>
                <a:lnTo>
                  <a:pt x="32309" y="65397"/>
                </a:lnTo>
                <a:lnTo>
                  <a:pt x="32089" y="67972"/>
                </a:lnTo>
                <a:lnTo>
                  <a:pt x="31215" y="70417"/>
                </a:lnTo>
                <a:lnTo>
                  <a:pt x="29177" y="72047"/>
                </a:lnTo>
                <a:lnTo>
                  <a:pt x="23033" y="73857"/>
                </a:lnTo>
                <a:lnTo>
                  <a:pt x="6436" y="72770"/>
                </a:lnTo>
                <a:lnTo>
                  <a:pt x="0" y="7203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2" name="object 272"/>
          <p:cNvSpPr/>
          <p:nvPr/>
        </p:nvSpPr>
        <p:spPr>
          <a:xfrm>
            <a:off x="4449599" y="5073324"/>
            <a:ext cx="65484" cy="50362"/>
          </a:xfrm>
          <a:custGeom>
            <a:avLst/>
            <a:gdLst/>
            <a:ahLst/>
            <a:cxnLst/>
            <a:rect l="l" t="t" r="r" b="b"/>
            <a:pathLst>
              <a:path w="65484" h="50362">
                <a:moveTo>
                  <a:pt x="0" y="30717"/>
                </a:moveTo>
                <a:lnTo>
                  <a:pt x="17224" y="0"/>
                </a:lnTo>
                <a:lnTo>
                  <a:pt x="14029" y="52"/>
                </a:lnTo>
                <a:lnTo>
                  <a:pt x="34214" y="38065"/>
                </a:lnTo>
                <a:lnTo>
                  <a:pt x="56614" y="50113"/>
                </a:lnTo>
                <a:lnTo>
                  <a:pt x="65484" y="5036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3" name="object 273"/>
          <p:cNvSpPr/>
          <p:nvPr/>
        </p:nvSpPr>
        <p:spPr>
          <a:xfrm>
            <a:off x="4587147" y="5016093"/>
            <a:ext cx="52387" cy="81361"/>
          </a:xfrm>
          <a:custGeom>
            <a:avLst/>
            <a:gdLst/>
            <a:ahLst/>
            <a:cxnLst/>
            <a:rect l="l" t="t" r="r" b="b"/>
            <a:pathLst>
              <a:path w="52387" h="81361">
                <a:moveTo>
                  <a:pt x="0" y="35521"/>
                </a:moveTo>
                <a:lnTo>
                  <a:pt x="7114" y="27316"/>
                </a:lnTo>
                <a:lnTo>
                  <a:pt x="13747" y="12059"/>
                </a:lnTo>
                <a:lnTo>
                  <a:pt x="18115" y="4721"/>
                </a:lnTo>
                <a:lnTo>
                  <a:pt x="23694" y="247"/>
                </a:lnTo>
                <a:lnTo>
                  <a:pt x="26347" y="0"/>
                </a:lnTo>
                <a:lnTo>
                  <a:pt x="28842" y="926"/>
                </a:lnTo>
                <a:lnTo>
                  <a:pt x="45535" y="42650"/>
                </a:lnTo>
                <a:lnTo>
                  <a:pt x="50892" y="72706"/>
                </a:lnTo>
                <a:lnTo>
                  <a:pt x="52387" y="8136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4" name="object 274"/>
          <p:cNvSpPr/>
          <p:nvPr/>
        </p:nvSpPr>
        <p:spPr>
          <a:xfrm>
            <a:off x="4610100" y="5110512"/>
            <a:ext cx="85130" cy="9822"/>
          </a:xfrm>
          <a:custGeom>
            <a:avLst/>
            <a:gdLst/>
            <a:ahLst/>
            <a:cxnLst/>
            <a:rect l="l" t="t" r="r" b="b"/>
            <a:pathLst>
              <a:path w="85130" h="9822">
                <a:moveTo>
                  <a:pt x="0" y="0"/>
                </a:moveTo>
                <a:lnTo>
                  <a:pt x="17808" y="2591"/>
                </a:lnTo>
                <a:lnTo>
                  <a:pt x="35108" y="4042"/>
                </a:lnTo>
                <a:lnTo>
                  <a:pt x="48710" y="5798"/>
                </a:lnTo>
                <a:lnTo>
                  <a:pt x="62031" y="7791"/>
                </a:lnTo>
                <a:lnTo>
                  <a:pt x="72317" y="8920"/>
                </a:lnTo>
                <a:lnTo>
                  <a:pt x="85130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5" name="object 275"/>
          <p:cNvSpPr/>
          <p:nvPr/>
        </p:nvSpPr>
        <p:spPr>
          <a:xfrm>
            <a:off x="4734554" y="5081004"/>
            <a:ext cx="9822" cy="3274"/>
          </a:xfrm>
          <a:custGeom>
            <a:avLst/>
            <a:gdLst/>
            <a:ahLst/>
            <a:cxnLst/>
            <a:rect l="l" t="t" r="r" b="b"/>
            <a:pathLst>
              <a:path w="9822" h="3274">
                <a:moveTo>
                  <a:pt x="9822" y="0"/>
                </a:moveTo>
                <a:lnTo>
                  <a:pt x="0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6" name="object 276"/>
          <p:cNvSpPr/>
          <p:nvPr/>
        </p:nvSpPr>
        <p:spPr>
          <a:xfrm>
            <a:off x="4907988" y="4995992"/>
            <a:ext cx="39290" cy="111323"/>
          </a:xfrm>
          <a:custGeom>
            <a:avLst/>
            <a:gdLst/>
            <a:ahLst/>
            <a:cxnLst/>
            <a:rect l="l" t="t" r="r" b="b"/>
            <a:pathLst>
              <a:path w="39290" h="111323">
                <a:moveTo>
                  <a:pt x="0" y="0"/>
                </a:moveTo>
                <a:lnTo>
                  <a:pt x="17131" y="40238"/>
                </a:lnTo>
                <a:lnTo>
                  <a:pt x="25117" y="72799"/>
                </a:lnTo>
                <a:lnTo>
                  <a:pt x="30445" y="87289"/>
                </a:lnTo>
                <a:lnTo>
                  <a:pt x="37166" y="105443"/>
                </a:lnTo>
                <a:lnTo>
                  <a:pt x="39290" y="11132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7" name="object 277"/>
          <p:cNvSpPr/>
          <p:nvPr/>
        </p:nvSpPr>
        <p:spPr>
          <a:xfrm>
            <a:off x="4837526" y="5009050"/>
            <a:ext cx="152353" cy="19645"/>
          </a:xfrm>
          <a:custGeom>
            <a:avLst/>
            <a:gdLst/>
            <a:ahLst/>
            <a:cxnLst/>
            <a:rect l="l" t="t" r="r" b="b"/>
            <a:pathLst>
              <a:path w="152353" h="19645">
                <a:moveTo>
                  <a:pt x="1738" y="19645"/>
                </a:moveTo>
                <a:lnTo>
                  <a:pt x="0" y="14430"/>
                </a:lnTo>
                <a:lnTo>
                  <a:pt x="579" y="12530"/>
                </a:lnTo>
                <a:lnTo>
                  <a:pt x="2056" y="10900"/>
                </a:lnTo>
                <a:lnTo>
                  <a:pt x="43299" y="6803"/>
                </a:lnTo>
                <a:lnTo>
                  <a:pt x="76384" y="6623"/>
                </a:lnTo>
                <a:lnTo>
                  <a:pt x="88246" y="6234"/>
                </a:lnTo>
                <a:lnTo>
                  <a:pt x="100156" y="5611"/>
                </a:lnTo>
                <a:lnTo>
                  <a:pt x="112098" y="4832"/>
                </a:lnTo>
                <a:lnTo>
                  <a:pt x="130217" y="2996"/>
                </a:lnTo>
                <a:lnTo>
                  <a:pt x="145794" y="887"/>
                </a:lnTo>
                <a:lnTo>
                  <a:pt x="152353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8" name="object 278"/>
          <p:cNvSpPr/>
          <p:nvPr/>
        </p:nvSpPr>
        <p:spPr>
          <a:xfrm>
            <a:off x="4934251" y="5100689"/>
            <a:ext cx="75308" cy="18077"/>
          </a:xfrm>
          <a:custGeom>
            <a:avLst/>
            <a:gdLst/>
            <a:ahLst/>
            <a:cxnLst/>
            <a:rect l="l" t="t" r="r" b="b"/>
            <a:pathLst>
              <a:path w="75308" h="18077">
                <a:moveTo>
                  <a:pt x="0" y="0"/>
                </a:moveTo>
                <a:lnTo>
                  <a:pt x="13595" y="7123"/>
                </a:lnTo>
                <a:lnTo>
                  <a:pt x="29616" y="13267"/>
                </a:lnTo>
                <a:lnTo>
                  <a:pt x="46853" y="17755"/>
                </a:lnTo>
                <a:lnTo>
                  <a:pt x="58296" y="18077"/>
                </a:lnTo>
                <a:lnTo>
                  <a:pt x="75308" y="13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9" name="object 279"/>
          <p:cNvSpPr/>
          <p:nvPr/>
        </p:nvSpPr>
        <p:spPr>
          <a:xfrm>
            <a:off x="5026118" y="4995628"/>
            <a:ext cx="42412" cy="127942"/>
          </a:xfrm>
          <a:custGeom>
            <a:avLst/>
            <a:gdLst/>
            <a:ahLst/>
            <a:cxnLst/>
            <a:rect l="l" t="t" r="r" b="b"/>
            <a:pathLst>
              <a:path w="42412" h="127942">
                <a:moveTo>
                  <a:pt x="42412" y="127942"/>
                </a:moveTo>
                <a:lnTo>
                  <a:pt x="40674" y="120990"/>
                </a:lnTo>
                <a:lnTo>
                  <a:pt x="32640" y="107975"/>
                </a:lnTo>
                <a:lnTo>
                  <a:pt x="23153" y="93965"/>
                </a:lnTo>
                <a:lnTo>
                  <a:pt x="13116" y="76096"/>
                </a:lnTo>
                <a:lnTo>
                  <a:pt x="1713" y="32987"/>
                </a:lnTo>
                <a:lnTo>
                  <a:pt x="0" y="22073"/>
                </a:lnTo>
                <a:lnTo>
                  <a:pt x="313" y="14070"/>
                </a:lnTo>
                <a:lnTo>
                  <a:pt x="1976" y="8006"/>
                </a:lnTo>
                <a:lnTo>
                  <a:pt x="4541" y="3237"/>
                </a:lnTo>
                <a:lnTo>
                  <a:pt x="8433" y="784"/>
                </a:lnTo>
                <a:lnTo>
                  <a:pt x="18579" y="0"/>
                </a:lnTo>
                <a:lnTo>
                  <a:pt x="23249" y="2265"/>
                </a:lnTo>
                <a:lnTo>
                  <a:pt x="39138" y="198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0" name="object 280"/>
          <p:cNvSpPr/>
          <p:nvPr/>
        </p:nvSpPr>
        <p:spPr>
          <a:xfrm>
            <a:off x="5016178" y="5051497"/>
            <a:ext cx="42566" cy="9823"/>
          </a:xfrm>
          <a:custGeom>
            <a:avLst/>
            <a:gdLst/>
            <a:ahLst/>
            <a:cxnLst/>
            <a:rect l="l" t="t" r="r" b="b"/>
            <a:pathLst>
              <a:path w="42566" h="9823">
                <a:moveTo>
                  <a:pt x="0" y="0"/>
                </a:moveTo>
                <a:lnTo>
                  <a:pt x="14161" y="2977"/>
                </a:lnTo>
                <a:lnTo>
                  <a:pt x="28001" y="6295"/>
                </a:lnTo>
                <a:lnTo>
                  <a:pt x="42566" y="982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1" name="object 281"/>
          <p:cNvSpPr/>
          <p:nvPr/>
        </p:nvSpPr>
        <p:spPr>
          <a:xfrm>
            <a:off x="5249600" y="5008891"/>
            <a:ext cx="18735" cy="101503"/>
          </a:xfrm>
          <a:custGeom>
            <a:avLst/>
            <a:gdLst/>
            <a:ahLst/>
            <a:cxnLst/>
            <a:rect l="l" t="t" r="r" b="b"/>
            <a:pathLst>
              <a:path w="18735" h="101503">
                <a:moveTo>
                  <a:pt x="5638" y="0"/>
                </a:moveTo>
                <a:lnTo>
                  <a:pt x="2161" y="6952"/>
                </a:lnTo>
                <a:lnTo>
                  <a:pt x="0" y="21706"/>
                </a:lnTo>
                <a:lnTo>
                  <a:pt x="2404" y="36569"/>
                </a:lnTo>
                <a:lnTo>
                  <a:pt x="6748" y="53362"/>
                </a:lnTo>
                <a:lnTo>
                  <a:pt x="11103" y="69314"/>
                </a:lnTo>
                <a:lnTo>
                  <a:pt x="14494" y="82953"/>
                </a:lnTo>
                <a:lnTo>
                  <a:pt x="17479" y="96007"/>
                </a:lnTo>
                <a:lnTo>
                  <a:pt x="18735" y="10150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2" name="object 282"/>
          <p:cNvSpPr/>
          <p:nvPr/>
        </p:nvSpPr>
        <p:spPr>
          <a:xfrm>
            <a:off x="5176691" y="5009762"/>
            <a:ext cx="134248" cy="5638"/>
          </a:xfrm>
          <a:custGeom>
            <a:avLst/>
            <a:gdLst/>
            <a:ahLst/>
            <a:cxnLst/>
            <a:rect l="l" t="t" r="r" b="b"/>
            <a:pathLst>
              <a:path w="134248" h="5638">
                <a:moveTo>
                  <a:pt x="0" y="5638"/>
                </a:moveTo>
                <a:lnTo>
                  <a:pt x="16776" y="1137"/>
                </a:lnTo>
                <a:lnTo>
                  <a:pt x="32559" y="0"/>
                </a:lnTo>
                <a:lnTo>
                  <a:pt x="42080" y="60"/>
                </a:lnTo>
                <a:lnTo>
                  <a:pt x="52429" y="464"/>
                </a:lnTo>
                <a:lnTo>
                  <a:pt x="63330" y="1097"/>
                </a:lnTo>
                <a:lnTo>
                  <a:pt x="73872" y="1519"/>
                </a:lnTo>
                <a:lnTo>
                  <a:pt x="84174" y="1801"/>
                </a:lnTo>
                <a:lnTo>
                  <a:pt x="94317" y="1988"/>
                </a:lnTo>
                <a:lnTo>
                  <a:pt x="111407" y="2197"/>
                </a:lnTo>
                <a:lnTo>
                  <a:pt x="127480" y="2314"/>
                </a:lnTo>
                <a:lnTo>
                  <a:pt x="134248" y="23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3" name="object 283"/>
          <p:cNvSpPr/>
          <p:nvPr/>
        </p:nvSpPr>
        <p:spPr>
          <a:xfrm>
            <a:off x="5238941" y="5097221"/>
            <a:ext cx="62213" cy="29469"/>
          </a:xfrm>
          <a:custGeom>
            <a:avLst/>
            <a:gdLst/>
            <a:ahLst/>
            <a:cxnLst/>
            <a:rect l="l" t="t" r="r" b="b"/>
            <a:pathLst>
              <a:path w="62213" h="29469">
                <a:moveTo>
                  <a:pt x="0" y="0"/>
                </a:moveTo>
                <a:lnTo>
                  <a:pt x="15684" y="7842"/>
                </a:lnTo>
                <a:lnTo>
                  <a:pt x="32782" y="16755"/>
                </a:lnTo>
                <a:lnTo>
                  <a:pt x="50996" y="26634"/>
                </a:lnTo>
                <a:lnTo>
                  <a:pt x="62213" y="2946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4" name="object 284"/>
          <p:cNvSpPr/>
          <p:nvPr/>
        </p:nvSpPr>
        <p:spPr>
          <a:xfrm>
            <a:off x="5375461" y="5012761"/>
            <a:ext cx="63254" cy="104427"/>
          </a:xfrm>
          <a:custGeom>
            <a:avLst/>
            <a:gdLst/>
            <a:ahLst/>
            <a:cxnLst/>
            <a:rect l="l" t="t" r="r" b="b"/>
            <a:pathLst>
              <a:path w="63254" h="104427">
                <a:moveTo>
                  <a:pt x="40333" y="61500"/>
                </a:moveTo>
                <a:lnTo>
                  <a:pt x="12581" y="92383"/>
                </a:lnTo>
                <a:lnTo>
                  <a:pt x="25015" y="104427"/>
                </a:lnTo>
                <a:lnTo>
                  <a:pt x="35708" y="101559"/>
                </a:lnTo>
                <a:lnTo>
                  <a:pt x="40686" y="56198"/>
                </a:lnTo>
                <a:lnTo>
                  <a:pt x="13574" y="8259"/>
                </a:lnTo>
                <a:lnTo>
                  <a:pt x="3337" y="0"/>
                </a:lnTo>
                <a:lnTo>
                  <a:pt x="1116" y="853"/>
                </a:lnTo>
                <a:lnTo>
                  <a:pt x="0" y="3605"/>
                </a:lnTo>
                <a:lnTo>
                  <a:pt x="9431" y="18306"/>
                </a:lnTo>
                <a:lnTo>
                  <a:pt x="17549" y="28338"/>
                </a:lnTo>
                <a:lnTo>
                  <a:pt x="26235" y="38664"/>
                </a:lnTo>
                <a:lnTo>
                  <a:pt x="35300" y="49186"/>
                </a:lnTo>
                <a:lnTo>
                  <a:pt x="50830" y="66942"/>
                </a:lnTo>
                <a:lnTo>
                  <a:pt x="63254" y="811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5" name="object 285"/>
          <p:cNvSpPr/>
          <p:nvPr/>
        </p:nvSpPr>
        <p:spPr>
          <a:xfrm>
            <a:off x="5474772" y="5067673"/>
            <a:ext cx="32907" cy="35798"/>
          </a:xfrm>
          <a:custGeom>
            <a:avLst/>
            <a:gdLst/>
            <a:ahLst/>
            <a:cxnLst/>
            <a:rect l="l" t="t" r="r" b="b"/>
            <a:pathLst>
              <a:path w="32907" h="35798">
                <a:moveTo>
                  <a:pt x="6548" y="0"/>
                </a:moveTo>
                <a:lnTo>
                  <a:pt x="32907" y="27047"/>
                </a:lnTo>
                <a:lnTo>
                  <a:pt x="31482" y="33365"/>
                </a:lnTo>
                <a:lnTo>
                  <a:pt x="29356" y="34977"/>
                </a:lnTo>
                <a:lnTo>
                  <a:pt x="23113" y="35798"/>
                </a:lnTo>
                <a:lnTo>
                  <a:pt x="15487" y="33010"/>
                </a:lnTo>
                <a:lnTo>
                  <a:pt x="8338" y="28132"/>
                </a:lnTo>
                <a:lnTo>
                  <a:pt x="0" y="1637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6" name="object 286"/>
          <p:cNvSpPr/>
          <p:nvPr/>
        </p:nvSpPr>
        <p:spPr>
          <a:xfrm>
            <a:off x="5658179" y="5070909"/>
            <a:ext cx="62214" cy="39293"/>
          </a:xfrm>
          <a:custGeom>
            <a:avLst/>
            <a:gdLst/>
            <a:ahLst/>
            <a:cxnLst/>
            <a:rect l="l" t="t" r="r" b="b"/>
            <a:pathLst>
              <a:path w="62214" h="39293">
                <a:moveTo>
                  <a:pt x="0" y="0"/>
                </a:moveTo>
                <a:lnTo>
                  <a:pt x="5228" y="14957"/>
                </a:lnTo>
                <a:lnTo>
                  <a:pt x="12297" y="31710"/>
                </a:lnTo>
                <a:lnTo>
                  <a:pt x="13656" y="35329"/>
                </a:lnTo>
                <a:lnTo>
                  <a:pt x="14561" y="35559"/>
                </a:lnTo>
                <a:lnTo>
                  <a:pt x="19610" y="18063"/>
                </a:lnTo>
                <a:lnTo>
                  <a:pt x="22533" y="15316"/>
                </a:lnTo>
                <a:lnTo>
                  <a:pt x="30631" y="12264"/>
                </a:lnTo>
                <a:lnTo>
                  <a:pt x="39324" y="13818"/>
                </a:lnTo>
                <a:lnTo>
                  <a:pt x="43680" y="15761"/>
                </a:lnTo>
                <a:lnTo>
                  <a:pt x="50459" y="21800"/>
                </a:lnTo>
                <a:lnTo>
                  <a:pt x="62214" y="3929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7" name="object 287"/>
          <p:cNvSpPr/>
          <p:nvPr/>
        </p:nvSpPr>
        <p:spPr>
          <a:xfrm>
            <a:off x="5736806" y="5075680"/>
            <a:ext cx="40638" cy="31985"/>
          </a:xfrm>
          <a:custGeom>
            <a:avLst/>
            <a:gdLst/>
            <a:ahLst/>
            <a:cxnLst/>
            <a:rect l="l" t="t" r="r" b="b"/>
            <a:pathLst>
              <a:path w="40638" h="31985">
                <a:moveTo>
                  <a:pt x="9823" y="1738"/>
                </a:moveTo>
                <a:lnTo>
                  <a:pt x="16776" y="0"/>
                </a:lnTo>
                <a:lnTo>
                  <a:pt x="23100" y="1086"/>
                </a:lnTo>
                <a:lnTo>
                  <a:pt x="26315" y="2395"/>
                </a:lnTo>
                <a:lnTo>
                  <a:pt x="36054" y="12928"/>
                </a:lnTo>
                <a:lnTo>
                  <a:pt x="39673" y="21507"/>
                </a:lnTo>
                <a:lnTo>
                  <a:pt x="40638" y="25832"/>
                </a:lnTo>
                <a:lnTo>
                  <a:pt x="39826" y="28716"/>
                </a:lnTo>
                <a:lnTo>
                  <a:pt x="37829" y="30638"/>
                </a:lnTo>
                <a:lnTo>
                  <a:pt x="35043" y="31919"/>
                </a:lnTo>
                <a:lnTo>
                  <a:pt x="22430" y="31985"/>
                </a:lnTo>
                <a:lnTo>
                  <a:pt x="5939" y="24610"/>
                </a:lnTo>
                <a:lnTo>
                  <a:pt x="0" y="2138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8" name="object 288"/>
          <p:cNvSpPr/>
          <p:nvPr/>
        </p:nvSpPr>
        <p:spPr>
          <a:xfrm>
            <a:off x="5802336" y="4939851"/>
            <a:ext cx="58940" cy="163724"/>
          </a:xfrm>
          <a:custGeom>
            <a:avLst/>
            <a:gdLst/>
            <a:ahLst/>
            <a:cxnLst/>
            <a:rect l="l" t="t" r="r" b="b"/>
            <a:pathLst>
              <a:path w="58940" h="163724">
                <a:moveTo>
                  <a:pt x="0" y="0"/>
                </a:moveTo>
                <a:lnTo>
                  <a:pt x="3476" y="12168"/>
                </a:lnTo>
                <a:lnTo>
                  <a:pt x="7124" y="25904"/>
                </a:lnTo>
                <a:lnTo>
                  <a:pt x="11898" y="43529"/>
                </a:lnTo>
                <a:lnTo>
                  <a:pt x="23495" y="80408"/>
                </a:lnTo>
                <a:lnTo>
                  <a:pt x="39706" y="121251"/>
                </a:lnTo>
                <a:lnTo>
                  <a:pt x="52595" y="149846"/>
                </a:lnTo>
                <a:lnTo>
                  <a:pt x="58940" y="16372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9" name="object 289"/>
          <p:cNvSpPr/>
          <p:nvPr/>
        </p:nvSpPr>
        <p:spPr>
          <a:xfrm>
            <a:off x="5805651" y="5000623"/>
            <a:ext cx="144078" cy="89814"/>
          </a:xfrm>
          <a:custGeom>
            <a:avLst/>
            <a:gdLst/>
            <a:ahLst/>
            <a:cxnLst/>
            <a:rect l="l" t="t" r="r" b="b"/>
            <a:pathLst>
              <a:path w="144078" h="89814">
                <a:moveTo>
                  <a:pt x="0" y="11226"/>
                </a:moveTo>
                <a:lnTo>
                  <a:pt x="18230" y="3849"/>
                </a:lnTo>
                <a:lnTo>
                  <a:pt x="35079" y="0"/>
                </a:lnTo>
                <a:lnTo>
                  <a:pt x="43727" y="537"/>
                </a:lnTo>
                <a:lnTo>
                  <a:pt x="51451" y="4899"/>
                </a:lnTo>
                <a:lnTo>
                  <a:pt x="58523" y="12416"/>
                </a:lnTo>
                <a:lnTo>
                  <a:pt x="68640" y="29649"/>
                </a:lnTo>
                <a:lnTo>
                  <a:pt x="75258" y="44761"/>
                </a:lnTo>
                <a:lnTo>
                  <a:pt x="81838" y="58270"/>
                </a:lnTo>
                <a:lnTo>
                  <a:pt x="89738" y="74161"/>
                </a:lnTo>
                <a:lnTo>
                  <a:pt x="91479" y="78287"/>
                </a:lnTo>
                <a:lnTo>
                  <a:pt x="93003" y="78855"/>
                </a:lnTo>
                <a:lnTo>
                  <a:pt x="94383" y="77051"/>
                </a:lnTo>
                <a:lnTo>
                  <a:pt x="100951" y="61946"/>
                </a:lnTo>
                <a:lnTo>
                  <a:pt x="107125" y="52733"/>
                </a:lnTo>
                <a:lnTo>
                  <a:pt x="109619" y="51632"/>
                </a:lnTo>
                <a:lnTo>
                  <a:pt x="112373" y="51625"/>
                </a:lnTo>
                <a:lnTo>
                  <a:pt x="115301" y="52348"/>
                </a:lnTo>
                <a:lnTo>
                  <a:pt x="121465" y="58003"/>
                </a:lnTo>
                <a:lnTo>
                  <a:pt x="134315" y="74718"/>
                </a:lnTo>
                <a:lnTo>
                  <a:pt x="144078" y="8981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0" name="object 290"/>
          <p:cNvSpPr/>
          <p:nvPr/>
        </p:nvSpPr>
        <p:spPr>
          <a:xfrm>
            <a:off x="5966143" y="5047830"/>
            <a:ext cx="19647" cy="45843"/>
          </a:xfrm>
          <a:custGeom>
            <a:avLst/>
            <a:gdLst/>
            <a:ahLst/>
            <a:cxnLst/>
            <a:rect l="l" t="t" r="r" b="b"/>
            <a:pathLst>
              <a:path w="19647" h="45843">
                <a:moveTo>
                  <a:pt x="0" y="0"/>
                </a:moveTo>
                <a:lnTo>
                  <a:pt x="8094" y="17810"/>
                </a:lnTo>
                <a:lnTo>
                  <a:pt x="16476" y="35010"/>
                </a:lnTo>
                <a:lnTo>
                  <a:pt x="19647" y="458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1" name="object 291"/>
          <p:cNvSpPr/>
          <p:nvPr/>
        </p:nvSpPr>
        <p:spPr>
          <a:xfrm>
            <a:off x="5992382" y="5051066"/>
            <a:ext cx="55667" cy="29555"/>
          </a:xfrm>
          <a:custGeom>
            <a:avLst/>
            <a:gdLst/>
            <a:ahLst/>
            <a:cxnLst/>
            <a:rect l="l" t="t" r="r" b="b"/>
            <a:pathLst>
              <a:path w="55667" h="29555">
                <a:moveTo>
                  <a:pt x="0" y="0"/>
                </a:moveTo>
                <a:lnTo>
                  <a:pt x="12307" y="14248"/>
                </a:lnTo>
                <a:lnTo>
                  <a:pt x="19935" y="29051"/>
                </a:lnTo>
                <a:lnTo>
                  <a:pt x="20931" y="29555"/>
                </a:lnTo>
                <a:lnTo>
                  <a:pt x="21594" y="28071"/>
                </a:lnTo>
                <a:lnTo>
                  <a:pt x="24397" y="14358"/>
                </a:lnTo>
                <a:lnTo>
                  <a:pt x="30878" y="3647"/>
                </a:lnTo>
                <a:lnTo>
                  <a:pt x="34411" y="1704"/>
                </a:lnTo>
                <a:lnTo>
                  <a:pt x="43188" y="515"/>
                </a:lnTo>
                <a:lnTo>
                  <a:pt x="46620" y="1434"/>
                </a:lnTo>
                <a:lnTo>
                  <a:pt x="49272" y="3139"/>
                </a:lnTo>
                <a:lnTo>
                  <a:pt x="55667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2" name="object 292"/>
          <p:cNvSpPr/>
          <p:nvPr/>
        </p:nvSpPr>
        <p:spPr>
          <a:xfrm>
            <a:off x="6084211" y="5034654"/>
            <a:ext cx="49933" cy="94170"/>
          </a:xfrm>
          <a:custGeom>
            <a:avLst/>
            <a:gdLst/>
            <a:ahLst/>
            <a:cxnLst/>
            <a:rect l="l" t="t" r="r" b="b"/>
            <a:pathLst>
              <a:path w="49933" h="94170">
                <a:moveTo>
                  <a:pt x="12999" y="0"/>
                </a:moveTo>
                <a:lnTo>
                  <a:pt x="9522" y="5214"/>
                </a:lnTo>
                <a:lnTo>
                  <a:pt x="4905" y="8745"/>
                </a:lnTo>
                <a:lnTo>
                  <a:pt x="2145" y="10196"/>
                </a:lnTo>
                <a:lnTo>
                  <a:pt x="669" y="12982"/>
                </a:lnTo>
                <a:lnTo>
                  <a:pt x="20513" y="44307"/>
                </a:lnTo>
                <a:lnTo>
                  <a:pt x="24557" y="43727"/>
                </a:lnTo>
                <a:lnTo>
                  <a:pt x="31962" y="40173"/>
                </a:lnTo>
                <a:lnTo>
                  <a:pt x="35101" y="40971"/>
                </a:lnTo>
                <a:lnTo>
                  <a:pt x="49933" y="79785"/>
                </a:lnTo>
                <a:lnTo>
                  <a:pt x="48091" y="85913"/>
                </a:lnTo>
                <a:lnTo>
                  <a:pt x="40966" y="91062"/>
                </a:lnTo>
                <a:lnTo>
                  <a:pt x="36010" y="93453"/>
                </a:lnTo>
                <a:lnTo>
                  <a:pt x="23711" y="94170"/>
                </a:lnTo>
                <a:lnTo>
                  <a:pt x="9260" y="92423"/>
                </a:lnTo>
                <a:lnTo>
                  <a:pt x="3175" y="9168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3" name="object 293"/>
          <p:cNvSpPr/>
          <p:nvPr/>
        </p:nvSpPr>
        <p:spPr>
          <a:xfrm>
            <a:off x="6123450" y="5080459"/>
            <a:ext cx="27719" cy="62217"/>
          </a:xfrm>
          <a:custGeom>
            <a:avLst/>
            <a:gdLst/>
            <a:ahLst/>
            <a:cxnLst/>
            <a:rect l="l" t="t" r="r" b="b"/>
            <a:pathLst>
              <a:path w="27719" h="62217">
                <a:moveTo>
                  <a:pt x="26196" y="0"/>
                </a:moveTo>
                <a:lnTo>
                  <a:pt x="27719" y="17936"/>
                </a:lnTo>
                <a:lnTo>
                  <a:pt x="23575" y="35756"/>
                </a:lnTo>
                <a:lnTo>
                  <a:pt x="18482" y="45848"/>
                </a:lnTo>
                <a:lnTo>
                  <a:pt x="11610" y="53244"/>
                </a:lnTo>
                <a:lnTo>
                  <a:pt x="0" y="6221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4" name="object 294"/>
          <p:cNvSpPr/>
          <p:nvPr/>
        </p:nvSpPr>
        <p:spPr>
          <a:xfrm>
            <a:off x="6241379" y="4936336"/>
            <a:ext cx="39295" cy="153907"/>
          </a:xfrm>
          <a:custGeom>
            <a:avLst/>
            <a:gdLst/>
            <a:ahLst/>
            <a:cxnLst/>
            <a:rect l="l" t="t" r="r" b="b"/>
            <a:pathLst>
              <a:path w="39295" h="153907">
                <a:moveTo>
                  <a:pt x="0" y="0"/>
                </a:moveTo>
                <a:lnTo>
                  <a:pt x="8094" y="40153"/>
                </a:lnTo>
                <a:lnTo>
                  <a:pt x="18771" y="78481"/>
                </a:lnTo>
                <a:lnTo>
                  <a:pt x="23429" y="92708"/>
                </a:lnTo>
                <a:lnTo>
                  <a:pt x="27263" y="105830"/>
                </a:lnTo>
                <a:lnTo>
                  <a:pt x="30546" y="118218"/>
                </a:lnTo>
                <a:lnTo>
                  <a:pt x="33462" y="130114"/>
                </a:lnTo>
                <a:lnTo>
                  <a:pt x="36703" y="143332"/>
                </a:lnTo>
                <a:lnTo>
                  <a:pt x="39295" y="15390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5" name="object 295"/>
          <p:cNvSpPr/>
          <p:nvPr/>
        </p:nvSpPr>
        <p:spPr>
          <a:xfrm>
            <a:off x="6241423" y="4971327"/>
            <a:ext cx="170281" cy="122020"/>
          </a:xfrm>
          <a:custGeom>
            <a:avLst/>
            <a:gdLst/>
            <a:ahLst/>
            <a:cxnLst/>
            <a:rect l="l" t="t" r="r" b="b"/>
            <a:pathLst>
              <a:path w="170281" h="122020">
                <a:moveTo>
                  <a:pt x="0" y="30462"/>
                </a:moveTo>
                <a:lnTo>
                  <a:pt x="17801" y="16223"/>
                </a:lnTo>
                <a:lnTo>
                  <a:pt x="34120" y="5778"/>
                </a:lnTo>
                <a:lnTo>
                  <a:pt x="47020" y="671"/>
                </a:lnTo>
                <a:lnTo>
                  <a:pt x="54735" y="0"/>
                </a:lnTo>
                <a:lnTo>
                  <a:pt x="58321" y="330"/>
                </a:lnTo>
                <a:lnTo>
                  <a:pt x="73266" y="36730"/>
                </a:lnTo>
                <a:lnTo>
                  <a:pt x="74405" y="56291"/>
                </a:lnTo>
                <a:lnTo>
                  <a:pt x="75437" y="65874"/>
                </a:lnTo>
                <a:lnTo>
                  <a:pt x="85958" y="115975"/>
                </a:lnTo>
                <a:lnTo>
                  <a:pt x="91932" y="122020"/>
                </a:lnTo>
                <a:lnTo>
                  <a:pt x="94034" y="120973"/>
                </a:lnTo>
                <a:lnTo>
                  <a:pt x="105252" y="108471"/>
                </a:lnTo>
                <a:lnTo>
                  <a:pt x="118949" y="90800"/>
                </a:lnTo>
                <a:lnTo>
                  <a:pt x="130330" y="81936"/>
                </a:lnTo>
                <a:lnTo>
                  <a:pt x="139792" y="57680"/>
                </a:lnTo>
                <a:lnTo>
                  <a:pt x="137584" y="58431"/>
                </a:lnTo>
                <a:lnTo>
                  <a:pt x="135385" y="60024"/>
                </a:lnTo>
                <a:lnTo>
                  <a:pt x="135374" y="63269"/>
                </a:lnTo>
                <a:lnTo>
                  <a:pt x="142312" y="78266"/>
                </a:lnTo>
                <a:lnTo>
                  <a:pt x="153585" y="95444"/>
                </a:lnTo>
                <a:lnTo>
                  <a:pt x="170281" y="11232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6" name="object 296"/>
          <p:cNvSpPr/>
          <p:nvPr/>
        </p:nvSpPr>
        <p:spPr>
          <a:xfrm>
            <a:off x="6421574" y="5046389"/>
            <a:ext cx="52394" cy="9633"/>
          </a:xfrm>
          <a:custGeom>
            <a:avLst/>
            <a:gdLst/>
            <a:ahLst/>
            <a:cxnLst/>
            <a:rect l="l" t="t" r="r" b="b"/>
            <a:pathLst>
              <a:path w="52394" h="9633">
                <a:moveTo>
                  <a:pt x="0" y="1206"/>
                </a:moveTo>
                <a:lnTo>
                  <a:pt x="1738" y="8160"/>
                </a:lnTo>
                <a:lnTo>
                  <a:pt x="3342" y="9480"/>
                </a:lnTo>
                <a:lnTo>
                  <a:pt x="5502" y="9633"/>
                </a:lnTo>
                <a:lnTo>
                  <a:pt x="22555" y="3138"/>
                </a:lnTo>
                <a:lnTo>
                  <a:pt x="34780" y="0"/>
                </a:lnTo>
                <a:lnTo>
                  <a:pt x="42019" y="427"/>
                </a:lnTo>
                <a:lnTo>
                  <a:pt x="46934" y="2800"/>
                </a:lnTo>
                <a:lnTo>
                  <a:pt x="52394" y="775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7" name="object 297"/>
          <p:cNvSpPr/>
          <p:nvPr/>
        </p:nvSpPr>
        <p:spPr>
          <a:xfrm>
            <a:off x="4316004" y="5252804"/>
            <a:ext cx="55104" cy="54126"/>
          </a:xfrm>
          <a:custGeom>
            <a:avLst/>
            <a:gdLst/>
            <a:ahLst/>
            <a:cxnLst/>
            <a:rect l="l" t="t" r="r" b="b"/>
            <a:pathLst>
              <a:path w="55104" h="54126">
                <a:moveTo>
                  <a:pt x="25636" y="1738"/>
                </a:moveTo>
                <a:lnTo>
                  <a:pt x="16945" y="0"/>
                </a:lnTo>
                <a:lnTo>
                  <a:pt x="13657" y="215"/>
                </a:lnTo>
                <a:lnTo>
                  <a:pt x="8064" y="2395"/>
                </a:lnTo>
                <a:lnTo>
                  <a:pt x="824" y="9451"/>
                </a:lnTo>
                <a:lnTo>
                  <a:pt x="0" y="13428"/>
                </a:lnTo>
                <a:lnTo>
                  <a:pt x="1024" y="23669"/>
                </a:lnTo>
                <a:lnTo>
                  <a:pt x="3043" y="26909"/>
                </a:lnTo>
                <a:lnTo>
                  <a:pt x="5844" y="28705"/>
                </a:lnTo>
                <a:lnTo>
                  <a:pt x="9167" y="29539"/>
                </a:lnTo>
                <a:lnTo>
                  <a:pt x="12110" y="28639"/>
                </a:lnTo>
                <a:lnTo>
                  <a:pt x="24344" y="16307"/>
                </a:lnTo>
                <a:lnTo>
                  <a:pt x="26958" y="16180"/>
                </a:lnTo>
                <a:lnTo>
                  <a:pt x="32772" y="19919"/>
                </a:lnTo>
                <a:lnTo>
                  <a:pt x="45034" y="36428"/>
                </a:lnTo>
                <a:lnTo>
                  <a:pt x="55104" y="5412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8" name="object 298"/>
          <p:cNvSpPr/>
          <p:nvPr/>
        </p:nvSpPr>
        <p:spPr>
          <a:xfrm>
            <a:off x="4377688" y="5175920"/>
            <a:ext cx="32743" cy="85131"/>
          </a:xfrm>
          <a:custGeom>
            <a:avLst/>
            <a:gdLst/>
            <a:ahLst/>
            <a:cxnLst/>
            <a:rect l="l" t="t" r="r" b="b"/>
            <a:pathLst>
              <a:path w="32743" h="85131">
                <a:moveTo>
                  <a:pt x="0" y="0"/>
                </a:moveTo>
                <a:lnTo>
                  <a:pt x="17309" y="34467"/>
                </a:lnTo>
                <a:lnTo>
                  <a:pt x="27916" y="68899"/>
                </a:lnTo>
                <a:lnTo>
                  <a:pt x="32743" y="8513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9" name="object 299"/>
          <p:cNvSpPr/>
          <p:nvPr/>
        </p:nvSpPr>
        <p:spPr>
          <a:xfrm>
            <a:off x="4387542" y="5232001"/>
            <a:ext cx="62212" cy="2819"/>
          </a:xfrm>
          <a:custGeom>
            <a:avLst/>
            <a:gdLst/>
            <a:ahLst/>
            <a:cxnLst/>
            <a:rect l="l" t="t" r="r" b="b"/>
            <a:pathLst>
              <a:path w="62212" h="2819">
                <a:moveTo>
                  <a:pt x="0" y="2819"/>
                </a:moveTo>
                <a:lnTo>
                  <a:pt x="16048" y="568"/>
                </a:lnTo>
                <a:lnTo>
                  <a:pt x="29082" y="0"/>
                </a:lnTo>
                <a:lnTo>
                  <a:pt x="42394" y="717"/>
                </a:lnTo>
                <a:lnTo>
                  <a:pt x="56340" y="2196"/>
                </a:lnTo>
                <a:lnTo>
                  <a:pt x="62212" y="281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0" name="object 300"/>
          <p:cNvSpPr/>
          <p:nvPr/>
        </p:nvSpPr>
        <p:spPr>
          <a:xfrm>
            <a:off x="4515273" y="5252952"/>
            <a:ext cx="47089" cy="40768"/>
          </a:xfrm>
          <a:custGeom>
            <a:avLst/>
            <a:gdLst/>
            <a:ahLst/>
            <a:cxnLst/>
            <a:rect l="l" t="t" r="r" b="b"/>
            <a:pathLst>
              <a:path w="47089" h="40768">
                <a:moveTo>
                  <a:pt x="0" y="17847"/>
                </a:moveTo>
                <a:lnTo>
                  <a:pt x="46622" y="4270"/>
                </a:lnTo>
                <a:lnTo>
                  <a:pt x="47089" y="2247"/>
                </a:lnTo>
                <a:lnTo>
                  <a:pt x="45945" y="899"/>
                </a:lnTo>
                <a:lnTo>
                  <a:pt x="43727" y="0"/>
                </a:lnTo>
                <a:lnTo>
                  <a:pt x="36412" y="1911"/>
                </a:lnTo>
                <a:lnTo>
                  <a:pt x="38769" y="37826"/>
                </a:lnTo>
                <a:lnTo>
                  <a:pt x="42566" y="407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1" name="object 301"/>
          <p:cNvSpPr/>
          <p:nvPr/>
        </p:nvSpPr>
        <p:spPr>
          <a:xfrm>
            <a:off x="4574243" y="5260939"/>
            <a:ext cx="62212" cy="14208"/>
          </a:xfrm>
          <a:custGeom>
            <a:avLst/>
            <a:gdLst/>
            <a:ahLst/>
            <a:cxnLst/>
            <a:rect l="l" t="t" r="r" b="b"/>
            <a:pathLst>
              <a:path w="62212" h="14208">
                <a:moveTo>
                  <a:pt x="0" y="0"/>
                </a:moveTo>
                <a:lnTo>
                  <a:pt x="11933" y="13672"/>
                </a:lnTo>
                <a:lnTo>
                  <a:pt x="14504" y="14208"/>
                </a:lnTo>
                <a:lnTo>
                  <a:pt x="17309" y="13110"/>
                </a:lnTo>
                <a:lnTo>
                  <a:pt x="23701" y="9101"/>
                </a:lnTo>
                <a:lnTo>
                  <a:pt x="31392" y="6106"/>
                </a:lnTo>
                <a:lnTo>
                  <a:pt x="43904" y="5851"/>
                </a:lnTo>
                <a:lnTo>
                  <a:pt x="62212" y="130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2" name="object 302"/>
          <p:cNvSpPr/>
          <p:nvPr/>
        </p:nvSpPr>
        <p:spPr>
          <a:xfrm>
            <a:off x="4621693" y="5190642"/>
            <a:ext cx="83557" cy="91681"/>
          </a:xfrm>
          <a:custGeom>
            <a:avLst/>
            <a:gdLst/>
            <a:ahLst/>
            <a:cxnLst/>
            <a:rect l="l" t="t" r="r" b="b"/>
            <a:pathLst>
              <a:path w="83557" h="91681">
                <a:moveTo>
                  <a:pt x="40990" y="66985"/>
                </a:moveTo>
                <a:lnTo>
                  <a:pt x="41960" y="80262"/>
                </a:lnTo>
                <a:lnTo>
                  <a:pt x="43968" y="86348"/>
                </a:lnTo>
                <a:lnTo>
                  <a:pt x="47285" y="91477"/>
                </a:lnTo>
                <a:lnTo>
                  <a:pt x="49917" y="91681"/>
                </a:lnTo>
                <a:lnTo>
                  <a:pt x="56721" y="88027"/>
                </a:lnTo>
                <a:lnTo>
                  <a:pt x="61685" y="78641"/>
                </a:lnTo>
                <a:lnTo>
                  <a:pt x="63519" y="72573"/>
                </a:lnTo>
                <a:lnTo>
                  <a:pt x="61675" y="58069"/>
                </a:lnTo>
                <a:lnTo>
                  <a:pt x="41680" y="25042"/>
                </a:lnTo>
                <a:lnTo>
                  <a:pt x="1334" y="0"/>
                </a:lnTo>
                <a:lnTo>
                  <a:pt x="0" y="862"/>
                </a:lnTo>
                <a:lnTo>
                  <a:pt x="34515" y="34465"/>
                </a:lnTo>
                <a:lnTo>
                  <a:pt x="58607" y="55321"/>
                </a:lnTo>
                <a:lnTo>
                  <a:pt x="72468" y="67259"/>
                </a:lnTo>
                <a:lnTo>
                  <a:pt x="83557" y="7680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3" name="object 303"/>
          <p:cNvSpPr/>
          <p:nvPr/>
        </p:nvSpPr>
        <p:spPr>
          <a:xfrm>
            <a:off x="4800242" y="5260864"/>
            <a:ext cx="31987" cy="39717"/>
          </a:xfrm>
          <a:custGeom>
            <a:avLst/>
            <a:gdLst/>
            <a:ahLst/>
            <a:cxnLst/>
            <a:rect l="l" t="t" r="r" b="b"/>
            <a:pathLst>
              <a:path w="31987" h="39717">
                <a:moveTo>
                  <a:pt x="3274" y="0"/>
                </a:moveTo>
                <a:lnTo>
                  <a:pt x="20113" y="16188"/>
                </a:lnTo>
                <a:lnTo>
                  <a:pt x="29971" y="31719"/>
                </a:lnTo>
                <a:lnTo>
                  <a:pt x="31987" y="36426"/>
                </a:lnTo>
                <a:lnTo>
                  <a:pt x="30784" y="38837"/>
                </a:lnTo>
                <a:lnTo>
                  <a:pt x="27435" y="39717"/>
                </a:lnTo>
                <a:lnTo>
                  <a:pt x="22656" y="39575"/>
                </a:lnTo>
                <a:lnTo>
                  <a:pt x="13465" y="34567"/>
                </a:lnTo>
                <a:lnTo>
                  <a:pt x="0" y="229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4" name="object 304"/>
          <p:cNvSpPr/>
          <p:nvPr/>
        </p:nvSpPr>
        <p:spPr>
          <a:xfrm>
            <a:off x="4826983" y="5183046"/>
            <a:ext cx="35506" cy="110524"/>
          </a:xfrm>
          <a:custGeom>
            <a:avLst/>
            <a:gdLst/>
            <a:ahLst/>
            <a:cxnLst/>
            <a:rect l="l" t="t" r="r" b="b"/>
            <a:pathLst>
              <a:path w="35506" h="110524">
                <a:moveTo>
                  <a:pt x="35506" y="110524"/>
                </a:moveTo>
                <a:lnTo>
                  <a:pt x="21358" y="68086"/>
                </a:lnTo>
                <a:lnTo>
                  <a:pt x="13816" y="48610"/>
                </a:lnTo>
                <a:lnTo>
                  <a:pt x="10131" y="39050"/>
                </a:lnTo>
                <a:lnTo>
                  <a:pt x="3126" y="20667"/>
                </a:lnTo>
                <a:lnTo>
                  <a:pt x="0" y="2645"/>
                </a:lnTo>
                <a:lnTo>
                  <a:pt x="1648" y="403"/>
                </a:lnTo>
                <a:lnTo>
                  <a:pt x="4566" y="0"/>
                </a:lnTo>
                <a:lnTo>
                  <a:pt x="8330" y="822"/>
                </a:lnTo>
                <a:lnTo>
                  <a:pt x="15424" y="6587"/>
                </a:lnTo>
                <a:lnTo>
                  <a:pt x="25683" y="1884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5" name="object 305"/>
          <p:cNvSpPr/>
          <p:nvPr/>
        </p:nvSpPr>
        <p:spPr>
          <a:xfrm>
            <a:off x="4829779" y="5247691"/>
            <a:ext cx="52391" cy="13097"/>
          </a:xfrm>
          <a:custGeom>
            <a:avLst/>
            <a:gdLst/>
            <a:ahLst/>
            <a:cxnLst/>
            <a:rect l="l" t="t" r="r" b="b"/>
            <a:pathLst>
              <a:path w="52391" h="13097">
                <a:moveTo>
                  <a:pt x="0" y="0"/>
                </a:moveTo>
                <a:lnTo>
                  <a:pt x="15644" y="5214"/>
                </a:lnTo>
                <a:lnTo>
                  <a:pt x="30117" y="8745"/>
                </a:lnTo>
                <a:lnTo>
                  <a:pt x="45791" y="11808"/>
                </a:lnTo>
                <a:lnTo>
                  <a:pt x="52391" y="130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6" name="object 306"/>
          <p:cNvSpPr/>
          <p:nvPr/>
        </p:nvSpPr>
        <p:spPr>
          <a:xfrm>
            <a:off x="4941146" y="5241104"/>
            <a:ext cx="108058" cy="117881"/>
          </a:xfrm>
          <a:custGeom>
            <a:avLst/>
            <a:gdLst/>
            <a:ahLst/>
            <a:cxnLst/>
            <a:rect l="l" t="t" r="r" b="b"/>
            <a:pathLst>
              <a:path w="108058" h="117881">
                <a:moveTo>
                  <a:pt x="0" y="0"/>
                </a:moveTo>
                <a:lnTo>
                  <a:pt x="30098" y="44498"/>
                </a:lnTo>
                <a:lnTo>
                  <a:pt x="69562" y="45461"/>
                </a:lnTo>
                <a:lnTo>
                  <a:pt x="93305" y="89855"/>
                </a:lnTo>
                <a:lnTo>
                  <a:pt x="102555" y="107313"/>
                </a:lnTo>
                <a:lnTo>
                  <a:pt x="108058" y="11788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7" name="object 307"/>
          <p:cNvSpPr/>
          <p:nvPr/>
        </p:nvSpPr>
        <p:spPr>
          <a:xfrm>
            <a:off x="5068886" y="5268560"/>
            <a:ext cx="45842" cy="41269"/>
          </a:xfrm>
          <a:custGeom>
            <a:avLst/>
            <a:gdLst/>
            <a:ahLst/>
            <a:cxnLst/>
            <a:rect l="l" t="t" r="r" b="b"/>
            <a:pathLst>
              <a:path w="45842" h="41269">
                <a:moveTo>
                  <a:pt x="0" y="21622"/>
                </a:moveTo>
                <a:lnTo>
                  <a:pt x="15217" y="11907"/>
                </a:lnTo>
                <a:lnTo>
                  <a:pt x="33608" y="1350"/>
                </a:lnTo>
                <a:lnTo>
                  <a:pt x="35867" y="103"/>
                </a:lnTo>
                <a:lnTo>
                  <a:pt x="36645" y="0"/>
                </a:lnTo>
                <a:lnTo>
                  <a:pt x="36437" y="658"/>
                </a:lnTo>
                <a:lnTo>
                  <a:pt x="21175" y="13458"/>
                </a:lnTo>
                <a:lnTo>
                  <a:pt x="18482" y="17271"/>
                </a:lnTo>
                <a:lnTo>
                  <a:pt x="17415" y="21268"/>
                </a:lnTo>
                <a:lnTo>
                  <a:pt x="18170" y="29591"/>
                </a:lnTo>
                <a:lnTo>
                  <a:pt x="20117" y="33120"/>
                </a:lnTo>
                <a:lnTo>
                  <a:pt x="26162" y="38981"/>
                </a:lnTo>
                <a:lnTo>
                  <a:pt x="29812" y="40472"/>
                </a:lnTo>
                <a:lnTo>
                  <a:pt x="45842" y="4126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8" name="object 308"/>
          <p:cNvSpPr/>
          <p:nvPr/>
        </p:nvSpPr>
        <p:spPr>
          <a:xfrm>
            <a:off x="5150698" y="5263950"/>
            <a:ext cx="19733" cy="36019"/>
          </a:xfrm>
          <a:custGeom>
            <a:avLst/>
            <a:gdLst/>
            <a:ahLst/>
            <a:cxnLst/>
            <a:rect l="l" t="t" r="r" b="b"/>
            <a:pathLst>
              <a:path w="19733" h="36019">
                <a:moveTo>
                  <a:pt x="16459" y="0"/>
                </a:moveTo>
                <a:lnTo>
                  <a:pt x="4151" y="10686"/>
                </a:lnTo>
                <a:lnTo>
                  <a:pt x="1705" y="13672"/>
                </a:lnTo>
                <a:lnTo>
                  <a:pt x="438" y="17119"/>
                </a:lnTo>
                <a:lnTo>
                  <a:pt x="0" y="24830"/>
                </a:lnTo>
                <a:lnTo>
                  <a:pt x="1484" y="28196"/>
                </a:lnTo>
                <a:lnTo>
                  <a:pt x="7014" y="33877"/>
                </a:lnTo>
                <a:lnTo>
                  <a:pt x="9798" y="35318"/>
                </a:lnTo>
                <a:lnTo>
                  <a:pt x="19733" y="3601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9" name="object 309"/>
          <p:cNvSpPr/>
          <p:nvPr/>
        </p:nvSpPr>
        <p:spPr>
          <a:xfrm>
            <a:off x="5192292" y="5254088"/>
            <a:ext cx="10921" cy="39294"/>
          </a:xfrm>
          <a:custGeom>
            <a:avLst/>
            <a:gdLst/>
            <a:ahLst/>
            <a:cxnLst/>
            <a:rect l="l" t="t" r="r" b="b"/>
            <a:pathLst>
              <a:path w="10921" h="39294">
                <a:moveTo>
                  <a:pt x="1097" y="39294"/>
                </a:moveTo>
                <a:lnTo>
                  <a:pt x="4574" y="32341"/>
                </a:lnTo>
                <a:lnTo>
                  <a:pt x="4340" y="24075"/>
                </a:lnTo>
                <a:lnTo>
                  <a:pt x="0" y="5685"/>
                </a:lnTo>
                <a:lnTo>
                  <a:pt x="729" y="3062"/>
                </a:lnTo>
                <a:lnTo>
                  <a:pt x="2671" y="1677"/>
                </a:lnTo>
                <a:lnTo>
                  <a:pt x="10921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0" name="object 310"/>
          <p:cNvSpPr/>
          <p:nvPr/>
        </p:nvSpPr>
        <p:spPr>
          <a:xfrm>
            <a:off x="5376803" y="5188559"/>
            <a:ext cx="52393" cy="121159"/>
          </a:xfrm>
          <a:custGeom>
            <a:avLst/>
            <a:gdLst/>
            <a:ahLst/>
            <a:cxnLst/>
            <a:rect l="l" t="t" r="r" b="b"/>
            <a:pathLst>
              <a:path w="52393" h="121159">
                <a:moveTo>
                  <a:pt x="0" y="0"/>
                </a:moveTo>
                <a:lnTo>
                  <a:pt x="4069" y="14526"/>
                </a:lnTo>
                <a:lnTo>
                  <a:pt x="11511" y="29741"/>
                </a:lnTo>
                <a:lnTo>
                  <a:pt x="19912" y="47419"/>
                </a:lnTo>
                <a:lnTo>
                  <a:pt x="24190" y="56718"/>
                </a:lnTo>
                <a:lnTo>
                  <a:pt x="28133" y="66191"/>
                </a:lnTo>
                <a:lnTo>
                  <a:pt x="31853" y="75782"/>
                </a:lnTo>
                <a:lnTo>
                  <a:pt x="38898" y="93351"/>
                </a:lnTo>
                <a:lnTo>
                  <a:pt x="47909" y="110332"/>
                </a:lnTo>
                <a:lnTo>
                  <a:pt x="52393" y="12115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1" name="object 311"/>
          <p:cNvSpPr/>
          <p:nvPr/>
        </p:nvSpPr>
        <p:spPr>
          <a:xfrm>
            <a:off x="5324447" y="5194738"/>
            <a:ext cx="140807" cy="13430"/>
          </a:xfrm>
          <a:custGeom>
            <a:avLst/>
            <a:gdLst/>
            <a:ahLst/>
            <a:cxnLst/>
            <a:rect l="l" t="t" r="r" b="b"/>
            <a:pathLst>
              <a:path w="140807" h="13430">
                <a:moveTo>
                  <a:pt x="0" y="13430"/>
                </a:moveTo>
                <a:lnTo>
                  <a:pt x="16413" y="5951"/>
                </a:lnTo>
                <a:lnTo>
                  <a:pt x="30823" y="1495"/>
                </a:lnTo>
                <a:lnTo>
                  <a:pt x="39832" y="379"/>
                </a:lnTo>
                <a:lnTo>
                  <a:pt x="49841" y="0"/>
                </a:lnTo>
                <a:lnTo>
                  <a:pt x="60515" y="110"/>
                </a:lnTo>
                <a:lnTo>
                  <a:pt x="71634" y="184"/>
                </a:lnTo>
                <a:lnTo>
                  <a:pt x="83049" y="233"/>
                </a:lnTo>
                <a:lnTo>
                  <a:pt x="94661" y="265"/>
                </a:lnTo>
                <a:lnTo>
                  <a:pt x="104949" y="1379"/>
                </a:lnTo>
                <a:lnTo>
                  <a:pt x="123173" y="5527"/>
                </a:lnTo>
                <a:lnTo>
                  <a:pt x="140807" y="1015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2" name="object 312"/>
          <p:cNvSpPr/>
          <p:nvPr/>
        </p:nvSpPr>
        <p:spPr>
          <a:xfrm>
            <a:off x="5380152" y="5293271"/>
            <a:ext cx="108062" cy="26196"/>
          </a:xfrm>
          <a:custGeom>
            <a:avLst/>
            <a:gdLst/>
            <a:ahLst/>
            <a:cxnLst/>
            <a:rect l="l" t="t" r="r" b="b"/>
            <a:pathLst>
              <a:path w="108062" h="26196">
                <a:moveTo>
                  <a:pt x="0" y="0"/>
                </a:moveTo>
                <a:lnTo>
                  <a:pt x="16049" y="2614"/>
                </a:lnTo>
                <a:lnTo>
                  <a:pt x="29085" y="4557"/>
                </a:lnTo>
                <a:lnTo>
                  <a:pt x="44338" y="7604"/>
                </a:lnTo>
                <a:lnTo>
                  <a:pt x="60457" y="11384"/>
                </a:lnTo>
                <a:lnTo>
                  <a:pt x="76110" y="15490"/>
                </a:lnTo>
                <a:lnTo>
                  <a:pt x="89616" y="19740"/>
                </a:lnTo>
                <a:lnTo>
                  <a:pt x="102597" y="24283"/>
                </a:lnTo>
                <a:lnTo>
                  <a:pt x="108062" y="261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3" name="object 313"/>
          <p:cNvSpPr/>
          <p:nvPr/>
        </p:nvSpPr>
        <p:spPr>
          <a:xfrm>
            <a:off x="5619240" y="5194994"/>
            <a:ext cx="130986" cy="117887"/>
          </a:xfrm>
          <a:custGeom>
            <a:avLst/>
            <a:gdLst/>
            <a:ahLst/>
            <a:cxnLst/>
            <a:rect l="l" t="t" r="r" b="b"/>
            <a:pathLst>
              <a:path w="130986" h="117887">
                <a:moveTo>
                  <a:pt x="0" y="0"/>
                </a:moveTo>
                <a:lnTo>
                  <a:pt x="4433" y="13004"/>
                </a:lnTo>
                <a:lnTo>
                  <a:pt x="13249" y="30399"/>
                </a:lnTo>
                <a:lnTo>
                  <a:pt x="18293" y="40642"/>
                </a:lnTo>
                <a:lnTo>
                  <a:pt x="37519" y="83897"/>
                </a:lnTo>
                <a:lnTo>
                  <a:pt x="40976" y="116780"/>
                </a:lnTo>
                <a:lnTo>
                  <a:pt x="39325" y="116057"/>
                </a:lnTo>
                <a:lnTo>
                  <a:pt x="61812" y="75418"/>
                </a:lnTo>
                <a:lnTo>
                  <a:pt x="111618" y="97130"/>
                </a:lnTo>
                <a:lnTo>
                  <a:pt x="126729" y="113248"/>
                </a:lnTo>
                <a:lnTo>
                  <a:pt x="130986" y="1178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4" name="object 314"/>
          <p:cNvSpPr/>
          <p:nvPr/>
        </p:nvSpPr>
        <p:spPr>
          <a:xfrm>
            <a:off x="5770603" y="5275084"/>
            <a:ext cx="45156" cy="34484"/>
          </a:xfrm>
          <a:custGeom>
            <a:avLst/>
            <a:gdLst/>
            <a:ahLst/>
            <a:cxnLst/>
            <a:rect l="l" t="t" r="r" b="b"/>
            <a:pathLst>
              <a:path w="45156" h="34484">
                <a:moveTo>
                  <a:pt x="18958" y="1738"/>
                </a:moveTo>
                <a:lnTo>
                  <a:pt x="13743" y="0"/>
                </a:lnTo>
                <a:lnTo>
                  <a:pt x="7302" y="1087"/>
                </a:lnTo>
                <a:lnTo>
                  <a:pt x="3546" y="2395"/>
                </a:lnTo>
                <a:lnTo>
                  <a:pt x="1406" y="5087"/>
                </a:lnTo>
                <a:lnTo>
                  <a:pt x="0" y="12929"/>
                </a:lnTo>
                <a:lnTo>
                  <a:pt x="861" y="16112"/>
                </a:lnTo>
                <a:lnTo>
                  <a:pt x="2527" y="18597"/>
                </a:lnTo>
                <a:lnTo>
                  <a:pt x="4730" y="20619"/>
                </a:lnTo>
                <a:lnTo>
                  <a:pt x="8017" y="21238"/>
                </a:lnTo>
                <a:lnTo>
                  <a:pt x="21336" y="20089"/>
                </a:lnTo>
                <a:lnTo>
                  <a:pt x="31537" y="22144"/>
                </a:lnTo>
                <a:lnTo>
                  <a:pt x="38254" y="26453"/>
                </a:lnTo>
                <a:lnTo>
                  <a:pt x="45156" y="3448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5" name="object 315"/>
          <p:cNvSpPr/>
          <p:nvPr/>
        </p:nvSpPr>
        <p:spPr>
          <a:xfrm>
            <a:off x="5841998" y="5273510"/>
            <a:ext cx="42571" cy="45207"/>
          </a:xfrm>
          <a:custGeom>
            <a:avLst/>
            <a:gdLst/>
            <a:ahLst/>
            <a:cxnLst/>
            <a:rect l="l" t="t" r="r" b="b"/>
            <a:pathLst>
              <a:path w="42571" h="45207">
                <a:moveTo>
                  <a:pt x="0" y="0"/>
                </a:moveTo>
                <a:lnTo>
                  <a:pt x="23126" y="40145"/>
                </a:lnTo>
                <a:lnTo>
                  <a:pt x="32443" y="45207"/>
                </a:lnTo>
                <a:lnTo>
                  <a:pt x="35091" y="44328"/>
                </a:lnTo>
                <a:lnTo>
                  <a:pt x="37584" y="42651"/>
                </a:lnTo>
                <a:lnTo>
                  <a:pt x="39247" y="39713"/>
                </a:lnTo>
                <a:lnTo>
                  <a:pt x="41914" y="21926"/>
                </a:lnTo>
                <a:lnTo>
                  <a:pt x="42571" y="654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6" name="object 316"/>
          <p:cNvSpPr/>
          <p:nvPr/>
        </p:nvSpPr>
        <p:spPr>
          <a:xfrm>
            <a:off x="5910991" y="5264420"/>
            <a:ext cx="42388" cy="58173"/>
          </a:xfrm>
          <a:custGeom>
            <a:avLst/>
            <a:gdLst/>
            <a:ahLst/>
            <a:cxnLst/>
            <a:rect l="l" t="t" r="r" b="b"/>
            <a:pathLst>
              <a:path w="42388" h="58173">
                <a:moveTo>
                  <a:pt x="19465" y="25426"/>
                </a:moveTo>
                <a:lnTo>
                  <a:pt x="12770" y="0"/>
                </a:lnTo>
                <a:lnTo>
                  <a:pt x="6301" y="905"/>
                </a:lnTo>
                <a:lnTo>
                  <a:pt x="3776" y="2893"/>
                </a:lnTo>
                <a:lnTo>
                  <a:pt x="0" y="8983"/>
                </a:lnTo>
                <a:lnTo>
                  <a:pt x="19" y="18482"/>
                </a:lnTo>
                <a:lnTo>
                  <a:pt x="3181" y="29253"/>
                </a:lnTo>
                <a:lnTo>
                  <a:pt x="13144" y="43135"/>
                </a:lnTo>
                <a:lnTo>
                  <a:pt x="21143" y="50762"/>
                </a:lnTo>
                <a:lnTo>
                  <a:pt x="29550" y="54879"/>
                </a:lnTo>
                <a:lnTo>
                  <a:pt x="42388" y="5817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7" name="object 317"/>
          <p:cNvSpPr/>
          <p:nvPr/>
        </p:nvSpPr>
        <p:spPr>
          <a:xfrm>
            <a:off x="6058212" y="5190787"/>
            <a:ext cx="140814" cy="131768"/>
          </a:xfrm>
          <a:custGeom>
            <a:avLst/>
            <a:gdLst/>
            <a:ahLst/>
            <a:cxnLst/>
            <a:rect l="l" t="t" r="r" b="b"/>
            <a:pathLst>
              <a:path w="140814" h="131768">
                <a:moveTo>
                  <a:pt x="0" y="26977"/>
                </a:moveTo>
                <a:lnTo>
                  <a:pt x="0" y="18285"/>
                </a:lnTo>
                <a:lnTo>
                  <a:pt x="4851" y="10136"/>
                </a:lnTo>
                <a:lnTo>
                  <a:pt x="8692" y="5925"/>
                </a:lnTo>
                <a:lnTo>
                  <a:pt x="18781" y="1247"/>
                </a:lnTo>
                <a:lnTo>
                  <a:pt x="24528" y="0"/>
                </a:lnTo>
                <a:lnTo>
                  <a:pt x="38676" y="2494"/>
                </a:lnTo>
                <a:lnTo>
                  <a:pt x="53211" y="9182"/>
                </a:lnTo>
                <a:lnTo>
                  <a:pt x="64523" y="19432"/>
                </a:lnTo>
                <a:lnTo>
                  <a:pt x="69550" y="33205"/>
                </a:lnTo>
                <a:lnTo>
                  <a:pt x="70208" y="49029"/>
                </a:lnTo>
                <a:lnTo>
                  <a:pt x="68074" y="65766"/>
                </a:lnTo>
                <a:lnTo>
                  <a:pt x="63730" y="80966"/>
                </a:lnTo>
                <a:lnTo>
                  <a:pt x="59252" y="94272"/>
                </a:lnTo>
                <a:lnTo>
                  <a:pt x="57262" y="105036"/>
                </a:lnTo>
                <a:lnTo>
                  <a:pt x="98776" y="130184"/>
                </a:lnTo>
                <a:lnTo>
                  <a:pt x="133265" y="131560"/>
                </a:lnTo>
                <a:lnTo>
                  <a:pt x="140814" y="13176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8" name="object 318"/>
          <p:cNvSpPr/>
          <p:nvPr/>
        </p:nvSpPr>
        <p:spPr>
          <a:xfrm>
            <a:off x="6241641" y="5224276"/>
            <a:ext cx="50760" cy="99091"/>
          </a:xfrm>
          <a:custGeom>
            <a:avLst/>
            <a:gdLst/>
            <a:ahLst/>
            <a:cxnLst/>
            <a:rect l="l" t="t" r="r" b="b"/>
            <a:pathLst>
              <a:path w="50760" h="99091">
                <a:moveTo>
                  <a:pt x="39297" y="0"/>
                </a:moveTo>
                <a:lnTo>
                  <a:pt x="32343" y="0"/>
                </a:lnTo>
                <a:lnTo>
                  <a:pt x="26988" y="1940"/>
                </a:lnTo>
                <a:lnTo>
                  <a:pt x="13136" y="11534"/>
                </a:lnTo>
                <a:lnTo>
                  <a:pt x="8142" y="17134"/>
                </a:lnTo>
                <a:lnTo>
                  <a:pt x="6883" y="20519"/>
                </a:lnTo>
                <a:lnTo>
                  <a:pt x="6455" y="28161"/>
                </a:lnTo>
                <a:lnTo>
                  <a:pt x="10388" y="37380"/>
                </a:lnTo>
                <a:lnTo>
                  <a:pt x="21756" y="52798"/>
                </a:lnTo>
                <a:lnTo>
                  <a:pt x="35676" y="67918"/>
                </a:lnTo>
                <a:lnTo>
                  <a:pt x="49942" y="84328"/>
                </a:lnTo>
                <a:lnTo>
                  <a:pt x="50760" y="87511"/>
                </a:lnTo>
                <a:lnTo>
                  <a:pt x="50214" y="90360"/>
                </a:lnTo>
                <a:lnTo>
                  <a:pt x="48758" y="92988"/>
                </a:lnTo>
                <a:lnTo>
                  <a:pt x="40348" y="96877"/>
                </a:lnTo>
                <a:lnTo>
                  <a:pt x="28121" y="99091"/>
                </a:lnTo>
                <a:lnTo>
                  <a:pt x="14196" y="98862"/>
                </a:lnTo>
                <a:lnTo>
                  <a:pt x="0" y="9824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9" name="object 319"/>
          <p:cNvSpPr/>
          <p:nvPr/>
        </p:nvSpPr>
        <p:spPr>
          <a:xfrm>
            <a:off x="6238410" y="5181665"/>
            <a:ext cx="45846" cy="167013"/>
          </a:xfrm>
          <a:custGeom>
            <a:avLst/>
            <a:gdLst/>
            <a:ahLst/>
            <a:cxnLst/>
            <a:rect l="l" t="t" r="r" b="b"/>
            <a:pathLst>
              <a:path w="45846" h="167013">
                <a:moveTo>
                  <a:pt x="0" y="0"/>
                </a:moveTo>
                <a:lnTo>
                  <a:pt x="9065" y="48711"/>
                </a:lnTo>
                <a:lnTo>
                  <a:pt x="21364" y="88904"/>
                </a:lnTo>
                <a:lnTo>
                  <a:pt x="34590" y="128588"/>
                </a:lnTo>
                <a:lnTo>
                  <a:pt x="38342" y="139213"/>
                </a:lnTo>
                <a:lnTo>
                  <a:pt x="42511" y="152960"/>
                </a:lnTo>
                <a:lnTo>
                  <a:pt x="45846" y="16701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0" name="object 320"/>
          <p:cNvSpPr/>
          <p:nvPr/>
        </p:nvSpPr>
        <p:spPr>
          <a:xfrm>
            <a:off x="6248279" y="5181627"/>
            <a:ext cx="52396" cy="160465"/>
          </a:xfrm>
          <a:custGeom>
            <a:avLst/>
            <a:gdLst/>
            <a:ahLst/>
            <a:cxnLst/>
            <a:rect l="l" t="t" r="r" b="b"/>
            <a:pathLst>
              <a:path w="52396" h="160465">
                <a:moveTo>
                  <a:pt x="0" y="0"/>
                </a:moveTo>
                <a:lnTo>
                  <a:pt x="7124" y="16189"/>
                </a:lnTo>
                <a:lnTo>
                  <a:pt x="11899" y="30119"/>
                </a:lnTo>
                <a:lnTo>
                  <a:pt x="15210" y="40456"/>
                </a:lnTo>
                <a:lnTo>
                  <a:pt x="18872" y="52077"/>
                </a:lnTo>
                <a:lnTo>
                  <a:pt x="23133" y="64919"/>
                </a:lnTo>
                <a:lnTo>
                  <a:pt x="27794" y="78574"/>
                </a:lnTo>
                <a:lnTo>
                  <a:pt x="32720" y="92772"/>
                </a:lnTo>
                <a:lnTo>
                  <a:pt x="37096" y="106604"/>
                </a:lnTo>
                <a:lnTo>
                  <a:pt x="41104" y="120191"/>
                </a:lnTo>
                <a:lnTo>
                  <a:pt x="44868" y="133616"/>
                </a:lnTo>
                <a:lnTo>
                  <a:pt x="49051" y="148532"/>
                </a:lnTo>
                <a:lnTo>
                  <a:pt x="52396" y="16046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1" name="object 321"/>
          <p:cNvSpPr/>
          <p:nvPr/>
        </p:nvSpPr>
        <p:spPr>
          <a:xfrm>
            <a:off x="4006850" y="4179411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2" name="object 322"/>
          <p:cNvSpPr/>
          <p:nvPr/>
        </p:nvSpPr>
        <p:spPr>
          <a:xfrm>
            <a:off x="4018279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3" name="object 323"/>
          <p:cNvSpPr/>
          <p:nvPr/>
        </p:nvSpPr>
        <p:spPr>
          <a:xfrm>
            <a:off x="696340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4" name="object 324"/>
          <p:cNvSpPr/>
          <p:nvPr/>
        </p:nvSpPr>
        <p:spPr>
          <a:xfrm>
            <a:off x="769371" y="7535312"/>
            <a:ext cx="55321" cy="113897"/>
          </a:xfrm>
          <a:custGeom>
            <a:avLst/>
            <a:gdLst/>
            <a:ahLst/>
            <a:cxnLst/>
            <a:rect l="l" t="t" r="r" b="b"/>
            <a:pathLst>
              <a:path w="55321" h="113897">
                <a:moveTo>
                  <a:pt x="0" y="0"/>
                </a:moveTo>
                <a:lnTo>
                  <a:pt x="18654" y="44062"/>
                </a:lnTo>
                <a:lnTo>
                  <a:pt x="38436" y="77363"/>
                </a:lnTo>
                <a:lnTo>
                  <a:pt x="47094" y="91633"/>
                </a:lnTo>
                <a:lnTo>
                  <a:pt x="53111" y="102555"/>
                </a:lnTo>
                <a:lnTo>
                  <a:pt x="55321" y="113897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5" name="object 325"/>
          <p:cNvSpPr/>
          <p:nvPr/>
        </p:nvSpPr>
        <p:spPr>
          <a:xfrm>
            <a:off x="725322" y="7522843"/>
            <a:ext cx="208719" cy="142403"/>
          </a:xfrm>
          <a:custGeom>
            <a:avLst/>
            <a:gdLst/>
            <a:ahLst/>
            <a:cxnLst/>
            <a:rect l="l" t="t" r="r" b="b"/>
            <a:pathLst>
              <a:path w="208719" h="142403">
                <a:moveTo>
                  <a:pt x="1727" y="31993"/>
                </a:moveTo>
                <a:lnTo>
                  <a:pt x="37426" y="814"/>
                </a:lnTo>
                <a:lnTo>
                  <a:pt x="46857" y="0"/>
                </a:lnTo>
                <a:lnTo>
                  <a:pt x="57121" y="180"/>
                </a:lnTo>
                <a:lnTo>
                  <a:pt x="100442" y="10846"/>
                </a:lnTo>
                <a:lnTo>
                  <a:pt x="135950" y="47165"/>
                </a:lnTo>
                <a:lnTo>
                  <a:pt x="136401" y="53315"/>
                </a:lnTo>
                <a:lnTo>
                  <a:pt x="133045" y="64005"/>
                </a:lnTo>
                <a:lnTo>
                  <a:pt x="125770" y="71649"/>
                </a:lnTo>
                <a:lnTo>
                  <a:pt x="121299" y="74700"/>
                </a:lnTo>
                <a:lnTo>
                  <a:pt x="120125" y="77095"/>
                </a:lnTo>
                <a:lnTo>
                  <a:pt x="121151" y="79053"/>
                </a:lnTo>
                <a:lnTo>
                  <a:pt x="123643" y="80720"/>
                </a:lnTo>
                <a:lnTo>
                  <a:pt x="136052" y="84501"/>
                </a:lnTo>
                <a:lnTo>
                  <a:pt x="154341" y="89676"/>
                </a:lnTo>
                <a:lnTo>
                  <a:pt x="165293" y="93586"/>
                </a:lnTo>
                <a:lnTo>
                  <a:pt x="201949" y="114579"/>
                </a:lnTo>
                <a:lnTo>
                  <a:pt x="208719" y="129775"/>
                </a:lnTo>
                <a:lnTo>
                  <a:pt x="206244" y="133696"/>
                </a:lnTo>
                <a:lnTo>
                  <a:pt x="195782" y="139981"/>
                </a:lnTo>
                <a:lnTo>
                  <a:pt x="178598" y="142293"/>
                </a:lnTo>
                <a:lnTo>
                  <a:pt x="168448" y="142403"/>
                </a:lnTo>
                <a:lnTo>
                  <a:pt x="158428" y="142115"/>
                </a:lnTo>
                <a:lnTo>
                  <a:pt x="148494" y="141561"/>
                </a:lnTo>
                <a:lnTo>
                  <a:pt x="132033" y="140343"/>
                </a:lnTo>
                <a:lnTo>
                  <a:pt x="118864" y="139369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6" name="object 326"/>
          <p:cNvSpPr/>
          <p:nvPr/>
        </p:nvSpPr>
        <p:spPr>
          <a:xfrm>
            <a:off x="949344" y="7618524"/>
            <a:ext cx="67243" cy="48543"/>
          </a:xfrm>
          <a:custGeom>
            <a:avLst/>
            <a:gdLst/>
            <a:ahLst/>
            <a:cxnLst/>
            <a:rect l="l" t="t" r="r" b="b"/>
            <a:pathLst>
              <a:path w="67243" h="48543">
                <a:moveTo>
                  <a:pt x="2175" y="37170"/>
                </a:moveTo>
                <a:lnTo>
                  <a:pt x="25200" y="6204"/>
                </a:lnTo>
                <a:lnTo>
                  <a:pt x="20525" y="0"/>
                </a:lnTo>
                <a:lnTo>
                  <a:pt x="10210" y="3419"/>
                </a:lnTo>
                <a:lnTo>
                  <a:pt x="2974" y="9758"/>
                </a:lnTo>
                <a:lnTo>
                  <a:pt x="539" y="13473"/>
                </a:lnTo>
                <a:lnTo>
                  <a:pt x="0" y="17396"/>
                </a:lnTo>
                <a:lnTo>
                  <a:pt x="2293" y="25610"/>
                </a:lnTo>
                <a:lnTo>
                  <a:pt x="8854" y="33117"/>
                </a:lnTo>
                <a:lnTo>
                  <a:pt x="23675" y="42476"/>
                </a:lnTo>
                <a:lnTo>
                  <a:pt x="40838" y="47900"/>
                </a:lnTo>
                <a:lnTo>
                  <a:pt x="55443" y="48543"/>
                </a:lnTo>
                <a:lnTo>
                  <a:pt x="67243" y="46931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7" name="object 327"/>
          <p:cNvSpPr/>
          <p:nvPr/>
        </p:nvSpPr>
        <p:spPr>
          <a:xfrm>
            <a:off x="1037582" y="7528814"/>
            <a:ext cx="47269" cy="146387"/>
          </a:xfrm>
          <a:custGeom>
            <a:avLst/>
            <a:gdLst/>
            <a:ahLst/>
            <a:cxnLst/>
            <a:rect l="l" t="t" r="r" b="b"/>
            <a:pathLst>
              <a:path w="47269" h="146387">
                <a:moveTo>
                  <a:pt x="1727" y="0"/>
                </a:moveTo>
                <a:lnTo>
                  <a:pt x="0" y="5180"/>
                </a:lnTo>
                <a:lnTo>
                  <a:pt x="652" y="18763"/>
                </a:lnTo>
                <a:lnTo>
                  <a:pt x="4141" y="33279"/>
                </a:lnTo>
                <a:lnTo>
                  <a:pt x="9667" y="50935"/>
                </a:lnTo>
                <a:lnTo>
                  <a:pt x="13165" y="60704"/>
                </a:lnTo>
                <a:lnTo>
                  <a:pt x="16942" y="70831"/>
                </a:lnTo>
                <a:lnTo>
                  <a:pt x="20545" y="80835"/>
                </a:lnTo>
                <a:lnTo>
                  <a:pt x="24032" y="90758"/>
                </a:lnTo>
                <a:lnTo>
                  <a:pt x="30797" y="109012"/>
                </a:lnTo>
                <a:lnTo>
                  <a:pt x="37418" y="123149"/>
                </a:lnTo>
                <a:lnTo>
                  <a:pt x="44948" y="140672"/>
                </a:lnTo>
                <a:lnTo>
                  <a:pt x="47269" y="146387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8" name="object 328"/>
          <p:cNvSpPr/>
          <p:nvPr/>
        </p:nvSpPr>
        <p:spPr>
          <a:xfrm>
            <a:off x="1062024" y="7515807"/>
            <a:ext cx="55295" cy="165886"/>
          </a:xfrm>
          <a:custGeom>
            <a:avLst/>
            <a:gdLst/>
            <a:ahLst/>
            <a:cxnLst/>
            <a:rect l="l" t="t" r="r" b="b"/>
            <a:pathLst>
              <a:path w="55295" h="165886">
                <a:moveTo>
                  <a:pt x="0" y="0"/>
                </a:moveTo>
                <a:lnTo>
                  <a:pt x="21219" y="43890"/>
                </a:lnTo>
                <a:lnTo>
                  <a:pt x="35320" y="79503"/>
                </a:lnTo>
                <a:lnTo>
                  <a:pt x="49582" y="125210"/>
                </a:lnTo>
                <a:lnTo>
                  <a:pt x="54542" y="159030"/>
                </a:lnTo>
                <a:lnTo>
                  <a:pt x="55295" y="165886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9" name="object 329"/>
          <p:cNvSpPr/>
          <p:nvPr/>
        </p:nvSpPr>
        <p:spPr>
          <a:xfrm>
            <a:off x="1039201" y="7588040"/>
            <a:ext cx="94316" cy="4001"/>
          </a:xfrm>
          <a:custGeom>
            <a:avLst/>
            <a:gdLst/>
            <a:ahLst/>
            <a:cxnLst/>
            <a:rect l="l" t="t" r="r" b="b"/>
            <a:pathLst>
              <a:path w="94316" h="4001">
                <a:moveTo>
                  <a:pt x="0" y="2574"/>
                </a:moveTo>
                <a:lnTo>
                  <a:pt x="17688" y="0"/>
                </a:lnTo>
                <a:lnTo>
                  <a:pt x="34872" y="486"/>
                </a:lnTo>
                <a:lnTo>
                  <a:pt x="48744" y="2007"/>
                </a:lnTo>
                <a:lnTo>
                  <a:pt x="63341" y="3888"/>
                </a:lnTo>
                <a:lnTo>
                  <a:pt x="76333" y="4001"/>
                </a:lnTo>
                <a:lnTo>
                  <a:pt x="94316" y="2574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0" name="object 330"/>
          <p:cNvSpPr/>
          <p:nvPr/>
        </p:nvSpPr>
        <p:spPr>
          <a:xfrm>
            <a:off x="1150738" y="7592148"/>
            <a:ext cx="51004" cy="66752"/>
          </a:xfrm>
          <a:custGeom>
            <a:avLst/>
            <a:gdLst/>
            <a:ahLst/>
            <a:cxnLst/>
            <a:rect l="l" t="t" r="r" b="b"/>
            <a:pathLst>
              <a:path w="51004" h="66752">
                <a:moveTo>
                  <a:pt x="15234" y="43989"/>
                </a:moveTo>
                <a:lnTo>
                  <a:pt x="23634" y="4360"/>
                </a:lnTo>
                <a:lnTo>
                  <a:pt x="17161" y="0"/>
                </a:lnTo>
                <a:lnTo>
                  <a:pt x="8261" y="470"/>
                </a:lnTo>
                <a:lnTo>
                  <a:pt x="4804" y="2691"/>
                </a:lnTo>
                <a:lnTo>
                  <a:pt x="0" y="9977"/>
                </a:lnTo>
                <a:lnTo>
                  <a:pt x="514" y="21164"/>
                </a:lnTo>
                <a:lnTo>
                  <a:pt x="5078" y="33844"/>
                </a:lnTo>
                <a:lnTo>
                  <a:pt x="13129" y="45502"/>
                </a:lnTo>
                <a:lnTo>
                  <a:pt x="29545" y="58770"/>
                </a:lnTo>
                <a:lnTo>
                  <a:pt x="38938" y="63204"/>
                </a:lnTo>
                <a:lnTo>
                  <a:pt x="51004" y="66752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1" name="object 331"/>
          <p:cNvSpPr/>
          <p:nvPr/>
        </p:nvSpPr>
        <p:spPr>
          <a:xfrm>
            <a:off x="1214676" y="7579545"/>
            <a:ext cx="48772" cy="61560"/>
          </a:xfrm>
          <a:custGeom>
            <a:avLst/>
            <a:gdLst/>
            <a:ahLst/>
            <a:cxnLst/>
            <a:rect l="l" t="t" r="r" b="b"/>
            <a:pathLst>
              <a:path w="48772" h="61560">
                <a:moveTo>
                  <a:pt x="0" y="59833"/>
                </a:moveTo>
                <a:lnTo>
                  <a:pt x="6904" y="61560"/>
                </a:lnTo>
                <a:lnTo>
                  <a:pt x="7493" y="59539"/>
                </a:lnTo>
                <a:lnTo>
                  <a:pt x="2862" y="44974"/>
                </a:lnTo>
                <a:lnTo>
                  <a:pt x="1209" y="27492"/>
                </a:lnTo>
                <a:lnTo>
                  <a:pt x="36791" y="0"/>
                </a:lnTo>
                <a:lnTo>
                  <a:pt x="48772" y="1306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2" name="object 332"/>
          <p:cNvSpPr/>
          <p:nvPr/>
        </p:nvSpPr>
        <p:spPr>
          <a:xfrm>
            <a:off x="1269871" y="7632868"/>
            <a:ext cx="3251" cy="3251"/>
          </a:xfrm>
          <a:custGeom>
            <a:avLst/>
            <a:gdLst/>
            <a:ahLst/>
            <a:cxnLst/>
            <a:rect l="l" t="t" r="r" b="b"/>
            <a:pathLst>
              <a:path w="3251" h="3251">
                <a:moveTo>
                  <a:pt x="3251" y="3251"/>
                </a:moveTo>
                <a:lnTo>
                  <a:pt x="0" y="0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3" name="object 333"/>
          <p:cNvSpPr/>
          <p:nvPr/>
        </p:nvSpPr>
        <p:spPr>
          <a:xfrm>
            <a:off x="1273528" y="7574156"/>
            <a:ext cx="18888" cy="10090"/>
          </a:xfrm>
          <a:custGeom>
            <a:avLst/>
            <a:gdLst/>
            <a:ahLst/>
            <a:cxnLst/>
            <a:rect l="l" t="t" r="r" b="b"/>
            <a:pathLst>
              <a:path w="18888" h="10090">
                <a:moveTo>
                  <a:pt x="3253" y="3453"/>
                </a:moveTo>
                <a:lnTo>
                  <a:pt x="6706" y="0"/>
                </a:lnTo>
                <a:lnTo>
                  <a:pt x="9531" y="66"/>
                </a:lnTo>
                <a:lnTo>
                  <a:pt x="17489" y="3032"/>
                </a:lnTo>
                <a:lnTo>
                  <a:pt x="18888" y="4980"/>
                </a:lnTo>
                <a:lnTo>
                  <a:pt x="18375" y="7001"/>
                </a:lnTo>
                <a:lnTo>
                  <a:pt x="16587" y="9071"/>
                </a:lnTo>
                <a:lnTo>
                  <a:pt x="13588" y="10090"/>
                </a:lnTo>
                <a:lnTo>
                  <a:pt x="0" y="9959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4" name="object 334"/>
          <p:cNvSpPr/>
          <p:nvPr/>
        </p:nvSpPr>
        <p:spPr>
          <a:xfrm>
            <a:off x="1276700" y="7619892"/>
            <a:ext cx="9757" cy="9757"/>
          </a:xfrm>
          <a:custGeom>
            <a:avLst/>
            <a:gdLst/>
            <a:ahLst/>
            <a:cxnLst/>
            <a:rect l="l" t="t" r="r" b="b"/>
            <a:pathLst>
              <a:path w="9757" h="9757">
                <a:moveTo>
                  <a:pt x="0" y="0"/>
                </a:moveTo>
                <a:lnTo>
                  <a:pt x="1726" y="6906"/>
                </a:lnTo>
                <a:lnTo>
                  <a:pt x="2958" y="8579"/>
                </a:lnTo>
                <a:lnTo>
                  <a:pt x="4501" y="9334"/>
                </a:lnTo>
                <a:lnTo>
                  <a:pt x="9757" y="9757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5" name="object 335"/>
          <p:cNvSpPr/>
          <p:nvPr/>
        </p:nvSpPr>
        <p:spPr>
          <a:xfrm>
            <a:off x="924406" y="7513676"/>
            <a:ext cx="2317591" cy="10835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6" name="object 336"/>
          <p:cNvSpPr/>
          <p:nvPr/>
        </p:nvSpPr>
        <p:spPr>
          <a:xfrm>
            <a:off x="2296219" y="7619827"/>
            <a:ext cx="87728" cy="45859"/>
          </a:xfrm>
          <a:custGeom>
            <a:avLst/>
            <a:gdLst/>
            <a:ahLst/>
            <a:cxnLst/>
            <a:rect l="l" t="t" r="r" b="b"/>
            <a:pathLst>
              <a:path w="87728" h="45859">
                <a:moveTo>
                  <a:pt x="0" y="0"/>
                </a:moveTo>
                <a:lnTo>
                  <a:pt x="721" y="17436"/>
                </a:lnTo>
                <a:lnTo>
                  <a:pt x="4826" y="33606"/>
                </a:lnTo>
                <a:lnTo>
                  <a:pt x="7319" y="44420"/>
                </a:lnTo>
                <a:lnTo>
                  <a:pt x="8851" y="45859"/>
                </a:lnTo>
                <a:lnTo>
                  <a:pt x="10593" y="44652"/>
                </a:lnTo>
                <a:lnTo>
                  <a:pt x="14095" y="37174"/>
                </a:lnTo>
                <a:lnTo>
                  <a:pt x="16854" y="25427"/>
                </a:lnTo>
                <a:lnTo>
                  <a:pt x="19900" y="22005"/>
                </a:lnTo>
                <a:lnTo>
                  <a:pt x="24098" y="20447"/>
                </a:lnTo>
                <a:lnTo>
                  <a:pt x="29062" y="20129"/>
                </a:lnTo>
                <a:lnTo>
                  <a:pt x="33093" y="21723"/>
                </a:lnTo>
                <a:lnTo>
                  <a:pt x="39498" y="28307"/>
                </a:lnTo>
                <a:lnTo>
                  <a:pt x="45439" y="38713"/>
                </a:lnTo>
                <a:lnTo>
                  <a:pt x="47260" y="39166"/>
                </a:lnTo>
                <a:lnTo>
                  <a:pt x="49197" y="37663"/>
                </a:lnTo>
                <a:lnTo>
                  <a:pt x="51210" y="34856"/>
                </a:lnTo>
                <a:lnTo>
                  <a:pt x="57298" y="30775"/>
                </a:lnTo>
                <a:lnTo>
                  <a:pt x="60943" y="29181"/>
                </a:lnTo>
                <a:lnTo>
                  <a:pt x="69807" y="29335"/>
                </a:lnTo>
                <a:lnTo>
                  <a:pt x="78319" y="31811"/>
                </a:lnTo>
                <a:lnTo>
                  <a:pt x="87728" y="38990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7" name="object 337"/>
          <p:cNvSpPr/>
          <p:nvPr/>
        </p:nvSpPr>
        <p:spPr>
          <a:xfrm>
            <a:off x="2416224" y="7629566"/>
            <a:ext cx="28830" cy="33204"/>
          </a:xfrm>
          <a:custGeom>
            <a:avLst/>
            <a:gdLst/>
            <a:ahLst/>
            <a:cxnLst/>
            <a:rect l="l" t="t" r="r" b="b"/>
            <a:pathLst>
              <a:path w="28830" h="33204">
                <a:moveTo>
                  <a:pt x="16244" y="0"/>
                </a:moveTo>
                <a:lnTo>
                  <a:pt x="25883" y="16707"/>
                </a:lnTo>
                <a:lnTo>
                  <a:pt x="28085" y="20885"/>
                </a:lnTo>
                <a:lnTo>
                  <a:pt x="28830" y="24752"/>
                </a:lnTo>
                <a:lnTo>
                  <a:pt x="27734" y="31938"/>
                </a:lnTo>
                <a:lnTo>
                  <a:pt x="24626" y="33204"/>
                </a:lnTo>
                <a:lnTo>
                  <a:pt x="14434" y="31723"/>
                </a:lnTo>
                <a:lnTo>
                  <a:pt x="7257" y="27455"/>
                </a:lnTo>
                <a:lnTo>
                  <a:pt x="0" y="19493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8" name="object 338"/>
          <p:cNvSpPr/>
          <p:nvPr/>
        </p:nvSpPr>
        <p:spPr>
          <a:xfrm>
            <a:off x="2497220" y="7632806"/>
            <a:ext cx="48726" cy="19636"/>
          </a:xfrm>
          <a:custGeom>
            <a:avLst/>
            <a:gdLst/>
            <a:ahLst/>
            <a:cxnLst/>
            <a:rect l="l" t="t" r="r" b="b"/>
            <a:pathLst>
              <a:path w="48726" h="19636">
                <a:moveTo>
                  <a:pt x="0" y="0"/>
                </a:moveTo>
                <a:lnTo>
                  <a:pt x="0" y="18085"/>
                </a:lnTo>
                <a:lnTo>
                  <a:pt x="1082" y="19636"/>
                </a:lnTo>
                <a:lnTo>
                  <a:pt x="2887" y="19588"/>
                </a:lnTo>
                <a:lnTo>
                  <a:pt x="7780" y="16646"/>
                </a:lnTo>
                <a:lnTo>
                  <a:pt x="24632" y="4598"/>
                </a:lnTo>
                <a:lnTo>
                  <a:pt x="31882" y="3006"/>
                </a:lnTo>
                <a:lnTo>
                  <a:pt x="35331" y="3086"/>
                </a:lnTo>
                <a:lnTo>
                  <a:pt x="41089" y="5101"/>
                </a:lnTo>
                <a:lnTo>
                  <a:pt x="48726" y="9745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9" name="object 339"/>
          <p:cNvSpPr/>
          <p:nvPr/>
        </p:nvSpPr>
        <p:spPr>
          <a:xfrm>
            <a:off x="2529475" y="7519115"/>
            <a:ext cx="45472" cy="139666"/>
          </a:xfrm>
          <a:custGeom>
            <a:avLst/>
            <a:gdLst/>
            <a:ahLst/>
            <a:cxnLst/>
            <a:rect l="l" t="t" r="r" b="b"/>
            <a:pathLst>
              <a:path w="45472" h="139666">
                <a:moveTo>
                  <a:pt x="0" y="0"/>
                </a:moveTo>
                <a:lnTo>
                  <a:pt x="14132" y="37256"/>
                </a:lnTo>
                <a:lnTo>
                  <a:pt x="30540" y="85393"/>
                </a:lnTo>
                <a:lnTo>
                  <a:pt x="41774" y="125577"/>
                </a:lnTo>
                <a:lnTo>
                  <a:pt x="45472" y="139666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0" name="object 340"/>
          <p:cNvSpPr/>
          <p:nvPr/>
        </p:nvSpPr>
        <p:spPr>
          <a:xfrm>
            <a:off x="2535741" y="7584073"/>
            <a:ext cx="38971" cy="9743"/>
          </a:xfrm>
          <a:custGeom>
            <a:avLst/>
            <a:gdLst/>
            <a:ahLst/>
            <a:cxnLst/>
            <a:rect l="l" t="t" r="r" b="b"/>
            <a:pathLst>
              <a:path w="38971" h="9743">
                <a:moveTo>
                  <a:pt x="0" y="9743"/>
                </a:moveTo>
                <a:lnTo>
                  <a:pt x="8620" y="4570"/>
                </a:lnTo>
                <a:lnTo>
                  <a:pt x="26049" y="1354"/>
                </a:lnTo>
                <a:lnTo>
                  <a:pt x="38971" y="0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1" name="object 341"/>
          <p:cNvSpPr/>
          <p:nvPr/>
        </p:nvSpPr>
        <p:spPr>
          <a:xfrm>
            <a:off x="2577725" y="7532113"/>
            <a:ext cx="90924" cy="113655"/>
          </a:xfrm>
          <a:custGeom>
            <a:avLst/>
            <a:gdLst/>
            <a:ahLst/>
            <a:cxnLst/>
            <a:rect l="l" t="t" r="r" b="b"/>
            <a:pathLst>
              <a:path w="90924" h="113655">
                <a:moveTo>
                  <a:pt x="0" y="0"/>
                </a:moveTo>
                <a:lnTo>
                  <a:pt x="15266" y="44761"/>
                </a:lnTo>
                <a:lnTo>
                  <a:pt x="20882" y="82847"/>
                </a:lnTo>
                <a:lnTo>
                  <a:pt x="21909" y="96956"/>
                </a:lnTo>
                <a:lnTo>
                  <a:pt x="23626" y="99636"/>
                </a:lnTo>
                <a:lnTo>
                  <a:pt x="26214" y="99618"/>
                </a:lnTo>
                <a:lnTo>
                  <a:pt x="33299" y="94427"/>
                </a:lnTo>
                <a:lnTo>
                  <a:pt x="47070" y="81137"/>
                </a:lnTo>
                <a:lnTo>
                  <a:pt x="56039" y="75990"/>
                </a:lnTo>
                <a:lnTo>
                  <a:pt x="89304" y="107533"/>
                </a:lnTo>
                <a:lnTo>
                  <a:pt x="90924" y="113655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2" name="object 342"/>
          <p:cNvSpPr/>
          <p:nvPr/>
        </p:nvSpPr>
        <p:spPr>
          <a:xfrm>
            <a:off x="2703315" y="7590561"/>
            <a:ext cx="26583" cy="71432"/>
          </a:xfrm>
          <a:custGeom>
            <a:avLst/>
            <a:gdLst/>
            <a:ahLst/>
            <a:cxnLst/>
            <a:rect l="l" t="t" r="r" b="b"/>
            <a:pathLst>
              <a:path w="26583" h="71432">
                <a:moveTo>
                  <a:pt x="13793" y="0"/>
                </a:moveTo>
                <a:lnTo>
                  <a:pt x="4507" y="7776"/>
                </a:lnTo>
                <a:lnTo>
                  <a:pt x="887" y="13557"/>
                </a:lnTo>
                <a:lnTo>
                  <a:pt x="0" y="19734"/>
                </a:lnTo>
                <a:lnTo>
                  <a:pt x="268" y="22897"/>
                </a:lnTo>
                <a:lnTo>
                  <a:pt x="5817" y="35966"/>
                </a:lnTo>
                <a:lnTo>
                  <a:pt x="16040" y="47815"/>
                </a:lnTo>
                <a:lnTo>
                  <a:pt x="26484" y="56457"/>
                </a:lnTo>
                <a:lnTo>
                  <a:pt x="26583" y="59284"/>
                </a:lnTo>
                <a:lnTo>
                  <a:pt x="24484" y="62251"/>
                </a:lnTo>
                <a:lnTo>
                  <a:pt x="13793" y="71432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3" name="object 343"/>
          <p:cNvSpPr/>
          <p:nvPr/>
        </p:nvSpPr>
        <p:spPr>
          <a:xfrm>
            <a:off x="2746075" y="7661981"/>
            <a:ext cx="9739" cy="25972"/>
          </a:xfrm>
          <a:custGeom>
            <a:avLst/>
            <a:gdLst/>
            <a:ahLst/>
            <a:cxnLst/>
            <a:rect l="l" t="t" r="r" b="b"/>
            <a:pathLst>
              <a:path w="9739" h="25972">
                <a:moveTo>
                  <a:pt x="9739" y="0"/>
                </a:moveTo>
                <a:lnTo>
                  <a:pt x="9739" y="6893"/>
                </a:lnTo>
                <a:lnTo>
                  <a:pt x="2030" y="22462"/>
                </a:lnTo>
                <a:lnTo>
                  <a:pt x="0" y="25972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4" name="object 344"/>
          <p:cNvSpPr/>
          <p:nvPr/>
        </p:nvSpPr>
        <p:spPr>
          <a:xfrm>
            <a:off x="886202" y="7812612"/>
            <a:ext cx="104024" cy="41752"/>
          </a:xfrm>
          <a:custGeom>
            <a:avLst/>
            <a:gdLst/>
            <a:ahLst/>
            <a:cxnLst/>
            <a:rect l="l" t="t" r="r" b="b"/>
            <a:pathLst>
              <a:path w="104024" h="41752">
                <a:moveTo>
                  <a:pt x="0" y="5539"/>
                </a:moveTo>
                <a:lnTo>
                  <a:pt x="8139" y="22535"/>
                </a:lnTo>
                <a:lnTo>
                  <a:pt x="15400" y="37444"/>
                </a:lnTo>
                <a:lnTo>
                  <a:pt x="17319" y="41752"/>
                </a:lnTo>
                <a:lnTo>
                  <a:pt x="16968" y="38851"/>
                </a:lnTo>
                <a:lnTo>
                  <a:pt x="13014" y="25643"/>
                </a:lnTo>
                <a:lnTo>
                  <a:pt x="10718" y="9730"/>
                </a:lnTo>
                <a:lnTo>
                  <a:pt x="11480" y="5805"/>
                </a:lnTo>
                <a:lnTo>
                  <a:pt x="13071" y="2827"/>
                </a:lnTo>
                <a:lnTo>
                  <a:pt x="15215" y="480"/>
                </a:lnTo>
                <a:lnTo>
                  <a:pt x="18812" y="0"/>
                </a:lnTo>
                <a:lnTo>
                  <a:pt x="28587" y="2355"/>
                </a:lnTo>
                <a:lnTo>
                  <a:pt x="58404" y="29752"/>
                </a:lnTo>
                <a:lnTo>
                  <a:pt x="55816" y="32554"/>
                </a:lnTo>
                <a:lnTo>
                  <a:pt x="54909" y="32218"/>
                </a:lnTo>
                <a:lnTo>
                  <a:pt x="89130" y="15457"/>
                </a:lnTo>
                <a:lnTo>
                  <a:pt x="104024" y="25044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5" name="object 345"/>
          <p:cNvSpPr/>
          <p:nvPr/>
        </p:nvSpPr>
        <p:spPr>
          <a:xfrm>
            <a:off x="1009680" y="7814871"/>
            <a:ext cx="28897" cy="25557"/>
          </a:xfrm>
          <a:custGeom>
            <a:avLst/>
            <a:gdLst/>
            <a:ahLst/>
            <a:cxnLst/>
            <a:rect l="l" t="t" r="r" b="b"/>
            <a:pathLst>
              <a:path w="28897" h="25557">
                <a:moveTo>
                  <a:pt x="13001" y="0"/>
                </a:moveTo>
                <a:lnTo>
                  <a:pt x="21628" y="3451"/>
                </a:lnTo>
                <a:lnTo>
                  <a:pt x="24531" y="5912"/>
                </a:lnTo>
                <a:lnTo>
                  <a:pt x="28719" y="12499"/>
                </a:lnTo>
                <a:lnTo>
                  <a:pt x="28897" y="15917"/>
                </a:lnTo>
                <a:lnTo>
                  <a:pt x="26205" y="22603"/>
                </a:lnTo>
                <a:lnTo>
                  <a:pt x="23610" y="24459"/>
                </a:lnTo>
                <a:lnTo>
                  <a:pt x="16873" y="25557"/>
                </a:lnTo>
                <a:lnTo>
                  <a:pt x="10027" y="23878"/>
                </a:lnTo>
                <a:lnTo>
                  <a:pt x="0" y="19502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6" name="object 346"/>
          <p:cNvSpPr/>
          <p:nvPr/>
        </p:nvSpPr>
        <p:spPr>
          <a:xfrm>
            <a:off x="1042130" y="7801840"/>
            <a:ext cx="71499" cy="45499"/>
          </a:xfrm>
          <a:custGeom>
            <a:avLst/>
            <a:gdLst/>
            <a:ahLst/>
            <a:cxnLst/>
            <a:rect l="l" t="t" r="r" b="b"/>
            <a:pathLst>
              <a:path w="71499" h="45499">
                <a:moveTo>
                  <a:pt x="0" y="0"/>
                </a:moveTo>
                <a:lnTo>
                  <a:pt x="13570" y="17021"/>
                </a:lnTo>
                <a:lnTo>
                  <a:pt x="19468" y="30240"/>
                </a:lnTo>
                <a:lnTo>
                  <a:pt x="21777" y="43305"/>
                </a:lnTo>
                <a:lnTo>
                  <a:pt x="21740" y="44759"/>
                </a:lnTo>
                <a:lnTo>
                  <a:pt x="21354" y="44283"/>
                </a:lnTo>
                <a:lnTo>
                  <a:pt x="54805" y="25986"/>
                </a:lnTo>
                <a:lnTo>
                  <a:pt x="62635" y="32494"/>
                </a:lnTo>
                <a:lnTo>
                  <a:pt x="71499" y="4549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7" name="object 347"/>
          <p:cNvSpPr/>
          <p:nvPr/>
        </p:nvSpPr>
        <p:spPr>
          <a:xfrm>
            <a:off x="1133065" y="7813116"/>
            <a:ext cx="42244" cy="50437"/>
          </a:xfrm>
          <a:custGeom>
            <a:avLst/>
            <a:gdLst/>
            <a:ahLst/>
            <a:cxnLst/>
            <a:rect l="l" t="t" r="r" b="b"/>
            <a:pathLst>
              <a:path w="42244" h="50437">
                <a:moveTo>
                  <a:pt x="0" y="21190"/>
                </a:moveTo>
                <a:lnTo>
                  <a:pt x="6214" y="0"/>
                </a:lnTo>
                <a:lnTo>
                  <a:pt x="4504" y="203"/>
                </a:lnTo>
                <a:lnTo>
                  <a:pt x="25698" y="44299"/>
                </a:lnTo>
                <a:lnTo>
                  <a:pt x="42244" y="50437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8" name="object 348"/>
          <p:cNvSpPr/>
          <p:nvPr/>
        </p:nvSpPr>
        <p:spPr>
          <a:xfrm>
            <a:off x="1181738" y="7811530"/>
            <a:ext cx="64984" cy="94227"/>
          </a:xfrm>
          <a:custGeom>
            <a:avLst/>
            <a:gdLst/>
            <a:ahLst/>
            <a:cxnLst/>
            <a:rect l="l" t="t" r="r" b="b"/>
            <a:pathLst>
              <a:path w="64984" h="94227">
                <a:moveTo>
                  <a:pt x="0" y="0"/>
                </a:moveTo>
                <a:lnTo>
                  <a:pt x="9044" y="13567"/>
                </a:lnTo>
                <a:lnTo>
                  <a:pt x="12167" y="15543"/>
                </a:lnTo>
                <a:lnTo>
                  <a:pt x="20450" y="17738"/>
                </a:lnTo>
                <a:lnTo>
                  <a:pt x="28223" y="16789"/>
                </a:lnTo>
                <a:lnTo>
                  <a:pt x="31812" y="15525"/>
                </a:lnTo>
                <a:lnTo>
                  <a:pt x="34927" y="16126"/>
                </a:lnTo>
                <a:lnTo>
                  <a:pt x="40313" y="20645"/>
                </a:lnTo>
                <a:lnTo>
                  <a:pt x="45114" y="32281"/>
                </a:lnTo>
                <a:lnTo>
                  <a:pt x="50015" y="47561"/>
                </a:lnTo>
                <a:lnTo>
                  <a:pt x="55804" y="62776"/>
                </a:lnTo>
                <a:lnTo>
                  <a:pt x="60062" y="76037"/>
                </a:lnTo>
                <a:lnTo>
                  <a:pt x="64984" y="94227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9" name="object 349"/>
          <p:cNvSpPr/>
          <p:nvPr/>
        </p:nvSpPr>
        <p:spPr>
          <a:xfrm>
            <a:off x="980053" y="8178326"/>
            <a:ext cx="28508" cy="53614"/>
          </a:xfrm>
          <a:custGeom>
            <a:avLst/>
            <a:gdLst/>
            <a:ahLst/>
            <a:cxnLst/>
            <a:rect l="l" t="t" r="r" b="b"/>
            <a:pathLst>
              <a:path w="28508" h="53614">
                <a:moveTo>
                  <a:pt x="19483" y="0"/>
                </a:moveTo>
                <a:lnTo>
                  <a:pt x="4200" y="9039"/>
                </a:lnTo>
                <a:lnTo>
                  <a:pt x="2800" y="11077"/>
                </a:lnTo>
                <a:lnTo>
                  <a:pt x="2949" y="13157"/>
                </a:lnTo>
                <a:lnTo>
                  <a:pt x="6001" y="17393"/>
                </a:lnTo>
                <a:lnTo>
                  <a:pt x="22611" y="33267"/>
                </a:lnTo>
                <a:lnTo>
                  <a:pt x="27609" y="40884"/>
                </a:lnTo>
                <a:lnTo>
                  <a:pt x="28508" y="44214"/>
                </a:lnTo>
                <a:lnTo>
                  <a:pt x="28386" y="47156"/>
                </a:lnTo>
                <a:lnTo>
                  <a:pt x="27583" y="49838"/>
                </a:lnTo>
                <a:lnTo>
                  <a:pt x="24883" y="51626"/>
                </a:lnTo>
                <a:lnTo>
                  <a:pt x="16111" y="53614"/>
                </a:lnTo>
                <a:lnTo>
                  <a:pt x="8844" y="52573"/>
                </a:lnTo>
                <a:lnTo>
                  <a:pt x="0" y="48709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0" name="object 350"/>
          <p:cNvSpPr/>
          <p:nvPr/>
        </p:nvSpPr>
        <p:spPr>
          <a:xfrm>
            <a:off x="1022216" y="8194488"/>
            <a:ext cx="35409" cy="36687"/>
          </a:xfrm>
          <a:custGeom>
            <a:avLst/>
            <a:gdLst/>
            <a:ahLst/>
            <a:cxnLst/>
            <a:rect l="l" t="t" r="r" b="b"/>
            <a:pathLst>
              <a:path w="35409" h="36687">
                <a:moveTo>
                  <a:pt x="0" y="0"/>
                </a:moveTo>
                <a:lnTo>
                  <a:pt x="12961" y="8858"/>
                </a:lnTo>
                <a:lnTo>
                  <a:pt x="26969" y="23308"/>
                </a:lnTo>
                <a:lnTo>
                  <a:pt x="34714" y="31284"/>
                </a:lnTo>
                <a:lnTo>
                  <a:pt x="35409" y="33843"/>
                </a:lnTo>
                <a:lnTo>
                  <a:pt x="34068" y="35550"/>
                </a:lnTo>
                <a:lnTo>
                  <a:pt x="31370" y="36687"/>
                </a:lnTo>
                <a:lnTo>
                  <a:pt x="28490" y="36363"/>
                </a:lnTo>
                <a:lnTo>
                  <a:pt x="22403" y="33117"/>
                </a:lnTo>
                <a:lnTo>
                  <a:pt x="18014" y="28067"/>
                </a:lnTo>
                <a:lnTo>
                  <a:pt x="12987" y="19481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1" name="object 351"/>
          <p:cNvSpPr/>
          <p:nvPr/>
        </p:nvSpPr>
        <p:spPr>
          <a:xfrm>
            <a:off x="604519" y="7493265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2" name="object 352"/>
          <p:cNvSpPr/>
          <p:nvPr/>
        </p:nvSpPr>
        <p:spPr>
          <a:xfrm>
            <a:off x="615950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3" name="object 353"/>
          <p:cNvSpPr/>
          <p:nvPr/>
        </p:nvSpPr>
        <p:spPr>
          <a:xfrm>
            <a:off x="356107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4" name="object 354"/>
          <p:cNvSpPr/>
          <p:nvPr/>
        </p:nvSpPr>
        <p:spPr>
          <a:xfrm>
            <a:off x="4612046" y="7494085"/>
            <a:ext cx="1101980" cy="142917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5" name="object 355"/>
          <p:cNvSpPr/>
          <p:nvPr/>
        </p:nvSpPr>
        <p:spPr>
          <a:xfrm>
            <a:off x="6035125" y="7603597"/>
            <a:ext cx="92760" cy="104011"/>
          </a:xfrm>
          <a:custGeom>
            <a:avLst/>
            <a:gdLst/>
            <a:ahLst/>
            <a:cxnLst/>
            <a:rect l="l" t="t" r="r" b="b"/>
            <a:pathLst>
              <a:path w="92760" h="104011">
                <a:moveTo>
                  <a:pt x="0" y="0"/>
                </a:moveTo>
                <a:lnTo>
                  <a:pt x="17324" y="35420"/>
                </a:lnTo>
                <a:lnTo>
                  <a:pt x="25074" y="71278"/>
                </a:lnTo>
                <a:lnTo>
                  <a:pt x="26106" y="71715"/>
                </a:lnTo>
                <a:lnTo>
                  <a:pt x="33915" y="55511"/>
                </a:lnTo>
                <a:lnTo>
                  <a:pt x="40353" y="47424"/>
                </a:lnTo>
                <a:lnTo>
                  <a:pt x="49234" y="41422"/>
                </a:lnTo>
                <a:lnTo>
                  <a:pt x="54131" y="40616"/>
                </a:lnTo>
                <a:lnTo>
                  <a:pt x="64386" y="42609"/>
                </a:lnTo>
                <a:lnTo>
                  <a:pt x="74000" y="49996"/>
                </a:lnTo>
                <a:lnTo>
                  <a:pt x="82367" y="60503"/>
                </a:lnTo>
                <a:lnTo>
                  <a:pt x="90415" y="77878"/>
                </a:lnTo>
                <a:lnTo>
                  <a:pt x="92760" y="91774"/>
                </a:lnTo>
                <a:lnTo>
                  <a:pt x="91009" y="10401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6" name="object 356"/>
          <p:cNvSpPr/>
          <p:nvPr/>
        </p:nvSpPr>
        <p:spPr>
          <a:xfrm>
            <a:off x="6177874" y="7632841"/>
            <a:ext cx="64999" cy="17252"/>
          </a:xfrm>
          <a:custGeom>
            <a:avLst/>
            <a:gdLst/>
            <a:ahLst/>
            <a:cxnLst/>
            <a:rect l="l" t="t" r="r" b="b"/>
            <a:pathLst>
              <a:path w="64999" h="17252">
                <a:moveTo>
                  <a:pt x="0" y="0"/>
                </a:moveTo>
                <a:lnTo>
                  <a:pt x="15567" y="7422"/>
                </a:lnTo>
                <a:lnTo>
                  <a:pt x="33260" y="13674"/>
                </a:lnTo>
                <a:lnTo>
                  <a:pt x="50781" y="17252"/>
                </a:lnTo>
                <a:lnTo>
                  <a:pt x="64999" y="16250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7" name="object 357"/>
          <p:cNvSpPr/>
          <p:nvPr/>
        </p:nvSpPr>
        <p:spPr>
          <a:xfrm>
            <a:off x="6206854" y="7668578"/>
            <a:ext cx="58492" cy="12998"/>
          </a:xfrm>
          <a:custGeom>
            <a:avLst/>
            <a:gdLst/>
            <a:ahLst/>
            <a:cxnLst/>
            <a:rect l="l" t="t" r="r" b="b"/>
            <a:pathLst>
              <a:path w="58492" h="12998">
                <a:moveTo>
                  <a:pt x="0" y="0"/>
                </a:moveTo>
                <a:lnTo>
                  <a:pt x="13333" y="5188"/>
                </a:lnTo>
                <a:lnTo>
                  <a:pt x="29947" y="10363"/>
                </a:lnTo>
                <a:lnTo>
                  <a:pt x="45381" y="12217"/>
                </a:lnTo>
                <a:lnTo>
                  <a:pt x="58492" y="1299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8" name="object 358"/>
          <p:cNvSpPr/>
          <p:nvPr/>
        </p:nvSpPr>
        <p:spPr>
          <a:xfrm>
            <a:off x="6359298" y="7606830"/>
            <a:ext cx="12997" cy="90978"/>
          </a:xfrm>
          <a:custGeom>
            <a:avLst/>
            <a:gdLst/>
            <a:ahLst/>
            <a:cxnLst/>
            <a:rect l="l" t="t" r="r" b="b"/>
            <a:pathLst>
              <a:path w="12997" h="90978">
                <a:moveTo>
                  <a:pt x="0" y="0"/>
                </a:moveTo>
                <a:lnTo>
                  <a:pt x="12143" y="47551"/>
                </a:lnTo>
                <a:lnTo>
                  <a:pt x="12922" y="80304"/>
                </a:lnTo>
                <a:lnTo>
                  <a:pt x="12997" y="90978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9" name="object 359"/>
          <p:cNvSpPr/>
          <p:nvPr/>
        </p:nvSpPr>
        <p:spPr>
          <a:xfrm>
            <a:off x="6401245" y="7600326"/>
            <a:ext cx="3248" cy="84469"/>
          </a:xfrm>
          <a:custGeom>
            <a:avLst/>
            <a:gdLst/>
            <a:ahLst/>
            <a:cxnLst/>
            <a:rect l="l" t="t" r="r" b="b"/>
            <a:pathLst>
              <a:path w="3248" h="84469">
                <a:moveTo>
                  <a:pt x="0" y="0"/>
                </a:moveTo>
                <a:lnTo>
                  <a:pt x="2947" y="43609"/>
                </a:lnTo>
                <a:lnTo>
                  <a:pt x="3209" y="74276"/>
                </a:lnTo>
                <a:lnTo>
                  <a:pt x="3248" y="84469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0" name="object 360"/>
          <p:cNvSpPr/>
          <p:nvPr/>
        </p:nvSpPr>
        <p:spPr>
          <a:xfrm>
            <a:off x="6348977" y="7624584"/>
            <a:ext cx="74714" cy="21215"/>
          </a:xfrm>
          <a:custGeom>
            <a:avLst/>
            <a:gdLst/>
            <a:ahLst/>
            <a:cxnLst/>
            <a:rect l="l" t="t" r="r" b="b"/>
            <a:pathLst>
              <a:path w="74714" h="21215">
                <a:moveTo>
                  <a:pt x="0" y="1724"/>
                </a:moveTo>
                <a:lnTo>
                  <a:pt x="39974" y="5743"/>
                </a:lnTo>
                <a:lnTo>
                  <a:pt x="70095" y="18680"/>
                </a:lnTo>
                <a:lnTo>
                  <a:pt x="74714" y="21215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1" name="object 361"/>
          <p:cNvSpPr/>
          <p:nvPr/>
        </p:nvSpPr>
        <p:spPr>
          <a:xfrm>
            <a:off x="6358435" y="7652286"/>
            <a:ext cx="77953" cy="16240"/>
          </a:xfrm>
          <a:custGeom>
            <a:avLst/>
            <a:gdLst/>
            <a:ahLst/>
            <a:cxnLst/>
            <a:rect l="l" t="t" r="r" b="b"/>
            <a:pathLst>
              <a:path w="77953" h="16240">
                <a:moveTo>
                  <a:pt x="0" y="0"/>
                </a:moveTo>
                <a:lnTo>
                  <a:pt x="14409" y="2953"/>
                </a:lnTo>
                <a:lnTo>
                  <a:pt x="29501" y="6244"/>
                </a:lnTo>
                <a:lnTo>
                  <a:pt x="45111" y="10113"/>
                </a:lnTo>
                <a:lnTo>
                  <a:pt x="59026" y="13517"/>
                </a:lnTo>
                <a:lnTo>
                  <a:pt x="64252" y="14424"/>
                </a:lnTo>
                <a:lnTo>
                  <a:pt x="77953" y="16240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2" name="object 362"/>
          <p:cNvSpPr/>
          <p:nvPr/>
        </p:nvSpPr>
        <p:spPr>
          <a:xfrm>
            <a:off x="6517284" y="7606807"/>
            <a:ext cx="22733" cy="107173"/>
          </a:xfrm>
          <a:custGeom>
            <a:avLst/>
            <a:gdLst/>
            <a:ahLst/>
            <a:cxnLst/>
            <a:rect l="l" t="t" r="r" b="b"/>
            <a:pathLst>
              <a:path w="22733" h="107173">
                <a:moveTo>
                  <a:pt x="0" y="0"/>
                </a:moveTo>
                <a:lnTo>
                  <a:pt x="3447" y="12068"/>
                </a:lnTo>
                <a:lnTo>
                  <a:pt x="7065" y="28578"/>
                </a:lnTo>
                <a:lnTo>
                  <a:pt x="9040" y="38538"/>
                </a:lnTo>
                <a:lnTo>
                  <a:pt x="11078" y="48426"/>
                </a:lnTo>
                <a:lnTo>
                  <a:pt x="13159" y="58265"/>
                </a:lnTo>
                <a:lnTo>
                  <a:pt x="17035" y="76415"/>
                </a:lnTo>
                <a:lnTo>
                  <a:pt x="19960" y="90496"/>
                </a:lnTo>
                <a:lnTo>
                  <a:pt x="22733" y="107173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3" name="object 363"/>
          <p:cNvSpPr/>
          <p:nvPr/>
        </p:nvSpPr>
        <p:spPr>
          <a:xfrm>
            <a:off x="6497493" y="7636026"/>
            <a:ext cx="61699" cy="12989"/>
          </a:xfrm>
          <a:custGeom>
            <a:avLst/>
            <a:gdLst/>
            <a:ahLst/>
            <a:cxnLst/>
            <a:rect l="l" t="t" r="r" b="b"/>
            <a:pathLst>
              <a:path w="61699" h="12989">
                <a:moveTo>
                  <a:pt x="0" y="0"/>
                </a:moveTo>
                <a:lnTo>
                  <a:pt x="13791" y="0"/>
                </a:lnTo>
                <a:lnTo>
                  <a:pt x="27297" y="2886"/>
                </a:lnTo>
                <a:lnTo>
                  <a:pt x="40636" y="7055"/>
                </a:lnTo>
                <a:lnTo>
                  <a:pt x="57110" y="11710"/>
                </a:lnTo>
                <a:lnTo>
                  <a:pt x="61699" y="12989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4" name="object 364"/>
          <p:cNvSpPr/>
          <p:nvPr/>
        </p:nvSpPr>
        <p:spPr>
          <a:xfrm>
            <a:off x="6610832" y="7658746"/>
            <a:ext cx="19481" cy="48704"/>
          </a:xfrm>
          <a:custGeom>
            <a:avLst/>
            <a:gdLst/>
            <a:ahLst/>
            <a:cxnLst/>
            <a:rect l="l" t="t" r="r" b="b"/>
            <a:pathLst>
              <a:path w="19481" h="48704">
                <a:moveTo>
                  <a:pt x="0" y="0"/>
                </a:moveTo>
                <a:lnTo>
                  <a:pt x="6259" y="17697"/>
                </a:lnTo>
                <a:lnTo>
                  <a:pt x="13158" y="32782"/>
                </a:lnTo>
                <a:lnTo>
                  <a:pt x="19481" y="48704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5" name="object 365"/>
          <p:cNvSpPr/>
          <p:nvPr/>
        </p:nvSpPr>
        <p:spPr>
          <a:xfrm>
            <a:off x="6629993" y="7648995"/>
            <a:ext cx="129861" cy="51944"/>
          </a:xfrm>
          <a:custGeom>
            <a:avLst/>
            <a:gdLst/>
            <a:ahLst/>
            <a:cxnLst/>
            <a:rect l="l" t="t" r="r" b="b"/>
            <a:pathLst>
              <a:path w="129861" h="51944">
                <a:moveTo>
                  <a:pt x="0" y="0"/>
                </a:moveTo>
                <a:lnTo>
                  <a:pt x="7415" y="13680"/>
                </a:lnTo>
                <a:lnTo>
                  <a:pt x="13299" y="31789"/>
                </a:lnTo>
                <a:lnTo>
                  <a:pt x="14928" y="42024"/>
                </a:lnTo>
                <a:lnTo>
                  <a:pt x="15724" y="42806"/>
                </a:lnTo>
                <a:lnTo>
                  <a:pt x="19592" y="27841"/>
                </a:lnTo>
                <a:lnTo>
                  <a:pt x="22054" y="18866"/>
                </a:lnTo>
                <a:lnTo>
                  <a:pt x="25553" y="12473"/>
                </a:lnTo>
                <a:lnTo>
                  <a:pt x="27857" y="11922"/>
                </a:lnTo>
                <a:lnTo>
                  <a:pt x="30475" y="12998"/>
                </a:lnTo>
                <a:lnTo>
                  <a:pt x="35549" y="17681"/>
                </a:lnTo>
                <a:lnTo>
                  <a:pt x="39006" y="23369"/>
                </a:lnTo>
                <a:lnTo>
                  <a:pt x="40794" y="24597"/>
                </a:lnTo>
                <a:lnTo>
                  <a:pt x="42707" y="24695"/>
                </a:lnTo>
                <a:lnTo>
                  <a:pt x="44704" y="24038"/>
                </a:lnTo>
                <a:lnTo>
                  <a:pt x="46396" y="22158"/>
                </a:lnTo>
                <a:lnTo>
                  <a:pt x="49238" y="16220"/>
                </a:lnTo>
                <a:lnTo>
                  <a:pt x="50861" y="15142"/>
                </a:lnTo>
                <a:lnTo>
                  <a:pt x="52665" y="15506"/>
                </a:lnTo>
                <a:lnTo>
                  <a:pt x="54589" y="16830"/>
                </a:lnTo>
                <a:lnTo>
                  <a:pt x="62861" y="31554"/>
                </a:lnTo>
                <a:lnTo>
                  <a:pt x="67137" y="40116"/>
                </a:lnTo>
                <a:lnTo>
                  <a:pt x="73366" y="45846"/>
                </a:lnTo>
                <a:lnTo>
                  <a:pt x="77047" y="47878"/>
                </a:lnTo>
                <a:lnTo>
                  <a:pt x="80944" y="48151"/>
                </a:lnTo>
                <a:lnTo>
                  <a:pt x="89122" y="45569"/>
                </a:lnTo>
                <a:lnTo>
                  <a:pt x="109734" y="11431"/>
                </a:lnTo>
                <a:lnTo>
                  <a:pt x="106366" y="7966"/>
                </a:lnTo>
                <a:lnTo>
                  <a:pt x="104458" y="8557"/>
                </a:lnTo>
                <a:lnTo>
                  <a:pt x="104268" y="10755"/>
                </a:lnTo>
                <a:lnTo>
                  <a:pt x="111739" y="27241"/>
                </a:lnTo>
                <a:lnTo>
                  <a:pt x="123636" y="44419"/>
                </a:lnTo>
                <a:lnTo>
                  <a:pt x="129861" y="51944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6" name="object 366"/>
          <p:cNvSpPr/>
          <p:nvPr/>
        </p:nvSpPr>
        <p:spPr>
          <a:xfrm>
            <a:off x="6774260" y="7652230"/>
            <a:ext cx="17722" cy="71415"/>
          </a:xfrm>
          <a:custGeom>
            <a:avLst/>
            <a:gdLst/>
            <a:ahLst/>
            <a:cxnLst/>
            <a:rect l="l" t="t" r="r" b="b"/>
            <a:pathLst>
              <a:path w="17722" h="71415">
                <a:moveTo>
                  <a:pt x="17722" y="0"/>
                </a:moveTo>
                <a:lnTo>
                  <a:pt x="4167" y="13554"/>
                </a:lnTo>
                <a:lnTo>
                  <a:pt x="877" y="20691"/>
                </a:lnTo>
                <a:lnTo>
                  <a:pt x="0" y="24615"/>
                </a:lnTo>
                <a:lnTo>
                  <a:pt x="1910" y="32821"/>
                </a:lnTo>
                <a:lnTo>
                  <a:pt x="11953" y="49845"/>
                </a:lnTo>
                <a:lnTo>
                  <a:pt x="14196" y="58462"/>
                </a:lnTo>
                <a:lnTo>
                  <a:pt x="14475" y="71415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7" name="object 367"/>
          <p:cNvSpPr/>
          <p:nvPr/>
        </p:nvSpPr>
        <p:spPr>
          <a:xfrm>
            <a:off x="6231108" y="7790064"/>
            <a:ext cx="54194" cy="63392"/>
          </a:xfrm>
          <a:custGeom>
            <a:avLst/>
            <a:gdLst/>
            <a:ahLst/>
            <a:cxnLst/>
            <a:rect l="l" t="t" r="r" b="b"/>
            <a:pathLst>
              <a:path w="54194" h="63392">
                <a:moveTo>
                  <a:pt x="54194" y="1723"/>
                </a:moveTo>
                <a:lnTo>
                  <a:pt x="8150" y="22811"/>
                </a:lnTo>
                <a:lnTo>
                  <a:pt x="0" y="35420"/>
                </a:lnTo>
                <a:lnTo>
                  <a:pt x="32" y="39334"/>
                </a:lnTo>
                <a:lnTo>
                  <a:pt x="3916" y="46569"/>
                </a:lnTo>
                <a:lnTo>
                  <a:pt x="14212" y="56725"/>
                </a:lnTo>
                <a:lnTo>
                  <a:pt x="21277" y="60429"/>
                </a:lnTo>
                <a:lnTo>
                  <a:pt x="31474" y="63392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8" name="object 368"/>
          <p:cNvSpPr/>
          <p:nvPr/>
        </p:nvSpPr>
        <p:spPr>
          <a:xfrm>
            <a:off x="6278533" y="7811232"/>
            <a:ext cx="32343" cy="24673"/>
          </a:xfrm>
          <a:custGeom>
            <a:avLst/>
            <a:gdLst/>
            <a:ahLst/>
            <a:cxnLst/>
            <a:rect l="l" t="t" r="r" b="b"/>
            <a:pathLst>
              <a:path w="32343" h="24673">
                <a:moveTo>
                  <a:pt x="9736" y="0"/>
                </a:moveTo>
                <a:lnTo>
                  <a:pt x="32343" y="16457"/>
                </a:lnTo>
                <a:lnTo>
                  <a:pt x="31298" y="18905"/>
                </a:lnTo>
                <a:lnTo>
                  <a:pt x="29520" y="21257"/>
                </a:lnTo>
                <a:lnTo>
                  <a:pt x="23697" y="23871"/>
                </a:lnTo>
                <a:lnTo>
                  <a:pt x="16662" y="24673"/>
                </a:lnTo>
                <a:lnTo>
                  <a:pt x="9929" y="23827"/>
                </a:lnTo>
                <a:lnTo>
                  <a:pt x="7341" y="22015"/>
                </a:lnTo>
                <a:lnTo>
                  <a:pt x="0" y="9736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9" name="object 369"/>
          <p:cNvSpPr/>
          <p:nvPr/>
        </p:nvSpPr>
        <p:spPr>
          <a:xfrm>
            <a:off x="6326930" y="7804711"/>
            <a:ext cx="74635" cy="30592"/>
          </a:xfrm>
          <a:custGeom>
            <a:avLst/>
            <a:gdLst/>
            <a:ahLst/>
            <a:cxnLst/>
            <a:rect l="l" t="t" r="r" b="b"/>
            <a:pathLst>
              <a:path w="74635" h="30592">
                <a:moveTo>
                  <a:pt x="0" y="0"/>
                </a:moveTo>
                <a:lnTo>
                  <a:pt x="9033" y="15272"/>
                </a:lnTo>
                <a:lnTo>
                  <a:pt x="11810" y="29123"/>
                </a:lnTo>
                <a:lnTo>
                  <a:pt x="12921" y="30592"/>
                </a:lnTo>
                <a:lnTo>
                  <a:pt x="14383" y="29769"/>
                </a:lnTo>
                <a:lnTo>
                  <a:pt x="21910" y="17218"/>
                </a:lnTo>
                <a:lnTo>
                  <a:pt x="23981" y="15805"/>
                </a:lnTo>
                <a:lnTo>
                  <a:pt x="26083" y="15945"/>
                </a:lnTo>
                <a:lnTo>
                  <a:pt x="34637" y="22219"/>
                </a:lnTo>
                <a:lnTo>
                  <a:pt x="36432" y="21663"/>
                </a:lnTo>
                <a:lnTo>
                  <a:pt x="41762" y="14070"/>
                </a:lnTo>
                <a:lnTo>
                  <a:pt x="48247" y="11661"/>
                </a:lnTo>
                <a:lnTo>
                  <a:pt x="55936" y="13475"/>
                </a:lnTo>
                <a:lnTo>
                  <a:pt x="72210" y="24080"/>
                </a:lnTo>
                <a:lnTo>
                  <a:pt x="74635" y="25959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0" name="object 370"/>
          <p:cNvSpPr/>
          <p:nvPr/>
        </p:nvSpPr>
        <p:spPr>
          <a:xfrm>
            <a:off x="6472654" y="7820906"/>
            <a:ext cx="19467" cy="71381"/>
          </a:xfrm>
          <a:custGeom>
            <a:avLst/>
            <a:gdLst/>
            <a:ahLst/>
            <a:cxnLst/>
            <a:rect l="l" t="t" r="r" b="b"/>
            <a:pathLst>
              <a:path w="19467" h="71381">
                <a:moveTo>
                  <a:pt x="0" y="0"/>
                </a:moveTo>
                <a:lnTo>
                  <a:pt x="1081" y="15902"/>
                </a:lnTo>
                <a:lnTo>
                  <a:pt x="5167" y="28818"/>
                </a:lnTo>
                <a:lnTo>
                  <a:pt x="9627" y="42009"/>
                </a:lnTo>
                <a:lnTo>
                  <a:pt x="15230" y="58713"/>
                </a:lnTo>
                <a:lnTo>
                  <a:pt x="19467" y="71381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1" name="object 371"/>
          <p:cNvSpPr/>
          <p:nvPr/>
        </p:nvSpPr>
        <p:spPr>
          <a:xfrm>
            <a:off x="6456131" y="7809420"/>
            <a:ext cx="36500" cy="37238"/>
          </a:xfrm>
          <a:custGeom>
            <a:avLst/>
            <a:gdLst/>
            <a:ahLst/>
            <a:cxnLst/>
            <a:rect l="l" t="t" r="r" b="b"/>
            <a:pathLst>
              <a:path w="36500" h="37238">
                <a:moveTo>
                  <a:pt x="0" y="1722"/>
                </a:moveTo>
                <a:lnTo>
                  <a:pt x="5166" y="0"/>
                </a:lnTo>
                <a:lnTo>
                  <a:pt x="10587" y="1077"/>
                </a:lnTo>
                <a:lnTo>
                  <a:pt x="16961" y="4679"/>
                </a:lnTo>
                <a:lnTo>
                  <a:pt x="31840" y="18741"/>
                </a:lnTo>
                <a:lnTo>
                  <a:pt x="35285" y="22801"/>
                </a:lnTo>
                <a:lnTo>
                  <a:pt x="36500" y="26949"/>
                </a:lnTo>
                <a:lnTo>
                  <a:pt x="36229" y="31156"/>
                </a:lnTo>
                <a:lnTo>
                  <a:pt x="34966" y="35403"/>
                </a:lnTo>
                <a:lnTo>
                  <a:pt x="32323" y="37153"/>
                </a:lnTo>
                <a:lnTo>
                  <a:pt x="28757" y="37238"/>
                </a:lnTo>
                <a:lnTo>
                  <a:pt x="16221" y="34164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2" name="object 372"/>
          <p:cNvSpPr/>
          <p:nvPr/>
        </p:nvSpPr>
        <p:spPr>
          <a:xfrm>
            <a:off x="6504490" y="7817600"/>
            <a:ext cx="27464" cy="33507"/>
          </a:xfrm>
          <a:custGeom>
            <a:avLst/>
            <a:gdLst/>
            <a:ahLst/>
            <a:cxnLst/>
            <a:rect l="l" t="t" r="r" b="b"/>
            <a:pathLst>
              <a:path w="27464" h="33507">
                <a:moveTo>
                  <a:pt x="9731" y="0"/>
                </a:moveTo>
                <a:lnTo>
                  <a:pt x="21599" y="12948"/>
                </a:lnTo>
                <a:lnTo>
                  <a:pt x="27140" y="22574"/>
                </a:lnTo>
                <a:lnTo>
                  <a:pt x="27464" y="26583"/>
                </a:lnTo>
                <a:lnTo>
                  <a:pt x="26239" y="29977"/>
                </a:lnTo>
                <a:lnTo>
                  <a:pt x="23980" y="32960"/>
                </a:lnTo>
                <a:lnTo>
                  <a:pt x="20312" y="33507"/>
                </a:lnTo>
                <a:lnTo>
                  <a:pt x="4653" y="27870"/>
                </a:lnTo>
                <a:lnTo>
                  <a:pt x="0" y="25950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3" name="object 373"/>
          <p:cNvSpPr/>
          <p:nvPr/>
        </p:nvSpPr>
        <p:spPr>
          <a:xfrm>
            <a:off x="6546351" y="7817570"/>
            <a:ext cx="19460" cy="17037"/>
          </a:xfrm>
          <a:custGeom>
            <a:avLst/>
            <a:gdLst/>
            <a:ahLst/>
            <a:cxnLst/>
            <a:rect l="l" t="t" r="r" b="b"/>
            <a:pathLst>
              <a:path w="19460" h="17037">
                <a:moveTo>
                  <a:pt x="0" y="9730"/>
                </a:moveTo>
                <a:lnTo>
                  <a:pt x="13543" y="17037"/>
                </a:lnTo>
                <a:lnTo>
                  <a:pt x="15515" y="15683"/>
                </a:lnTo>
                <a:lnTo>
                  <a:pt x="19460" y="0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4" name="object 374"/>
          <p:cNvSpPr/>
          <p:nvPr/>
        </p:nvSpPr>
        <p:spPr>
          <a:xfrm>
            <a:off x="6588201" y="7817539"/>
            <a:ext cx="35674" cy="22186"/>
          </a:xfrm>
          <a:custGeom>
            <a:avLst/>
            <a:gdLst/>
            <a:ahLst/>
            <a:cxnLst/>
            <a:rect l="l" t="t" r="r" b="b"/>
            <a:pathLst>
              <a:path w="35674" h="22186">
                <a:moveTo>
                  <a:pt x="0" y="0"/>
                </a:moveTo>
                <a:lnTo>
                  <a:pt x="5134" y="16677"/>
                </a:lnTo>
                <a:lnTo>
                  <a:pt x="5584" y="20848"/>
                </a:lnTo>
                <a:lnTo>
                  <a:pt x="7326" y="22186"/>
                </a:lnTo>
                <a:lnTo>
                  <a:pt x="9929" y="21637"/>
                </a:lnTo>
                <a:lnTo>
                  <a:pt x="23742" y="12832"/>
                </a:lnTo>
                <a:lnTo>
                  <a:pt x="35674" y="12972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5" name="object 375"/>
          <p:cNvSpPr/>
          <p:nvPr/>
        </p:nvSpPr>
        <p:spPr>
          <a:xfrm>
            <a:off x="6636527" y="7764198"/>
            <a:ext cx="74582" cy="98708"/>
          </a:xfrm>
          <a:custGeom>
            <a:avLst/>
            <a:gdLst/>
            <a:ahLst/>
            <a:cxnLst/>
            <a:rect l="l" t="t" r="r" b="b"/>
            <a:pathLst>
              <a:path w="74582" h="98708">
                <a:moveTo>
                  <a:pt x="0" y="40339"/>
                </a:moveTo>
                <a:lnTo>
                  <a:pt x="9343" y="82631"/>
                </a:lnTo>
                <a:lnTo>
                  <a:pt x="15202" y="86038"/>
                </a:lnTo>
                <a:lnTo>
                  <a:pt x="18781" y="85938"/>
                </a:lnTo>
                <a:lnTo>
                  <a:pt x="24351" y="35811"/>
                </a:lnTo>
                <a:lnTo>
                  <a:pt x="8791" y="367"/>
                </a:lnTo>
                <a:lnTo>
                  <a:pt x="6581" y="0"/>
                </a:lnTo>
                <a:lnTo>
                  <a:pt x="4387" y="475"/>
                </a:lnTo>
                <a:lnTo>
                  <a:pt x="23602" y="43685"/>
                </a:lnTo>
                <a:lnTo>
                  <a:pt x="47229" y="77811"/>
                </a:lnTo>
                <a:lnTo>
                  <a:pt x="68997" y="57986"/>
                </a:lnTo>
                <a:lnTo>
                  <a:pt x="67175" y="52265"/>
                </a:lnTo>
                <a:lnTo>
                  <a:pt x="74582" y="98708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6" name="object 376"/>
          <p:cNvSpPr/>
          <p:nvPr/>
        </p:nvSpPr>
        <p:spPr>
          <a:xfrm>
            <a:off x="6737436" y="7769145"/>
            <a:ext cx="38190" cy="87240"/>
          </a:xfrm>
          <a:custGeom>
            <a:avLst/>
            <a:gdLst/>
            <a:ahLst/>
            <a:cxnLst/>
            <a:rect l="l" t="t" r="r" b="b"/>
            <a:pathLst>
              <a:path w="38190" h="87240">
                <a:moveTo>
                  <a:pt x="5767" y="45089"/>
                </a:moveTo>
                <a:lnTo>
                  <a:pt x="4045" y="50253"/>
                </a:lnTo>
                <a:lnTo>
                  <a:pt x="5122" y="56631"/>
                </a:lnTo>
                <a:lnTo>
                  <a:pt x="9779" y="66402"/>
                </a:lnTo>
                <a:lnTo>
                  <a:pt x="11684" y="69024"/>
                </a:lnTo>
                <a:lnTo>
                  <a:pt x="14034" y="68612"/>
                </a:lnTo>
                <a:lnTo>
                  <a:pt x="13974" y="22170"/>
                </a:lnTo>
                <a:lnTo>
                  <a:pt x="1437" y="0"/>
                </a:lnTo>
                <a:lnTo>
                  <a:pt x="358" y="259"/>
                </a:lnTo>
                <a:lnTo>
                  <a:pt x="0" y="2233"/>
                </a:lnTo>
                <a:lnTo>
                  <a:pt x="5365" y="14994"/>
                </a:lnTo>
                <a:lnTo>
                  <a:pt x="9822" y="23945"/>
                </a:lnTo>
                <a:lnTo>
                  <a:pt x="14595" y="33515"/>
                </a:lnTo>
                <a:lnTo>
                  <a:pt x="19578" y="43497"/>
                </a:lnTo>
                <a:lnTo>
                  <a:pt x="24701" y="53755"/>
                </a:lnTo>
                <a:lnTo>
                  <a:pt x="31354" y="68995"/>
                </a:lnTo>
                <a:lnTo>
                  <a:pt x="36165" y="81834"/>
                </a:lnTo>
                <a:lnTo>
                  <a:pt x="38190" y="87240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7" name="object 377"/>
          <p:cNvSpPr/>
          <p:nvPr/>
        </p:nvSpPr>
        <p:spPr>
          <a:xfrm>
            <a:off x="6789270" y="7849867"/>
            <a:ext cx="10941" cy="0"/>
          </a:xfrm>
          <a:custGeom>
            <a:avLst/>
            <a:gdLst/>
            <a:ahLst/>
            <a:cxnLst/>
            <a:rect l="l" t="t" r="r" b="b"/>
            <a:pathLst>
              <a:path w="10941" h="0">
                <a:moveTo>
                  <a:pt x="0" y="0"/>
                </a:moveTo>
                <a:lnTo>
                  <a:pt x="10941" y="0"/>
                </a:lnTo>
              </a:path>
            </a:pathLst>
          </a:custGeom>
          <a:ln w="648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8" name="object 378"/>
          <p:cNvSpPr/>
          <p:nvPr/>
        </p:nvSpPr>
        <p:spPr>
          <a:xfrm>
            <a:off x="6171818" y="8012445"/>
            <a:ext cx="47503" cy="107098"/>
          </a:xfrm>
          <a:custGeom>
            <a:avLst/>
            <a:gdLst/>
            <a:ahLst/>
            <a:cxnLst/>
            <a:rect l="l" t="t" r="r" b="b"/>
            <a:pathLst>
              <a:path w="47503" h="107098">
                <a:moveTo>
                  <a:pt x="41807" y="0"/>
                </a:moveTo>
                <a:lnTo>
                  <a:pt x="3724" y="16680"/>
                </a:lnTo>
                <a:lnTo>
                  <a:pt x="0" y="24001"/>
                </a:lnTo>
                <a:lnTo>
                  <a:pt x="5556" y="34466"/>
                </a:lnTo>
                <a:lnTo>
                  <a:pt x="20849" y="49076"/>
                </a:lnTo>
                <a:lnTo>
                  <a:pt x="37360" y="64263"/>
                </a:lnTo>
                <a:lnTo>
                  <a:pt x="44398" y="74838"/>
                </a:lnTo>
                <a:lnTo>
                  <a:pt x="46779" y="80182"/>
                </a:lnTo>
                <a:lnTo>
                  <a:pt x="47503" y="89966"/>
                </a:lnTo>
                <a:lnTo>
                  <a:pt x="46686" y="94595"/>
                </a:lnTo>
                <a:lnTo>
                  <a:pt x="44338" y="98041"/>
                </a:lnTo>
                <a:lnTo>
                  <a:pt x="36922" y="102832"/>
                </a:lnTo>
                <a:lnTo>
                  <a:pt x="20887" y="105834"/>
                </a:lnTo>
                <a:lnTo>
                  <a:pt x="9353" y="107098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9" name="object 379"/>
          <p:cNvSpPr/>
          <p:nvPr/>
        </p:nvSpPr>
        <p:spPr>
          <a:xfrm>
            <a:off x="6177660" y="7973452"/>
            <a:ext cx="45429" cy="162250"/>
          </a:xfrm>
          <a:custGeom>
            <a:avLst/>
            <a:gdLst/>
            <a:ahLst/>
            <a:cxnLst/>
            <a:rect l="l" t="t" r="r" b="b"/>
            <a:pathLst>
              <a:path w="45429" h="162250">
                <a:moveTo>
                  <a:pt x="0" y="0"/>
                </a:moveTo>
                <a:lnTo>
                  <a:pt x="5167" y="6890"/>
                </a:lnTo>
                <a:lnTo>
                  <a:pt x="8381" y="23234"/>
                </a:lnTo>
                <a:lnTo>
                  <a:pt x="10094" y="40732"/>
                </a:lnTo>
                <a:lnTo>
                  <a:pt x="11056" y="50952"/>
                </a:lnTo>
                <a:lnTo>
                  <a:pt x="12779" y="61730"/>
                </a:lnTo>
                <a:lnTo>
                  <a:pt x="24277" y="106565"/>
                </a:lnTo>
                <a:lnTo>
                  <a:pt x="38607" y="145081"/>
                </a:lnTo>
                <a:lnTo>
                  <a:pt x="45429" y="16225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0" name="object 380"/>
          <p:cNvSpPr/>
          <p:nvPr/>
        </p:nvSpPr>
        <p:spPr>
          <a:xfrm>
            <a:off x="6190372" y="7970159"/>
            <a:ext cx="35690" cy="155741"/>
          </a:xfrm>
          <a:custGeom>
            <a:avLst/>
            <a:gdLst/>
            <a:ahLst/>
            <a:cxnLst/>
            <a:rect l="l" t="t" r="r" b="b"/>
            <a:pathLst>
              <a:path w="35690" h="155741">
                <a:moveTo>
                  <a:pt x="0" y="0"/>
                </a:moveTo>
                <a:lnTo>
                  <a:pt x="15069" y="44097"/>
                </a:lnTo>
                <a:lnTo>
                  <a:pt x="24654" y="84928"/>
                </a:lnTo>
                <a:lnTo>
                  <a:pt x="31098" y="122863"/>
                </a:lnTo>
                <a:lnTo>
                  <a:pt x="34330" y="145999"/>
                </a:lnTo>
                <a:lnTo>
                  <a:pt x="35690" y="155741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1" name="object 381"/>
          <p:cNvSpPr/>
          <p:nvPr/>
        </p:nvSpPr>
        <p:spPr>
          <a:xfrm>
            <a:off x="6287431" y="8060949"/>
            <a:ext cx="51907" cy="12976"/>
          </a:xfrm>
          <a:custGeom>
            <a:avLst/>
            <a:gdLst/>
            <a:ahLst/>
            <a:cxnLst/>
            <a:rect l="l" t="t" r="r" b="b"/>
            <a:pathLst>
              <a:path w="51907" h="12976">
                <a:moveTo>
                  <a:pt x="0" y="0"/>
                </a:moveTo>
                <a:lnTo>
                  <a:pt x="13777" y="3444"/>
                </a:lnTo>
                <a:lnTo>
                  <a:pt x="30957" y="7308"/>
                </a:lnTo>
                <a:lnTo>
                  <a:pt x="48401" y="11981"/>
                </a:lnTo>
                <a:lnTo>
                  <a:pt x="51907" y="12976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2" name="object 382"/>
          <p:cNvSpPr/>
          <p:nvPr/>
        </p:nvSpPr>
        <p:spPr>
          <a:xfrm>
            <a:off x="6316347" y="8090084"/>
            <a:ext cx="42169" cy="16219"/>
          </a:xfrm>
          <a:custGeom>
            <a:avLst/>
            <a:gdLst/>
            <a:ahLst/>
            <a:cxnLst/>
            <a:rect l="l" t="t" r="r" b="b"/>
            <a:pathLst>
              <a:path w="42169" h="16219">
                <a:moveTo>
                  <a:pt x="0" y="0"/>
                </a:moveTo>
                <a:lnTo>
                  <a:pt x="13309" y="7408"/>
                </a:lnTo>
                <a:lnTo>
                  <a:pt x="28812" y="13288"/>
                </a:lnTo>
                <a:lnTo>
                  <a:pt x="42169" y="16219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3" name="object 383"/>
          <p:cNvSpPr/>
          <p:nvPr/>
        </p:nvSpPr>
        <p:spPr>
          <a:xfrm>
            <a:off x="6446886" y="8054343"/>
            <a:ext cx="34594" cy="32434"/>
          </a:xfrm>
          <a:custGeom>
            <a:avLst/>
            <a:gdLst/>
            <a:ahLst/>
            <a:cxnLst/>
            <a:rect l="l" t="t" r="r" b="b"/>
            <a:pathLst>
              <a:path w="34594" h="32434">
                <a:moveTo>
                  <a:pt x="28107" y="0"/>
                </a:moveTo>
                <a:lnTo>
                  <a:pt x="0" y="13860"/>
                </a:lnTo>
                <a:lnTo>
                  <a:pt x="719" y="16087"/>
                </a:lnTo>
                <a:lnTo>
                  <a:pt x="2281" y="17932"/>
                </a:lnTo>
                <a:lnTo>
                  <a:pt x="4403" y="19523"/>
                </a:lnTo>
                <a:lnTo>
                  <a:pt x="21904" y="23157"/>
                </a:lnTo>
                <a:lnTo>
                  <a:pt x="34594" y="32434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4" name="object 384"/>
          <p:cNvSpPr/>
          <p:nvPr/>
        </p:nvSpPr>
        <p:spPr>
          <a:xfrm>
            <a:off x="6494151" y="8060771"/>
            <a:ext cx="77834" cy="47160"/>
          </a:xfrm>
          <a:custGeom>
            <a:avLst/>
            <a:gdLst/>
            <a:ahLst/>
            <a:cxnLst/>
            <a:rect l="l" t="t" r="r" b="b"/>
            <a:pathLst>
              <a:path w="77834" h="47160">
                <a:moveTo>
                  <a:pt x="0" y="0"/>
                </a:moveTo>
                <a:lnTo>
                  <a:pt x="7055" y="15071"/>
                </a:lnTo>
                <a:lnTo>
                  <a:pt x="15246" y="33285"/>
                </a:lnTo>
                <a:lnTo>
                  <a:pt x="18210" y="46417"/>
                </a:lnTo>
                <a:lnTo>
                  <a:pt x="18266" y="47160"/>
                </a:lnTo>
                <a:lnTo>
                  <a:pt x="17343" y="38236"/>
                </a:lnTo>
                <a:lnTo>
                  <a:pt x="41663" y="29838"/>
                </a:lnTo>
                <a:lnTo>
                  <a:pt x="44712" y="30702"/>
                </a:lnTo>
                <a:lnTo>
                  <a:pt x="47465" y="29116"/>
                </a:lnTo>
                <a:lnTo>
                  <a:pt x="50020" y="25897"/>
                </a:lnTo>
                <a:lnTo>
                  <a:pt x="52805" y="24111"/>
                </a:lnTo>
                <a:lnTo>
                  <a:pt x="58783" y="23087"/>
                </a:lnTo>
                <a:lnTo>
                  <a:pt x="65042" y="24795"/>
                </a:lnTo>
                <a:lnTo>
                  <a:pt x="70707" y="27956"/>
                </a:lnTo>
                <a:lnTo>
                  <a:pt x="77834" y="35673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5" name="object 385"/>
          <p:cNvSpPr/>
          <p:nvPr/>
        </p:nvSpPr>
        <p:spPr>
          <a:xfrm>
            <a:off x="6584644" y="8057469"/>
            <a:ext cx="39012" cy="50820"/>
          </a:xfrm>
          <a:custGeom>
            <a:avLst/>
            <a:gdLst/>
            <a:ahLst/>
            <a:cxnLst/>
            <a:rect l="l" t="t" r="r" b="b"/>
            <a:pathLst>
              <a:path w="39012" h="50820">
                <a:moveTo>
                  <a:pt x="16213" y="0"/>
                </a:moveTo>
                <a:lnTo>
                  <a:pt x="23979" y="5898"/>
                </a:lnTo>
                <a:lnTo>
                  <a:pt x="32446" y="16960"/>
                </a:lnTo>
                <a:lnTo>
                  <a:pt x="38597" y="32528"/>
                </a:lnTo>
                <a:lnTo>
                  <a:pt x="39012" y="40758"/>
                </a:lnTo>
                <a:lnTo>
                  <a:pt x="37035" y="47059"/>
                </a:lnTo>
                <a:lnTo>
                  <a:pt x="35499" y="49748"/>
                </a:lnTo>
                <a:lnTo>
                  <a:pt x="33033" y="50820"/>
                </a:lnTo>
                <a:lnTo>
                  <a:pt x="26451" y="50089"/>
                </a:lnTo>
                <a:lnTo>
                  <a:pt x="14642" y="42184"/>
                </a:lnTo>
                <a:lnTo>
                  <a:pt x="2426" y="26261"/>
                </a:lnTo>
                <a:lnTo>
                  <a:pt x="0" y="22698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6" name="object 386"/>
          <p:cNvSpPr/>
          <p:nvPr/>
        </p:nvSpPr>
        <p:spPr>
          <a:xfrm>
            <a:off x="6626480" y="8063894"/>
            <a:ext cx="48634" cy="23035"/>
          </a:xfrm>
          <a:custGeom>
            <a:avLst/>
            <a:gdLst/>
            <a:ahLst/>
            <a:cxnLst/>
            <a:rect l="l" t="t" r="r" b="b"/>
            <a:pathLst>
              <a:path w="48634" h="23035">
                <a:moveTo>
                  <a:pt x="0" y="3242"/>
                </a:moveTo>
                <a:lnTo>
                  <a:pt x="15259" y="16781"/>
                </a:lnTo>
                <a:lnTo>
                  <a:pt x="27377" y="22664"/>
                </a:lnTo>
                <a:lnTo>
                  <a:pt x="31221" y="23035"/>
                </a:lnTo>
                <a:lnTo>
                  <a:pt x="38373" y="21526"/>
                </a:lnTo>
                <a:lnTo>
                  <a:pt x="41073" y="18673"/>
                </a:lnTo>
                <a:lnTo>
                  <a:pt x="47034" y="4329"/>
                </a:lnTo>
                <a:lnTo>
                  <a:pt x="48634" y="0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7" name="object 387"/>
          <p:cNvSpPr/>
          <p:nvPr/>
        </p:nvSpPr>
        <p:spPr>
          <a:xfrm>
            <a:off x="6684516" y="8057351"/>
            <a:ext cx="45387" cy="32419"/>
          </a:xfrm>
          <a:custGeom>
            <a:avLst/>
            <a:gdLst/>
            <a:ahLst/>
            <a:cxnLst/>
            <a:rect l="l" t="t" r="r" b="b"/>
            <a:pathLst>
              <a:path w="45387" h="32419">
                <a:moveTo>
                  <a:pt x="0" y="0"/>
                </a:moveTo>
                <a:lnTo>
                  <a:pt x="5131" y="16672"/>
                </a:lnTo>
                <a:lnTo>
                  <a:pt x="5582" y="20840"/>
                </a:lnTo>
                <a:lnTo>
                  <a:pt x="7323" y="22899"/>
                </a:lnTo>
                <a:lnTo>
                  <a:pt x="9925" y="23550"/>
                </a:lnTo>
                <a:lnTo>
                  <a:pt x="26175" y="21142"/>
                </a:lnTo>
                <a:lnTo>
                  <a:pt x="30057" y="21659"/>
                </a:lnTo>
                <a:lnTo>
                  <a:pt x="36292" y="25115"/>
                </a:lnTo>
                <a:lnTo>
                  <a:pt x="45387" y="32419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8" name="object 388"/>
          <p:cNvSpPr/>
          <p:nvPr/>
        </p:nvSpPr>
        <p:spPr>
          <a:xfrm>
            <a:off x="6726329" y="7979495"/>
            <a:ext cx="35657" cy="129662"/>
          </a:xfrm>
          <a:custGeom>
            <a:avLst/>
            <a:gdLst/>
            <a:ahLst/>
            <a:cxnLst/>
            <a:rect l="l" t="t" r="r" b="b"/>
            <a:pathLst>
              <a:path w="35657" h="129662">
                <a:moveTo>
                  <a:pt x="0" y="0"/>
                </a:moveTo>
                <a:lnTo>
                  <a:pt x="11065" y="41665"/>
                </a:lnTo>
                <a:lnTo>
                  <a:pt x="25450" y="88322"/>
                </a:lnTo>
                <a:lnTo>
                  <a:pt x="28852" y="98860"/>
                </a:lnTo>
                <a:lnTo>
                  <a:pt x="32633" y="113451"/>
                </a:lnTo>
                <a:lnTo>
                  <a:pt x="35657" y="129662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9" name="object 389"/>
          <p:cNvSpPr/>
          <p:nvPr/>
        </p:nvSpPr>
        <p:spPr>
          <a:xfrm>
            <a:off x="6725998" y="8028063"/>
            <a:ext cx="51859" cy="0"/>
          </a:xfrm>
          <a:custGeom>
            <a:avLst/>
            <a:gdLst/>
            <a:ahLst/>
            <a:cxnLst/>
            <a:rect l="l" t="t" r="r" b="b"/>
            <a:pathLst>
              <a:path w="51859" h="0">
                <a:moveTo>
                  <a:pt x="0" y="0"/>
                </a:moveTo>
                <a:lnTo>
                  <a:pt x="13765" y="0"/>
                </a:lnTo>
                <a:lnTo>
                  <a:pt x="28206" y="0"/>
                </a:lnTo>
                <a:lnTo>
                  <a:pt x="44850" y="0"/>
                </a:lnTo>
                <a:lnTo>
                  <a:pt x="51859" y="0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0" name="object 390"/>
          <p:cNvSpPr/>
          <p:nvPr/>
        </p:nvSpPr>
        <p:spPr>
          <a:xfrm>
            <a:off x="6179899" y="8221438"/>
            <a:ext cx="49135" cy="50385"/>
          </a:xfrm>
          <a:custGeom>
            <a:avLst/>
            <a:gdLst/>
            <a:ahLst/>
            <a:cxnLst/>
            <a:rect l="l" t="t" r="r" b="b"/>
            <a:pathLst>
              <a:path w="49135" h="50385">
                <a:moveTo>
                  <a:pt x="29670" y="1722"/>
                </a:moveTo>
                <a:lnTo>
                  <a:pt x="24503" y="0"/>
                </a:lnTo>
                <a:lnTo>
                  <a:pt x="18121" y="1077"/>
                </a:lnTo>
                <a:lnTo>
                  <a:pt x="8345" y="5736"/>
                </a:lnTo>
                <a:lnTo>
                  <a:pt x="3610" y="9994"/>
                </a:lnTo>
                <a:lnTo>
                  <a:pt x="304" y="15492"/>
                </a:lnTo>
                <a:lnTo>
                  <a:pt x="0" y="18111"/>
                </a:lnTo>
                <a:lnTo>
                  <a:pt x="1583" y="22944"/>
                </a:lnTo>
                <a:lnTo>
                  <a:pt x="5652" y="26534"/>
                </a:lnTo>
                <a:lnTo>
                  <a:pt x="8251" y="27996"/>
                </a:lnTo>
                <a:lnTo>
                  <a:pt x="11065" y="28250"/>
                </a:lnTo>
                <a:lnTo>
                  <a:pt x="17075" y="26609"/>
                </a:lnTo>
                <a:lnTo>
                  <a:pt x="22390" y="22516"/>
                </a:lnTo>
                <a:lnTo>
                  <a:pt x="31676" y="12799"/>
                </a:lnTo>
                <a:lnTo>
                  <a:pt x="33531" y="13432"/>
                </a:lnTo>
                <a:lnTo>
                  <a:pt x="36553" y="19903"/>
                </a:lnTo>
                <a:lnTo>
                  <a:pt x="41790" y="38009"/>
                </a:lnTo>
                <a:lnTo>
                  <a:pt x="49135" y="50385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1" name="object 391"/>
          <p:cNvSpPr/>
          <p:nvPr/>
        </p:nvSpPr>
        <p:spPr>
          <a:xfrm>
            <a:off x="6238527" y="8168407"/>
            <a:ext cx="29161" cy="96845"/>
          </a:xfrm>
          <a:custGeom>
            <a:avLst/>
            <a:gdLst/>
            <a:ahLst/>
            <a:cxnLst/>
            <a:rect l="l" t="t" r="r" b="b"/>
            <a:pathLst>
              <a:path w="29161" h="96845">
                <a:moveTo>
                  <a:pt x="25917" y="96845"/>
                </a:moveTo>
                <a:lnTo>
                  <a:pt x="4595" y="46826"/>
                </a:lnTo>
                <a:lnTo>
                  <a:pt x="0" y="10714"/>
                </a:lnTo>
                <a:lnTo>
                  <a:pt x="1430" y="5183"/>
                </a:lnTo>
                <a:lnTo>
                  <a:pt x="3826" y="1857"/>
                </a:lnTo>
                <a:lnTo>
                  <a:pt x="6864" y="0"/>
                </a:lnTo>
                <a:lnTo>
                  <a:pt x="10332" y="563"/>
                </a:lnTo>
                <a:lnTo>
                  <a:pt x="18029" y="5996"/>
                </a:lnTo>
                <a:lnTo>
                  <a:pt x="23373" y="15378"/>
                </a:lnTo>
                <a:lnTo>
                  <a:pt x="29161" y="31967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2" name="object 392"/>
          <p:cNvSpPr/>
          <p:nvPr/>
        </p:nvSpPr>
        <p:spPr>
          <a:xfrm>
            <a:off x="6234977" y="8210029"/>
            <a:ext cx="38921" cy="9730"/>
          </a:xfrm>
          <a:custGeom>
            <a:avLst/>
            <a:gdLst/>
            <a:ahLst/>
            <a:cxnLst/>
            <a:rect l="l" t="t" r="r" b="b"/>
            <a:pathLst>
              <a:path w="38921" h="9730">
                <a:moveTo>
                  <a:pt x="0" y="0"/>
                </a:moveTo>
                <a:lnTo>
                  <a:pt x="16679" y="4489"/>
                </a:lnTo>
                <a:lnTo>
                  <a:pt x="28366" y="8177"/>
                </a:lnTo>
                <a:lnTo>
                  <a:pt x="38921" y="9730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3" name="object 393"/>
          <p:cNvSpPr/>
          <p:nvPr/>
        </p:nvSpPr>
        <p:spPr>
          <a:xfrm>
            <a:off x="6293080" y="8154820"/>
            <a:ext cx="25944" cy="107022"/>
          </a:xfrm>
          <a:custGeom>
            <a:avLst/>
            <a:gdLst/>
            <a:ahLst/>
            <a:cxnLst/>
            <a:rect l="l" t="t" r="r" b="b"/>
            <a:pathLst>
              <a:path w="25944" h="107022">
                <a:moveTo>
                  <a:pt x="0" y="0"/>
                </a:moveTo>
                <a:lnTo>
                  <a:pt x="5164" y="15494"/>
                </a:lnTo>
                <a:lnTo>
                  <a:pt x="11544" y="33672"/>
                </a:lnTo>
                <a:lnTo>
                  <a:pt x="15263" y="44068"/>
                </a:lnTo>
                <a:lnTo>
                  <a:pt x="18103" y="53882"/>
                </a:lnTo>
                <a:lnTo>
                  <a:pt x="20356" y="63308"/>
                </a:lnTo>
                <a:lnTo>
                  <a:pt x="23460" y="80386"/>
                </a:lnTo>
                <a:lnTo>
                  <a:pt x="25208" y="98329"/>
                </a:lnTo>
                <a:lnTo>
                  <a:pt x="25944" y="107022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4" name="object 394"/>
          <p:cNvSpPr/>
          <p:nvPr/>
        </p:nvSpPr>
        <p:spPr>
          <a:xfrm>
            <a:off x="6302528" y="8206633"/>
            <a:ext cx="35669" cy="19456"/>
          </a:xfrm>
          <a:custGeom>
            <a:avLst/>
            <a:gdLst/>
            <a:ahLst/>
            <a:cxnLst/>
            <a:rect l="l" t="t" r="r" b="b"/>
            <a:pathLst>
              <a:path w="35669" h="19456">
                <a:moveTo>
                  <a:pt x="0" y="0"/>
                </a:moveTo>
                <a:lnTo>
                  <a:pt x="16676" y="9620"/>
                </a:lnTo>
                <a:lnTo>
                  <a:pt x="27399" y="15221"/>
                </a:lnTo>
                <a:lnTo>
                  <a:pt x="35669" y="19456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5" name="object 395"/>
          <p:cNvSpPr/>
          <p:nvPr/>
        </p:nvSpPr>
        <p:spPr>
          <a:xfrm>
            <a:off x="6367093" y="8205867"/>
            <a:ext cx="35665" cy="62293"/>
          </a:xfrm>
          <a:custGeom>
            <a:avLst/>
            <a:gdLst/>
            <a:ahLst/>
            <a:cxnLst/>
            <a:rect l="l" t="t" r="r" b="b"/>
            <a:pathLst>
              <a:path w="35665" h="62293">
                <a:moveTo>
                  <a:pt x="0" y="26628"/>
                </a:moveTo>
                <a:lnTo>
                  <a:pt x="0" y="19743"/>
                </a:lnTo>
                <a:lnTo>
                  <a:pt x="360" y="18795"/>
                </a:lnTo>
                <a:lnTo>
                  <a:pt x="960" y="19245"/>
                </a:lnTo>
                <a:lnTo>
                  <a:pt x="1721" y="20625"/>
                </a:lnTo>
                <a:lnTo>
                  <a:pt x="17031" y="28017"/>
                </a:lnTo>
                <a:lnTo>
                  <a:pt x="23300" y="32169"/>
                </a:lnTo>
                <a:lnTo>
                  <a:pt x="24180" y="33204"/>
                </a:lnTo>
                <a:lnTo>
                  <a:pt x="23685" y="33534"/>
                </a:lnTo>
                <a:lnTo>
                  <a:pt x="22274" y="33393"/>
                </a:lnTo>
                <a:lnTo>
                  <a:pt x="22415" y="32579"/>
                </a:lnTo>
                <a:lnTo>
                  <a:pt x="25453" y="29753"/>
                </a:lnTo>
                <a:lnTo>
                  <a:pt x="26335" y="27270"/>
                </a:lnTo>
                <a:lnTo>
                  <a:pt x="25856" y="17251"/>
                </a:lnTo>
                <a:lnTo>
                  <a:pt x="23072" y="7278"/>
                </a:lnTo>
                <a:lnTo>
                  <a:pt x="19740" y="735"/>
                </a:lnTo>
                <a:lnTo>
                  <a:pt x="17844" y="0"/>
                </a:lnTo>
                <a:lnTo>
                  <a:pt x="15858" y="950"/>
                </a:lnTo>
                <a:lnTo>
                  <a:pt x="13814" y="3024"/>
                </a:lnTo>
                <a:lnTo>
                  <a:pt x="11543" y="11094"/>
                </a:lnTo>
                <a:lnTo>
                  <a:pt x="11226" y="27789"/>
                </a:lnTo>
                <a:lnTo>
                  <a:pt x="14374" y="44504"/>
                </a:lnTo>
                <a:lnTo>
                  <a:pt x="18277" y="53307"/>
                </a:lnTo>
                <a:lnTo>
                  <a:pt x="23614" y="59620"/>
                </a:lnTo>
                <a:lnTo>
                  <a:pt x="26190" y="61232"/>
                </a:lnTo>
                <a:lnTo>
                  <a:pt x="28628" y="61946"/>
                </a:lnTo>
                <a:lnTo>
                  <a:pt x="35665" y="62293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6" name="object 396"/>
          <p:cNvSpPr/>
          <p:nvPr/>
        </p:nvSpPr>
        <p:spPr>
          <a:xfrm>
            <a:off x="6425160" y="8209722"/>
            <a:ext cx="32419" cy="38903"/>
          </a:xfrm>
          <a:custGeom>
            <a:avLst/>
            <a:gdLst/>
            <a:ahLst/>
            <a:cxnLst/>
            <a:rect l="l" t="t" r="r" b="b"/>
            <a:pathLst>
              <a:path w="32419" h="38903">
                <a:moveTo>
                  <a:pt x="0" y="38903"/>
                </a:moveTo>
                <a:lnTo>
                  <a:pt x="5529" y="21954"/>
                </a:lnTo>
                <a:lnTo>
                  <a:pt x="7620" y="14320"/>
                </a:lnTo>
                <a:lnTo>
                  <a:pt x="9402" y="11347"/>
                </a:lnTo>
                <a:lnTo>
                  <a:pt x="14265" y="7084"/>
                </a:lnTo>
                <a:lnTo>
                  <a:pt x="32419" y="0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7" name="object 397"/>
          <p:cNvSpPr/>
          <p:nvPr/>
        </p:nvSpPr>
        <p:spPr>
          <a:xfrm>
            <a:off x="6548044" y="8166134"/>
            <a:ext cx="51864" cy="69443"/>
          </a:xfrm>
          <a:custGeom>
            <a:avLst/>
            <a:gdLst/>
            <a:ahLst/>
            <a:cxnLst/>
            <a:rect l="l" t="t" r="r" b="b"/>
            <a:pathLst>
              <a:path w="51864" h="69443">
                <a:moveTo>
                  <a:pt x="0" y="27303"/>
                </a:moveTo>
                <a:lnTo>
                  <a:pt x="13999" y="10715"/>
                </a:lnTo>
                <a:lnTo>
                  <a:pt x="18347" y="4443"/>
                </a:lnTo>
                <a:lnTo>
                  <a:pt x="21236" y="2339"/>
                </a:lnTo>
                <a:lnTo>
                  <a:pt x="28287" y="0"/>
                </a:lnTo>
                <a:lnTo>
                  <a:pt x="31464" y="817"/>
                </a:lnTo>
                <a:lnTo>
                  <a:pt x="36915" y="5566"/>
                </a:lnTo>
                <a:lnTo>
                  <a:pt x="44033" y="19782"/>
                </a:lnTo>
                <a:lnTo>
                  <a:pt x="47543" y="32484"/>
                </a:lnTo>
                <a:lnTo>
                  <a:pt x="49944" y="45813"/>
                </a:lnTo>
                <a:lnTo>
                  <a:pt x="51295" y="61641"/>
                </a:lnTo>
                <a:lnTo>
                  <a:pt x="51864" y="69443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8" name="object 398"/>
          <p:cNvSpPr/>
          <p:nvPr/>
        </p:nvSpPr>
        <p:spPr>
          <a:xfrm>
            <a:off x="6580145" y="8238739"/>
            <a:ext cx="58341" cy="19447"/>
          </a:xfrm>
          <a:custGeom>
            <a:avLst/>
            <a:gdLst/>
            <a:ahLst/>
            <a:cxnLst/>
            <a:rect l="l" t="t" r="r" b="b"/>
            <a:pathLst>
              <a:path w="58341" h="19447">
                <a:moveTo>
                  <a:pt x="0" y="19447"/>
                </a:moveTo>
                <a:lnTo>
                  <a:pt x="15063" y="14961"/>
                </a:lnTo>
                <a:lnTo>
                  <a:pt x="33266" y="9037"/>
                </a:lnTo>
                <a:lnTo>
                  <a:pt x="48111" y="3798"/>
                </a:lnTo>
                <a:lnTo>
                  <a:pt x="58341" y="0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9" name="object 399"/>
          <p:cNvSpPr/>
          <p:nvPr/>
        </p:nvSpPr>
        <p:spPr>
          <a:xfrm>
            <a:off x="6393615" y="8346163"/>
            <a:ext cx="71347" cy="110265"/>
          </a:xfrm>
          <a:custGeom>
            <a:avLst/>
            <a:gdLst/>
            <a:ahLst/>
            <a:cxnLst/>
            <a:rect l="l" t="t" r="r" b="b"/>
            <a:pathLst>
              <a:path w="71347" h="110265">
                <a:moveTo>
                  <a:pt x="0" y="0"/>
                </a:moveTo>
                <a:lnTo>
                  <a:pt x="18373" y="48199"/>
                </a:lnTo>
                <a:lnTo>
                  <a:pt x="46925" y="15130"/>
                </a:lnTo>
                <a:lnTo>
                  <a:pt x="50113" y="55546"/>
                </a:lnTo>
                <a:lnTo>
                  <a:pt x="65054" y="96946"/>
                </a:lnTo>
                <a:lnTo>
                  <a:pt x="71347" y="110265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0" name="object 400"/>
          <p:cNvSpPr/>
          <p:nvPr/>
        </p:nvSpPr>
        <p:spPr>
          <a:xfrm>
            <a:off x="6481045" y="8348612"/>
            <a:ext cx="32258" cy="54520"/>
          </a:xfrm>
          <a:custGeom>
            <a:avLst/>
            <a:gdLst/>
            <a:ahLst/>
            <a:cxnLst/>
            <a:rect l="l" t="t" r="r" b="b"/>
            <a:pathLst>
              <a:path w="32258" h="54520">
                <a:moveTo>
                  <a:pt x="3074" y="39613"/>
                </a:moveTo>
                <a:lnTo>
                  <a:pt x="16223" y="23898"/>
                </a:lnTo>
                <a:lnTo>
                  <a:pt x="27330" y="10527"/>
                </a:lnTo>
                <a:lnTo>
                  <a:pt x="27531" y="7251"/>
                </a:lnTo>
                <a:lnTo>
                  <a:pt x="26225" y="3987"/>
                </a:lnTo>
                <a:lnTo>
                  <a:pt x="23912" y="730"/>
                </a:lnTo>
                <a:lnTo>
                  <a:pt x="20569" y="0"/>
                </a:lnTo>
                <a:lnTo>
                  <a:pt x="12050" y="3031"/>
                </a:lnTo>
                <a:lnTo>
                  <a:pt x="5142" y="10143"/>
                </a:lnTo>
                <a:lnTo>
                  <a:pt x="2291" y="14562"/>
                </a:lnTo>
                <a:lnTo>
                  <a:pt x="84" y="24276"/>
                </a:lnTo>
                <a:lnTo>
                  <a:pt x="0" y="29388"/>
                </a:lnTo>
                <a:lnTo>
                  <a:pt x="2789" y="38912"/>
                </a:lnTo>
                <a:lnTo>
                  <a:pt x="7991" y="47228"/>
                </a:lnTo>
                <a:lnTo>
                  <a:pt x="15108" y="53326"/>
                </a:lnTo>
                <a:lnTo>
                  <a:pt x="18663" y="54520"/>
                </a:lnTo>
                <a:lnTo>
                  <a:pt x="32258" y="52584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1" name="object 401"/>
          <p:cNvSpPr/>
          <p:nvPr/>
        </p:nvSpPr>
        <p:spPr>
          <a:xfrm>
            <a:off x="6521502" y="8349219"/>
            <a:ext cx="40130" cy="45392"/>
          </a:xfrm>
          <a:custGeom>
            <a:avLst/>
            <a:gdLst/>
            <a:ahLst/>
            <a:cxnLst/>
            <a:rect l="l" t="t" r="r" b="b"/>
            <a:pathLst>
              <a:path w="40130" h="45392">
                <a:moveTo>
                  <a:pt x="23918" y="0"/>
                </a:moveTo>
                <a:lnTo>
                  <a:pt x="8205" y="4487"/>
                </a:lnTo>
                <a:lnTo>
                  <a:pt x="4796" y="6234"/>
                </a:lnTo>
                <a:lnTo>
                  <a:pt x="2524" y="8839"/>
                </a:lnTo>
                <a:lnTo>
                  <a:pt x="0" y="15576"/>
                </a:lnTo>
                <a:lnTo>
                  <a:pt x="799" y="22414"/>
                </a:lnTo>
                <a:lnTo>
                  <a:pt x="2021" y="25750"/>
                </a:lnTo>
                <a:lnTo>
                  <a:pt x="6260" y="30418"/>
                </a:lnTo>
                <a:lnTo>
                  <a:pt x="8904" y="32167"/>
                </a:lnTo>
                <a:lnTo>
                  <a:pt x="11747" y="32612"/>
                </a:lnTo>
                <a:lnTo>
                  <a:pt x="17788" y="31186"/>
                </a:lnTo>
                <a:lnTo>
                  <a:pt x="20192" y="28716"/>
                </a:lnTo>
                <a:lnTo>
                  <a:pt x="23823" y="21168"/>
                </a:lnTo>
                <a:lnTo>
                  <a:pt x="26172" y="8513"/>
                </a:lnTo>
                <a:lnTo>
                  <a:pt x="26862" y="7477"/>
                </a:lnTo>
                <a:lnTo>
                  <a:pt x="27682" y="8587"/>
                </a:lnTo>
                <a:lnTo>
                  <a:pt x="31587" y="23311"/>
                </a:lnTo>
                <a:lnTo>
                  <a:pt x="38507" y="39882"/>
                </a:lnTo>
                <a:lnTo>
                  <a:pt x="40130" y="45392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2" name="object 402"/>
          <p:cNvSpPr/>
          <p:nvPr/>
        </p:nvSpPr>
        <p:spPr>
          <a:xfrm>
            <a:off x="6571047" y="8332916"/>
            <a:ext cx="25935" cy="48629"/>
          </a:xfrm>
          <a:custGeom>
            <a:avLst/>
            <a:gdLst/>
            <a:ahLst/>
            <a:cxnLst/>
            <a:rect l="l" t="t" r="r" b="b"/>
            <a:pathLst>
              <a:path w="25935" h="48629">
                <a:moveTo>
                  <a:pt x="0" y="48629"/>
                </a:moveTo>
                <a:lnTo>
                  <a:pt x="360" y="33460"/>
                </a:lnTo>
                <a:lnTo>
                  <a:pt x="2948" y="18759"/>
                </a:lnTo>
                <a:lnTo>
                  <a:pt x="6233" y="10859"/>
                </a:lnTo>
                <a:lnTo>
                  <a:pt x="9198" y="7959"/>
                </a:lnTo>
                <a:lnTo>
                  <a:pt x="25935" y="0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3" name="object 403"/>
          <p:cNvSpPr/>
          <p:nvPr/>
        </p:nvSpPr>
        <p:spPr>
          <a:xfrm>
            <a:off x="6622600" y="8378207"/>
            <a:ext cx="3241" cy="3241"/>
          </a:xfrm>
          <a:custGeom>
            <a:avLst/>
            <a:gdLst/>
            <a:ahLst/>
            <a:cxnLst/>
            <a:rect l="l" t="t" r="r" b="b"/>
            <a:pathLst>
              <a:path w="3241" h="3241">
                <a:moveTo>
                  <a:pt x="0" y="0"/>
                </a:moveTo>
                <a:lnTo>
                  <a:pt x="3241" y="3241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4" name="object 404"/>
          <p:cNvSpPr/>
          <p:nvPr/>
        </p:nvSpPr>
        <p:spPr>
          <a:xfrm>
            <a:off x="4006850" y="7493265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5" name="object 405"/>
          <p:cNvSpPr/>
          <p:nvPr/>
        </p:nvSpPr>
        <p:spPr>
          <a:xfrm>
            <a:off x="4018279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6" name="object 406"/>
          <p:cNvSpPr/>
          <p:nvPr/>
        </p:nvSpPr>
        <p:spPr>
          <a:xfrm>
            <a:off x="696340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7" name="object 407"/>
          <p:cNvSpPr txBox="1"/>
          <p:nvPr/>
        </p:nvSpPr>
        <p:spPr>
          <a:xfrm>
            <a:off x="1584325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16­3:00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08" name="object 408"/>
          <p:cNvSpPr txBox="1"/>
          <p:nvPr/>
        </p:nvSpPr>
        <p:spPr>
          <a:xfrm>
            <a:off x="4986654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16­3:02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09" name="object 409"/>
          <p:cNvSpPr txBox="1"/>
          <p:nvPr/>
        </p:nvSpPr>
        <p:spPr>
          <a:xfrm>
            <a:off x="7122159" y="10169347"/>
            <a:ext cx="110489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2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500" y="288747"/>
            <a:ext cx="1677670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Lecture4­1300.notebook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7679" y="288747"/>
            <a:ext cx="1406525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September 17, 2013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4325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16­3:05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09701" y="902817"/>
            <a:ext cx="39285" cy="137499"/>
          </a:xfrm>
          <a:custGeom>
            <a:avLst/>
            <a:gdLst/>
            <a:ahLst/>
            <a:cxnLst/>
            <a:rect l="l" t="t" r="r" b="b"/>
            <a:pathLst>
              <a:path w="39285" h="137499">
                <a:moveTo>
                  <a:pt x="0" y="0"/>
                </a:moveTo>
                <a:lnTo>
                  <a:pt x="5213" y="13903"/>
                </a:lnTo>
                <a:lnTo>
                  <a:pt x="9713" y="30429"/>
                </a:lnTo>
                <a:lnTo>
                  <a:pt x="11931" y="39929"/>
                </a:lnTo>
                <a:lnTo>
                  <a:pt x="14866" y="49899"/>
                </a:lnTo>
                <a:lnTo>
                  <a:pt x="18277" y="60184"/>
                </a:lnTo>
                <a:lnTo>
                  <a:pt x="22006" y="70678"/>
                </a:lnTo>
                <a:lnTo>
                  <a:pt x="25219" y="80584"/>
                </a:lnTo>
                <a:lnTo>
                  <a:pt x="28089" y="90098"/>
                </a:lnTo>
                <a:lnTo>
                  <a:pt x="33218" y="106974"/>
                </a:lnTo>
                <a:lnTo>
                  <a:pt x="39104" y="123928"/>
                </a:lnTo>
                <a:lnTo>
                  <a:pt x="39285" y="13749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763872" y="912570"/>
            <a:ext cx="186608" cy="19643"/>
          </a:xfrm>
          <a:custGeom>
            <a:avLst/>
            <a:gdLst/>
            <a:ahLst/>
            <a:cxnLst/>
            <a:rect l="l" t="t" r="r" b="b"/>
            <a:pathLst>
              <a:path w="186608" h="19643">
                <a:moveTo>
                  <a:pt x="0" y="19643"/>
                </a:moveTo>
                <a:lnTo>
                  <a:pt x="39109" y="5147"/>
                </a:lnTo>
                <a:lnTo>
                  <a:pt x="77145" y="1686"/>
                </a:lnTo>
                <a:lnTo>
                  <a:pt x="121194" y="499"/>
                </a:lnTo>
                <a:lnTo>
                  <a:pt x="165872" y="98"/>
                </a:lnTo>
                <a:lnTo>
                  <a:pt x="180464" y="29"/>
                </a:lnTo>
                <a:lnTo>
                  <a:pt x="186608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835903" y="968157"/>
            <a:ext cx="58929" cy="9821"/>
          </a:xfrm>
          <a:custGeom>
            <a:avLst/>
            <a:gdLst/>
            <a:ahLst/>
            <a:cxnLst/>
            <a:rect l="l" t="t" r="r" b="b"/>
            <a:pathLst>
              <a:path w="58929" h="9821">
                <a:moveTo>
                  <a:pt x="0" y="9821"/>
                </a:moveTo>
                <a:lnTo>
                  <a:pt x="16489" y="5264"/>
                </a:lnTo>
                <a:lnTo>
                  <a:pt x="31440" y="3863"/>
                </a:lnTo>
                <a:lnTo>
                  <a:pt x="47955" y="1710"/>
                </a:lnTo>
                <a:lnTo>
                  <a:pt x="58929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952348" y="981185"/>
            <a:ext cx="37432" cy="49107"/>
          </a:xfrm>
          <a:custGeom>
            <a:avLst/>
            <a:gdLst/>
            <a:ahLst/>
            <a:cxnLst/>
            <a:rect l="l" t="t" r="r" b="b"/>
            <a:pathLst>
              <a:path w="37432" h="49107">
                <a:moveTo>
                  <a:pt x="27610" y="0"/>
                </a:moveTo>
                <a:lnTo>
                  <a:pt x="11133" y="5591"/>
                </a:lnTo>
                <a:lnTo>
                  <a:pt x="4403" y="10851"/>
                </a:lnTo>
                <a:lnTo>
                  <a:pt x="927" y="18767"/>
                </a:lnTo>
                <a:lnTo>
                  <a:pt x="0" y="23424"/>
                </a:lnTo>
                <a:lnTo>
                  <a:pt x="473" y="26892"/>
                </a:lnTo>
                <a:lnTo>
                  <a:pt x="1879" y="29569"/>
                </a:lnTo>
                <a:lnTo>
                  <a:pt x="3909" y="31717"/>
                </a:lnTo>
                <a:lnTo>
                  <a:pt x="7080" y="32421"/>
                </a:lnTo>
                <a:lnTo>
                  <a:pt x="23299" y="29294"/>
                </a:lnTo>
                <a:lnTo>
                  <a:pt x="26919" y="28259"/>
                </a:lnTo>
                <a:lnTo>
                  <a:pt x="29696" y="29025"/>
                </a:lnTo>
                <a:lnTo>
                  <a:pt x="31911" y="30990"/>
                </a:lnTo>
                <a:lnTo>
                  <a:pt x="34978" y="36690"/>
                </a:lnTo>
                <a:lnTo>
                  <a:pt x="37432" y="4910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068952" y="981117"/>
            <a:ext cx="51790" cy="56617"/>
          </a:xfrm>
          <a:custGeom>
            <a:avLst/>
            <a:gdLst/>
            <a:ahLst/>
            <a:cxnLst/>
            <a:rect l="l" t="t" r="r" b="b"/>
            <a:pathLst>
              <a:path w="51790" h="56617">
                <a:moveTo>
                  <a:pt x="19051" y="0"/>
                </a:moveTo>
                <a:lnTo>
                  <a:pt x="5633" y="16752"/>
                </a:lnTo>
                <a:lnTo>
                  <a:pt x="841" y="23087"/>
                </a:lnTo>
                <a:lnTo>
                  <a:pt x="0" y="26304"/>
                </a:lnTo>
                <a:lnTo>
                  <a:pt x="1005" y="32789"/>
                </a:lnTo>
                <a:lnTo>
                  <a:pt x="7399" y="42575"/>
                </a:lnTo>
                <a:lnTo>
                  <a:pt x="17943" y="50648"/>
                </a:lnTo>
                <a:lnTo>
                  <a:pt x="32021" y="55910"/>
                </a:lnTo>
                <a:lnTo>
                  <a:pt x="40457" y="56617"/>
                </a:lnTo>
                <a:lnTo>
                  <a:pt x="51790" y="5565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104381" y="912297"/>
            <a:ext cx="52382" cy="127682"/>
          </a:xfrm>
          <a:custGeom>
            <a:avLst/>
            <a:gdLst/>
            <a:ahLst/>
            <a:cxnLst/>
            <a:rect l="l" t="t" r="r" b="b"/>
            <a:pathLst>
              <a:path w="52382" h="127682">
                <a:moveTo>
                  <a:pt x="0" y="0"/>
                </a:moveTo>
                <a:lnTo>
                  <a:pt x="5213" y="15641"/>
                </a:lnTo>
                <a:lnTo>
                  <a:pt x="12624" y="33022"/>
                </a:lnTo>
                <a:lnTo>
                  <a:pt x="17146" y="42749"/>
                </a:lnTo>
                <a:lnTo>
                  <a:pt x="21980" y="53599"/>
                </a:lnTo>
                <a:lnTo>
                  <a:pt x="40866" y="98498"/>
                </a:lnTo>
                <a:lnTo>
                  <a:pt x="47264" y="114711"/>
                </a:lnTo>
                <a:lnTo>
                  <a:pt x="52382" y="12768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110936" y="967886"/>
            <a:ext cx="49108" cy="13095"/>
          </a:xfrm>
          <a:custGeom>
            <a:avLst/>
            <a:gdLst/>
            <a:ahLst/>
            <a:cxnLst/>
            <a:rect l="l" t="t" r="r" b="b"/>
            <a:pathLst>
              <a:path w="49108" h="13095">
                <a:moveTo>
                  <a:pt x="0" y="0"/>
                </a:moveTo>
                <a:lnTo>
                  <a:pt x="12165" y="3476"/>
                </a:lnTo>
                <a:lnTo>
                  <a:pt x="25899" y="7122"/>
                </a:lnTo>
                <a:lnTo>
                  <a:pt x="42232" y="11326"/>
                </a:lnTo>
                <a:lnTo>
                  <a:pt x="49108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191221" y="961270"/>
            <a:ext cx="36241" cy="78574"/>
          </a:xfrm>
          <a:custGeom>
            <a:avLst/>
            <a:gdLst/>
            <a:ahLst/>
            <a:cxnLst/>
            <a:rect l="l" t="t" r="r" b="b"/>
            <a:pathLst>
              <a:path w="36241" h="78574">
                <a:moveTo>
                  <a:pt x="24489" y="0"/>
                </a:moveTo>
                <a:lnTo>
                  <a:pt x="7999" y="13670"/>
                </a:lnTo>
                <a:lnTo>
                  <a:pt x="0" y="23087"/>
                </a:lnTo>
                <a:lnTo>
                  <a:pt x="523" y="27032"/>
                </a:lnTo>
                <a:lnTo>
                  <a:pt x="6926" y="36265"/>
                </a:lnTo>
                <a:lnTo>
                  <a:pt x="22801" y="48213"/>
                </a:lnTo>
                <a:lnTo>
                  <a:pt x="36114" y="56928"/>
                </a:lnTo>
                <a:lnTo>
                  <a:pt x="36241" y="60505"/>
                </a:lnTo>
                <a:lnTo>
                  <a:pt x="21215" y="7857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820590" y="1057171"/>
            <a:ext cx="2558726" cy="11986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559498" y="1226329"/>
            <a:ext cx="108042" cy="59515"/>
          </a:xfrm>
          <a:custGeom>
            <a:avLst/>
            <a:gdLst/>
            <a:ahLst/>
            <a:cxnLst/>
            <a:rect l="l" t="t" r="r" b="b"/>
            <a:pathLst>
              <a:path w="108042" h="59515">
                <a:moveTo>
                  <a:pt x="0" y="0"/>
                </a:moveTo>
                <a:lnTo>
                  <a:pt x="2819" y="18227"/>
                </a:lnTo>
                <a:lnTo>
                  <a:pt x="3139" y="32522"/>
                </a:lnTo>
                <a:lnTo>
                  <a:pt x="6124" y="41980"/>
                </a:lnTo>
                <a:lnTo>
                  <a:pt x="13457" y="58170"/>
                </a:lnTo>
                <a:lnTo>
                  <a:pt x="14791" y="59515"/>
                </a:lnTo>
                <a:lnTo>
                  <a:pt x="16045" y="59321"/>
                </a:lnTo>
                <a:lnTo>
                  <a:pt x="17245" y="58100"/>
                </a:lnTo>
                <a:lnTo>
                  <a:pt x="19897" y="41185"/>
                </a:lnTo>
                <a:lnTo>
                  <a:pt x="22909" y="32006"/>
                </a:lnTo>
                <a:lnTo>
                  <a:pt x="26186" y="30432"/>
                </a:lnTo>
                <a:lnTo>
                  <a:pt x="30553" y="30837"/>
                </a:lnTo>
                <a:lnTo>
                  <a:pt x="35648" y="32562"/>
                </a:lnTo>
                <a:lnTo>
                  <a:pt x="43248" y="38360"/>
                </a:lnTo>
                <a:lnTo>
                  <a:pt x="46293" y="41943"/>
                </a:lnTo>
                <a:lnTo>
                  <a:pt x="49051" y="43241"/>
                </a:lnTo>
                <a:lnTo>
                  <a:pt x="51617" y="43014"/>
                </a:lnTo>
                <a:lnTo>
                  <a:pt x="54055" y="41772"/>
                </a:lnTo>
                <a:lnTo>
                  <a:pt x="66538" y="30778"/>
                </a:lnTo>
                <a:lnTo>
                  <a:pt x="75651" y="28230"/>
                </a:lnTo>
                <a:lnTo>
                  <a:pt x="79900" y="28642"/>
                </a:lnTo>
                <a:lnTo>
                  <a:pt x="87531" y="32010"/>
                </a:lnTo>
                <a:lnTo>
                  <a:pt x="104953" y="49191"/>
                </a:lnTo>
                <a:lnTo>
                  <a:pt x="108042" y="523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680648" y="1249181"/>
            <a:ext cx="28033" cy="31833"/>
          </a:xfrm>
          <a:custGeom>
            <a:avLst/>
            <a:gdLst/>
            <a:ahLst/>
            <a:cxnLst/>
            <a:rect l="l" t="t" r="r" b="b"/>
            <a:pathLst>
              <a:path w="28033" h="31833">
                <a:moveTo>
                  <a:pt x="9822" y="0"/>
                </a:moveTo>
                <a:lnTo>
                  <a:pt x="20674" y="14327"/>
                </a:lnTo>
                <a:lnTo>
                  <a:pt x="28033" y="29063"/>
                </a:lnTo>
                <a:lnTo>
                  <a:pt x="27055" y="31380"/>
                </a:lnTo>
                <a:lnTo>
                  <a:pt x="23858" y="31833"/>
                </a:lnTo>
                <a:lnTo>
                  <a:pt x="19179" y="31044"/>
                </a:lnTo>
                <a:lnTo>
                  <a:pt x="14968" y="28335"/>
                </a:lnTo>
                <a:lnTo>
                  <a:pt x="3280" y="14125"/>
                </a:lnTo>
                <a:lnTo>
                  <a:pt x="0" y="98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726496" y="1230458"/>
            <a:ext cx="52384" cy="43314"/>
          </a:xfrm>
          <a:custGeom>
            <a:avLst/>
            <a:gdLst/>
            <a:ahLst/>
            <a:cxnLst/>
            <a:rect l="l" t="t" r="r" b="b"/>
            <a:pathLst>
              <a:path w="52384" h="43314">
                <a:moveTo>
                  <a:pt x="0" y="41576"/>
                </a:moveTo>
                <a:lnTo>
                  <a:pt x="6952" y="43314"/>
                </a:lnTo>
                <a:lnTo>
                  <a:pt x="9727" y="42007"/>
                </a:lnTo>
                <a:lnTo>
                  <a:pt x="14752" y="35704"/>
                </a:lnTo>
                <a:lnTo>
                  <a:pt x="23905" y="17565"/>
                </a:lnTo>
                <a:lnTo>
                  <a:pt x="30890" y="6571"/>
                </a:lnTo>
                <a:lnTo>
                  <a:pt x="36647" y="1038"/>
                </a:lnTo>
                <a:lnTo>
                  <a:pt x="39710" y="0"/>
                </a:lnTo>
                <a:lnTo>
                  <a:pt x="52384" y="228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791990" y="1228538"/>
            <a:ext cx="52385" cy="56527"/>
          </a:xfrm>
          <a:custGeom>
            <a:avLst/>
            <a:gdLst/>
            <a:ahLst/>
            <a:cxnLst/>
            <a:rect l="l" t="t" r="r" b="b"/>
            <a:pathLst>
              <a:path w="52385" h="56527">
                <a:moveTo>
                  <a:pt x="0" y="20512"/>
                </a:moveTo>
                <a:lnTo>
                  <a:pt x="19148" y="0"/>
                </a:lnTo>
                <a:lnTo>
                  <a:pt x="11784" y="3149"/>
                </a:lnTo>
                <a:lnTo>
                  <a:pt x="3934" y="41547"/>
                </a:lnTo>
                <a:lnTo>
                  <a:pt x="46837" y="56020"/>
                </a:lnTo>
                <a:lnTo>
                  <a:pt x="52385" y="5652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232309" y="1212771"/>
            <a:ext cx="54129" cy="52887"/>
          </a:xfrm>
          <a:custGeom>
            <a:avLst/>
            <a:gdLst/>
            <a:ahLst/>
            <a:cxnLst/>
            <a:rect l="l" t="t" r="r" b="b"/>
            <a:pathLst>
              <a:path w="54129" h="52887">
                <a:moveTo>
                  <a:pt x="44306" y="0"/>
                </a:moveTo>
                <a:lnTo>
                  <a:pt x="5955" y="13783"/>
                </a:lnTo>
                <a:lnTo>
                  <a:pt x="0" y="23486"/>
                </a:lnTo>
                <a:lnTo>
                  <a:pt x="3635" y="31295"/>
                </a:lnTo>
                <a:lnTo>
                  <a:pt x="17340" y="43874"/>
                </a:lnTo>
                <a:lnTo>
                  <a:pt x="31749" y="51602"/>
                </a:lnTo>
                <a:lnTo>
                  <a:pt x="40787" y="52887"/>
                </a:lnTo>
                <a:lnTo>
                  <a:pt x="54129" y="523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283180" y="1215979"/>
            <a:ext cx="31966" cy="25440"/>
          </a:xfrm>
          <a:custGeom>
            <a:avLst/>
            <a:gdLst/>
            <a:ahLst/>
            <a:cxnLst/>
            <a:rect l="l" t="t" r="r" b="b"/>
            <a:pathLst>
              <a:path w="31966" h="25440">
                <a:moveTo>
                  <a:pt x="19645" y="0"/>
                </a:moveTo>
                <a:lnTo>
                  <a:pt x="27123" y="5591"/>
                </a:lnTo>
                <a:lnTo>
                  <a:pt x="31578" y="10852"/>
                </a:lnTo>
                <a:lnTo>
                  <a:pt x="31966" y="14511"/>
                </a:lnTo>
                <a:lnTo>
                  <a:pt x="29486" y="23426"/>
                </a:lnTo>
                <a:lnTo>
                  <a:pt x="25842" y="25440"/>
                </a:lnTo>
                <a:lnTo>
                  <a:pt x="15002" y="24767"/>
                </a:lnTo>
                <a:lnTo>
                  <a:pt x="10729" y="22696"/>
                </a:lnTo>
                <a:lnTo>
                  <a:pt x="0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355229" y="1192993"/>
            <a:ext cx="94951" cy="72032"/>
          </a:xfrm>
          <a:custGeom>
            <a:avLst/>
            <a:gdLst/>
            <a:ahLst/>
            <a:cxnLst/>
            <a:rect l="l" t="t" r="r" b="b"/>
            <a:pathLst>
              <a:path w="94951" h="72032">
                <a:moveTo>
                  <a:pt x="0" y="0"/>
                </a:moveTo>
                <a:lnTo>
                  <a:pt x="15306" y="39116"/>
                </a:lnTo>
                <a:lnTo>
                  <a:pt x="15661" y="44631"/>
                </a:lnTo>
                <a:lnTo>
                  <a:pt x="16625" y="45761"/>
                </a:lnTo>
                <a:lnTo>
                  <a:pt x="17995" y="43968"/>
                </a:lnTo>
                <a:lnTo>
                  <a:pt x="23400" y="34127"/>
                </a:lnTo>
                <a:lnTo>
                  <a:pt x="25423" y="31483"/>
                </a:lnTo>
                <a:lnTo>
                  <a:pt x="27862" y="31175"/>
                </a:lnTo>
                <a:lnTo>
                  <a:pt x="30580" y="32425"/>
                </a:lnTo>
                <a:lnTo>
                  <a:pt x="36146" y="37694"/>
                </a:lnTo>
                <a:lnTo>
                  <a:pt x="41046" y="44887"/>
                </a:lnTo>
                <a:lnTo>
                  <a:pt x="43371" y="45932"/>
                </a:lnTo>
                <a:lnTo>
                  <a:pt x="45649" y="45173"/>
                </a:lnTo>
                <a:lnTo>
                  <a:pt x="47894" y="43212"/>
                </a:lnTo>
                <a:lnTo>
                  <a:pt x="54271" y="41033"/>
                </a:lnTo>
                <a:lnTo>
                  <a:pt x="58009" y="40452"/>
                </a:lnTo>
                <a:lnTo>
                  <a:pt x="67982" y="43687"/>
                </a:lnTo>
                <a:lnTo>
                  <a:pt x="78600" y="49976"/>
                </a:lnTo>
                <a:lnTo>
                  <a:pt x="89621" y="60969"/>
                </a:lnTo>
                <a:lnTo>
                  <a:pt x="94951" y="7203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604519" y="865558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615950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356107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986654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16­3:09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4216598" y="935555"/>
            <a:ext cx="42559" cy="183332"/>
          </a:xfrm>
          <a:custGeom>
            <a:avLst/>
            <a:gdLst/>
            <a:ahLst/>
            <a:cxnLst/>
            <a:rect l="l" t="t" r="r" b="b"/>
            <a:pathLst>
              <a:path w="42559" h="183332">
                <a:moveTo>
                  <a:pt x="0" y="0"/>
                </a:moveTo>
                <a:lnTo>
                  <a:pt x="3561" y="17154"/>
                </a:lnTo>
                <a:lnTo>
                  <a:pt x="5947" y="31268"/>
                </a:lnTo>
                <a:lnTo>
                  <a:pt x="9433" y="49666"/>
                </a:lnTo>
                <a:lnTo>
                  <a:pt x="12472" y="61483"/>
                </a:lnTo>
                <a:lnTo>
                  <a:pt x="16317" y="74818"/>
                </a:lnTo>
                <a:lnTo>
                  <a:pt x="20699" y="89164"/>
                </a:lnTo>
                <a:lnTo>
                  <a:pt x="24348" y="102729"/>
                </a:lnTo>
                <a:lnTo>
                  <a:pt x="27508" y="115774"/>
                </a:lnTo>
                <a:lnTo>
                  <a:pt x="30342" y="128472"/>
                </a:lnTo>
                <a:lnTo>
                  <a:pt x="32960" y="139484"/>
                </a:lnTo>
                <a:lnTo>
                  <a:pt x="35432" y="149371"/>
                </a:lnTo>
                <a:lnTo>
                  <a:pt x="39391" y="165328"/>
                </a:lnTo>
                <a:lnTo>
                  <a:pt x="42559" y="18333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138945" y="922391"/>
            <a:ext cx="123515" cy="85119"/>
          </a:xfrm>
          <a:custGeom>
            <a:avLst/>
            <a:gdLst/>
            <a:ahLst/>
            <a:cxnLst/>
            <a:rect l="l" t="t" r="r" b="b"/>
            <a:pathLst>
              <a:path w="123515" h="85119">
                <a:moveTo>
                  <a:pt x="5658" y="85119"/>
                </a:moveTo>
                <a:lnTo>
                  <a:pt x="444" y="81643"/>
                </a:lnTo>
                <a:lnTo>
                  <a:pt x="0" y="80255"/>
                </a:lnTo>
                <a:lnTo>
                  <a:pt x="794" y="78966"/>
                </a:lnTo>
                <a:lnTo>
                  <a:pt x="2416" y="77744"/>
                </a:lnTo>
                <a:lnTo>
                  <a:pt x="20446" y="73679"/>
                </a:lnTo>
                <a:lnTo>
                  <a:pt x="35624" y="66331"/>
                </a:lnTo>
                <a:lnTo>
                  <a:pt x="53580" y="53968"/>
                </a:lnTo>
                <a:lnTo>
                  <a:pt x="68061" y="42901"/>
                </a:lnTo>
                <a:lnTo>
                  <a:pt x="84197" y="28282"/>
                </a:lnTo>
                <a:lnTo>
                  <a:pt x="98159" y="15964"/>
                </a:lnTo>
                <a:lnTo>
                  <a:pt x="113335" y="4730"/>
                </a:lnTo>
                <a:lnTo>
                  <a:pt x="123515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4272313" y="905954"/>
            <a:ext cx="166966" cy="206252"/>
          </a:xfrm>
          <a:custGeom>
            <a:avLst/>
            <a:gdLst/>
            <a:ahLst/>
            <a:cxnLst/>
            <a:rect l="l" t="t" r="r" b="b"/>
            <a:pathLst>
              <a:path w="166966" h="206252">
                <a:moveTo>
                  <a:pt x="0" y="0"/>
                </a:moveTo>
                <a:lnTo>
                  <a:pt x="16759" y="47671"/>
                </a:lnTo>
                <a:lnTo>
                  <a:pt x="30226" y="91929"/>
                </a:lnTo>
                <a:lnTo>
                  <a:pt x="38945" y="131516"/>
                </a:lnTo>
                <a:lnTo>
                  <a:pt x="44855" y="171589"/>
                </a:lnTo>
                <a:lnTo>
                  <a:pt x="45544" y="172594"/>
                </a:lnTo>
                <a:lnTo>
                  <a:pt x="49265" y="154268"/>
                </a:lnTo>
                <a:lnTo>
                  <a:pt x="50304" y="147588"/>
                </a:lnTo>
                <a:lnTo>
                  <a:pt x="52451" y="143498"/>
                </a:lnTo>
                <a:lnTo>
                  <a:pt x="55338" y="141135"/>
                </a:lnTo>
                <a:lnTo>
                  <a:pt x="58717" y="139924"/>
                </a:lnTo>
                <a:lnTo>
                  <a:pt x="61698" y="140935"/>
                </a:lnTo>
                <a:lnTo>
                  <a:pt x="66950" y="146909"/>
                </a:lnTo>
                <a:lnTo>
                  <a:pt x="75885" y="164836"/>
                </a:lnTo>
                <a:lnTo>
                  <a:pt x="81009" y="175792"/>
                </a:lnTo>
                <a:lnTo>
                  <a:pt x="86203" y="181316"/>
                </a:lnTo>
                <a:lnTo>
                  <a:pt x="132436" y="177955"/>
                </a:lnTo>
                <a:lnTo>
                  <a:pt x="137681" y="149238"/>
                </a:lnTo>
                <a:lnTo>
                  <a:pt x="134347" y="149691"/>
                </a:lnTo>
                <a:lnTo>
                  <a:pt x="139676" y="189180"/>
                </a:lnTo>
                <a:lnTo>
                  <a:pt x="149017" y="197210"/>
                </a:lnTo>
                <a:lnTo>
                  <a:pt x="166966" y="20625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4528650" y="931373"/>
            <a:ext cx="57983" cy="177493"/>
          </a:xfrm>
          <a:custGeom>
            <a:avLst/>
            <a:gdLst/>
            <a:ahLst/>
            <a:cxnLst/>
            <a:rect l="l" t="t" r="r" b="b"/>
            <a:pathLst>
              <a:path w="57983" h="177493">
                <a:moveTo>
                  <a:pt x="57983" y="177493"/>
                </a:moveTo>
                <a:lnTo>
                  <a:pt x="35283" y="141798"/>
                </a:lnTo>
                <a:lnTo>
                  <a:pt x="20297" y="103460"/>
                </a:lnTo>
                <a:lnTo>
                  <a:pt x="5793" y="57381"/>
                </a:lnTo>
                <a:lnTo>
                  <a:pt x="0" y="20124"/>
                </a:lnTo>
                <a:lnTo>
                  <a:pt x="2384" y="4849"/>
                </a:lnTo>
                <a:lnTo>
                  <a:pt x="5639" y="1284"/>
                </a:lnTo>
                <a:lnTo>
                  <a:pt x="9992" y="0"/>
                </a:lnTo>
                <a:lnTo>
                  <a:pt x="15076" y="234"/>
                </a:lnTo>
                <a:lnTo>
                  <a:pt x="26545" y="7285"/>
                </a:lnTo>
                <a:lnTo>
                  <a:pt x="37463" y="19271"/>
                </a:lnTo>
                <a:lnTo>
                  <a:pt x="44741" y="34298"/>
                </a:lnTo>
                <a:lnTo>
                  <a:pt x="51436" y="4981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531010" y="1007308"/>
            <a:ext cx="39286" cy="3273"/>
          </a:xfrm>
          <a:custGeom>
            <a:avLst/>
            <a:gdLst/>
            <a:ahLst/>
            <a:cxnLst/>
            <a:rect l="l" t="t" r="r" b="b"/>
            <a:pathLst>
              <a:path w="39286" h="3273">
                <a:moveTo>
                  <a:pt x="0" y="0"/>
                </a:moveTo>
                <a:lnTo>
                  <a:pt x="18227" y="2818"/>
                </a:lnTo>
                <a:lnTo>
                  <a:pt x="35507" y="3213"/>
                </a:lnTo>
                <a:lnTo>
                  <a:pt x="39286" y="327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596520" y="1026884"/>
            <a:ext cx="53997" cy="60459"/>
          </a:xfrm>
          <a:custGeom>
            <a:avLst/>
            <a:gdLst/>
            <a:ahLst/>
            <a:cxnLst/>
            <a:rect l="l" t="t" r="r" b="b"/>
            <a:pathLst>
              <a:path w="53997" h="60459">
                <a:moveTo>
                  <a:pt x="0" y="0"/>
                </a:moveTo>
                <a:lnTo>
                  <a:pt x="43304" y="34449"/>
                </a:lnTo>
                <a:lnTo>
                  <a:pt x="53997" y="53313"/>
                </a:lnTo>
                <a:lnTo>
                  <a:pt x="53459" y="56641"/>
                </a:lnTo>
                <a:lnTo>
                  <a:pt x="52009" y="59586"/>
                </a:lnTo>
                <a:lnTo>
                  <a:pt x="48496" y="60459"/>
                </a:lnTo>
                <a:lnTo>
                  <a:pt x="37802" y="58518"/>
                </a:lnTo>
                <a:lnTo>
                  <a:pt x="20941" y="49552"/>
                </a:lnTo>
                <a:lnTo>
                  <a:pt x="13793" y="40818"/>
                </a:lnTo>
                <a:lnTo>
                  <a:pt x="6547" y="2619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662031" y="1010447"/>
            <a:ext cx="19643" cy="65882"/>
          </a:xfrm>
          <a:custGeom>
            <a:avLst/>
            <a:gdLst/>
            <a:ahLst/>
            <a:cxnLst/>
            <a:rect l="l" t="t" r="r" b="b"/>
            <a:pathLst>
              <a:path w="19643" h="65882">
                <a:moveTo>
                  <a:pt x="0" y="58930"/>
                </a:moveTo>
                <a:lnTo>
                  <a:pt x="5213" y="65882"/>
                </a:lnTo>
                <a:lnTo>
                  <a:pt x="6022" y="64656"/>
                </a:lnTo>
                <a:lnTo>
                  <a:pt x="4047" y="47652"/>
                </a:lnTo>
                <a:lnTo>
                  <a:pt x="2041" y="32213"/>
                </a:lnTo>
                <a:lnTo>
                  <a:pt x="2847" y="18561"/>
                </a:lnTo>
                <a:lnTo>
                  <a:pt x="4080" y="12374"/>
                </a:lnTo>
                <a:lnTo>
                  <a:pt x="6358" y="8249"/>
                </a:lnTo>
                <a:lnTo>
                  <a:pt x="9331" y="5499"/>
                </a:lnTo>
                <a:lnTo>
                  <a:pt x="19643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750461" y="1010380"/>
            <a:ext cx="81848" cy="55657"/>
          </a:xfrm>
          <a:custGeom>
            <a:avLst/>
            <a:gdLst/>
            <a:ahLst/>
            <a:cxnLst/>
            <a:rect l="l" t="t" r="r" b="b"/>
            <a:pathLst>
              <a:path w="81848" h="55657">
                <a:moveTo>
                  <a:pt x="0" y="0"/>
                </a:moveTo>
                <a:lnTo>
                  <a:pt x="0" y="16185"/>
                </a:lnTo>
                <a:lnTo>
                  <a:pt x="1939" y="33655"/>
                </a:lnTo>
                <a:lnTo>
                  <a:pt x="6152" y="49744"/>
                </a:lnTo>
                <a:lnTo>
                  <a:pt x="7375" y="53898"/>
                </a:lnTo>
                <a:lnTo>
                  <a:pt x="8554" y="55211"/>
                </a:lnTo>
                <a:lnTo>
                  <a:pt x="9704" y="54632"/>
                </a:lnTo>
                <a:lnTo>
                  <a:pt x="10834" y="52791"/>
                </a:lnTo>
                <a:lnTo>
                  <a:pt x="13376" y="35245"/>
                </a:lnTo>
                <a:lnTo>
                  <a:pt x="16373" y="27305"/>
                </a:lnTo>
                <a:lnTo>
                  <a:pt x="19282" y="26206"/>
                </a:lnTo>
                <a:lnTo>
                  <a:pt x="23040" y="26929"/>
                </a:lnTo>
                <a:lnTo>
                  <a:pt x="27364" y="28866"/>
                </a:lnTo>
                <a:lnTo>
                  <a:pt x="35079" y="35868"/>
                </a:lnTo>
                <a:lnTo>
                  <a:pt x="38664" y="40282"/>
                </a:lnTo>
                <a:lnTo>
                  <a:pt x="41782" y="42133"/>
                </a:lnTo>
                <a:lnTo>
                  <a:pt x="44588" y="42275"/>
                </a:lnTo>
                <a:lnTo>
                  <a:pt x="49646" y="39888"/>
                </a:lnTo>
                <a:lnTo>
                  <a:pt x="54319" y="36401"/>
                </a:lnTo>
                <a:lnTo>
                  <a:pt x="56948" y="35908"/>
                </a:lnTo>
                <a:lnTo>
                  <a:pt x="62778" y="37300"/>
                </a:lnTo>
                <a:lnTo>
                  <a:pt x="72197" y="43913"/>
                </a:lnTo>
                <a:lnTo>
                  <a:pt x="81848" y="5565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4874905" y="1013586"/>
            <a:ext cx="39287" cy="55348"/>
          </a:xfrm>
          <a:custGeom>
            <a:avLst/>
            <a:gdLst/>
            <a:ahLst/>
            <a:cxnLst/>
            <a:rect l="l" t="t" r="r" b="b"/>
            <a:pathLst>
              <a:path w="39287" h="55348">
                <a:moveTo>
                  <a:pt x="0" y="19643"/>
                </a:moveTo>
                <a:lnTo>
                  <a:pt x="8093" y="37451"/>
                </a:lnTo>
                <a:lnTo>
                  <a:pt x="19949" y="54648"/>
                </a:lnTo>
                <a:lnTo>
                  <a:pt x="23121" y="55348"/>
                </a:lnTo>
                <a:lnTo>
                  <a:pt x="26327" y="53996"/>
                </a:lnTo>
                <a:lnTo>
                  <a:pt x="29556" y="51276"/>
                </a:lnTo>
                <a:lnTo>
                  <a:pt x="34114" y="41463"/>
                </a:lnTo>
                <a:lnTo>
                  <a:pt x="36988" y="28613"/>
                </a:lnTo>
                <a:lnTo>
                  <a:pt x="38265" y="14414"/>
                </a:lnTo>
                <a:lnTo>
                  <a:pt x="39287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4963337" y="941490"/>
            <a:ext cx="22917" cy="130960"/>
          </a:xfrm>
          <a:custGeom>
            <a:avLst/>
            <a:gdLst/>
            <a:ahLst/>
            <a:cxnLst/>
            <a:rect l="l" t="t" r="r" b="b"/>
            <a:pathLst>
              <a:path w="22917" h="130960">
                <a:moveTo>
                  <a:pt x="0" y="0"/>
                </a:moveTo>
                <a:lnTo>
                  <a:pt x="0" y="15642"/>
                </a:lnTo>
                <a:lnTo>
                  <a:pt x="970" y="31083"/>
                </a:lnTo>
                <a:lnTo>
                  <a:pt x="8198" y="77832"/>
                </a:lnTo>
                <a:lnTo>
                  <a:pt x="20056" y="122230"/>
                </a:lnTo>
                <a:lnTo>
                  <a:pt x="22917" y="13096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5012919" y="1000355"/>
            <a:ext cx="48674" cy="62206"/>
          </a:xfrm>
          <a:custGeom>
            <a:avLst/>
            <a:gdLst/>
            <a:ahLst/>
            <a:cxnLst/>
            <a:rect l="l" t="t" r="r" b="b"/>
            <a:pathLst>
              <a:path w="48674" h="62206">
                <a:moveTo>
                  <a:pt x="9386" y="0"/>
                </a:moveTo>
                <a:lnTo>
                  <a:pt x="5910" y="3476"/>
                </a:lnTo>
                <a:lnTo>
                  <a:pt x="272" y="14328"/>
                </a:lnTo>
                <a:lnTo>
                  <a:pt x="0" y="23950"/>
                </a:lnTo>
                <a:lnTo>
                  <a:pt x="2668" y="33563"/>
                </a:lnTo>
                <a:lnTo>
                  <a:pt x="7491" y="41473"/>
                </a:lnTo>
                <a:lnTo>
                  <a:pt x="13273" y="46686"/>
                </a:lnTo>
                <a:lnTo>
                  <a:pt x="16343" y="48585"/>
                </a:lnTo>
                <a:lnTo>
                  <a:pt x="19480" y="49124"/>
                </a:lnTo>
                <a:lnTo>
                  <a:pt x="25877" y="47782"/>
                </a:lnTo>
                <a:lnTo>
                  <a:pt x="28383" y="45315"/>
                </a:lnTo>
                <a:lnTo>
                  <a:pt x="32138" y="37723"/>
                </a:lnTo>
                <a:lnTo>
                  <a:pt x="33648" y="37517"/>
                </a:lnTo>
                <a:lnTo>
                  <a:pt x="43309" y="55138"/>
                </a:lnTo>
                <a:lnTo>
                  <a:pt x="48674" y="6220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5097643" y="993740"/>
            <a:ext cx="3274" cy="16370"/>
          </a:xfrm>
          <a:custGeom>
            <a:avLst/>
            <a:gdLst/>
            <a:ahLst/>
            <a:cxnLst/>
            <a:rect l="l" t="t" r="r" b="b"/>
            <a:pathLst>
              <a:path w="3274" h="16370">
                <a:moveTo>
                  <a:pt x="0" y="0"/>
                </a:moveTo>
                <a:lnTo>
                  <a:pt x="3274" y="1637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5104227" y="1036235"/>
            <a:ext cx="6548" cy="3274"/>
          </a:xfrm>
          <a:custGeom>
            <a:avLst/>
            <a:gdLst/>
            <a:ahLst/>
            <a:cxnLst/>
            <a:rect l="l" t="t" r="r" b="b"/>
            <a:pathLst>
              <a:path w="6548" h="3274">
                <a:moveTo>
                  <a:pt x="0" y="0"/>
                </a:moveTo>
                <a:lnTo>
                  <a:pt x="6548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4851818" y="1190712"/>
            <a:ext cx="51836" cy="180062"/>
          </a:xfrm>
          <a:custGeom>
            <a:avLst/>
            <a:gdLst/>
            <a:ahLst/>
            <a:cxnLst/>
            <a:rect l="l" t="t" r="r" b="b"/>
            <a:pathLst>
              <a:path w="51836" h="180062">
                <a:moveTo>
                  <a:pt x="0" y="0"/>
                </a:moveTo>
                <a:lnTo>
                  <a:pt x="3705" y="12273"/>
                </a:lnTo>
                <a:lnTo>
                  <a:pt x="9770" y="26916"/>
                </a:lnTo>
                <a:lnTo>
                  <a:pt x="13789" y="37224"/>
                </a:lnTo>
                <a:lnTo>
                  <a:pt x="27407" y="75698"/>
                </a:lnTo>
                <a:lnTo>
                  <a:pt x="38313" y="115754"/>
                </a:lnTo>
                <a:lnTo>
                  <a:pt x="43825" y="138385"/>
                </a:lnTo>
                <a:lnTo>
                  <a:pt x="48700" y="155477"/>
                </a:lnTo>
                <a:lnTo>
                  <a:pt x="51836" y="167680"/>
                </a:lnTo>
                <a:lnTo>
                  <a:pt x="51654" y="171444"/>
                </a:lnTo>
                <a:lnTo>
                  <a:pt x="49107" y="18006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783690" y="1173928"/>
            <a:ext cx="170663" cy="101839"/>
          </a:xfrm>
          <a:custGeom>
            <a:avLst/>
            <a:gdLst/>
            <a:ahLst/>
            <a:cxnLst/>
            <a:rect l="l" t="t" r="r" b="b"/>
            <a:pathLst>
              <a:path w="170663" h="101839">
                <a:moveTo>
                  <a:pt x="5957" y="62552"/>
                </a:moveTo>
                <a:lnTo>
                  <a:pt x="1401" y="48882"/>
                </a:lnTo>
                <a:lnTo>
                  <a:pt x="0" y="30775"/>
                </a:lnTo>
                <a:lnTo>
                  <a:pt x="3552" y="19085"/>
                </a:lnTo>
                <a:lnTo>
                  <a:pt x="6536" y="13931"/>
                </a:lnTo>
                <a:lnTo>
                  <a:pt x="17613" y="5294"/>
                </a:lnTo>
                <a:lnTo>
                  <a:pt x="24641" y="1462"/>
                </a:lnTo>
                <a:lnTo>
                  <a:pt x="34782" y="0"/>
                </a:lnTo>
                <a:lnTo>
                  <a:pt x="47000" y="116"/>
                </a:lnTo>
                <a:lnTo>
                  <a:pt x="91235" y="11313"/>
                </a:lnTo>
                <a:lnTo>
                  <a:pt x="135383" y="35366"/>
                </a:lnTo>
                <a:lnTo>
                  <a:pt x="163742" y="61287"/>
                </a:lnTo>
                <a:lnTo>
                  <a:pt x="170663" y="76177"/>
                </a:lnTo>
                <a:lnTo>
                  <a:pt x="169962" y="82184"/>
                </a:lnTo>
                <a:lnTo>
                  <a:pt x="128093" y="101339"/>
                </a:lnTo>
                <a:lnTo>
                  <a:pt x="111167" y="101617"/>
                </a:lnTo>
                <a:lnTo>
                  <a:pt x="97626" y="10183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5009033" y="1269154"/>
            <a:ext cx="75299" cy="13095"/>
          </a:xfrm>
          <a:custGeom>
            <a:avLst/>
            <a:gdLst/>
            <a:ahLst/>
            <a:cxnLst/>
            <a:rect l="l" t="t" r="r" b="b"/>
            <a:pathLst>
              <a:path w="75299" h="13095">
                <a:moveTo>
                  <a:pt x="0" y="0"/>
                </a:moveTo>
                <a:lnTo>
                  <a:pt x="13432" y="2977"/>
                </a:lnTo>
                <a:lnTo>
                  <a:pt x="30898" y="7834"/>
                </a:lnTo>
                <a:lnTo>
                  <a:pt x="44774" y="10514"/>
                </a:lnTo>
                <a:lnTo>
                  <a:pt x="57488" y="11948"/>
                </a:lnTo>
                <a:lnTo>
                  <a:pt x="75299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5048356" y="1298554"/>
            <a:ext cx="49108" cy="16369"/>
          </a:xfrm>
          <a:custGeom>
            <a:avLst/>
            <a:gdLst/>
            <a:ahLst/>
            <a:cxnLst/>
            <a:rect l="l" t="t" r="r" b="b"/>
            <a:pathLst>
              <a:path w="49108" h="16369">
                <a:moveTo>
                  <a:pt x="0" y="0"/>
                </a:moveTo>
                <a:lnTo>
                  <a:pt x="13904" y="5214"/>
                </a:lnTo>
                <a:lnTo>
                  <a:pt x="27520" y="9714"/>
                </a:lnTo>
                <a:lnTo>
                  <a:pt x="42712" y="14397"/>
                </a:lnTo>
                <a:lnTo>
                  <a:pt x="49108" y="163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4872723" y="1193818"/>
            <a:ext cx="1937418" cy="10232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4875417" y="1482946"/>
            <a:ext cx="75309" cy="56865"/>
          </a:xfrm>
          <a:custGeom>
            <a:avLst/>
            <a:gdLst/>
            <a:ahLst/>
            <a:cxnLst/>
            <a:rect l="l" t="t" r="r" b="b"/>
            <a:pathLst>
              <a:path w="75309" h="56865">
                <a:moveTo>
                  <a:pt x="0" y="7680"/>
                </a:moveTo>
                <a:lnTo>
                  <a:pt x="8205" y="25614"/>
                </a:lnTo>
                <a:lnTo>
                  <a:pt x="19005" y="43797"/>
                </a:lnTo>
                <a:lnTo>
                  <a:pt x="27096" y="56865"/>
                </a:lnTo>
                <a:lnTo>
                  <a:pt x="22128" y="41811"/>
                </a:lnTo>
                <a:lnTo>
                  <a:pt x="18930" y="27943"/>
                </a:lnTo>
                <a:lnTo>
                  <a:pt x="17508" y="14503"/>
                </a:lnTo>
                <a:lnTo>
                  <a:pt x="18584" y="9318"/>
                </a:lnTo>
                <a:lnTo>
                  <a:pt x="23661" y="1617"/>
                </a:lnTo>
                <a:lnTo>
                  <a:pt x="27780" y="0"/>
                </a:lnTo>
                <a:lnTo>
                  <a:pt x="38177" y="143"/>
                </a:lnTo>
                <a:lnTo>
                  <a:pt x="56303" y="4315"/>
                </a:lnTo>
                <a:lnTo>
                  <a:pt x="72303" y="12420"/>
                </a:lnTo>
                <a:lnTo>
                  <a:pt x="75309" y="1422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5032620" y="1475726"/>
            <a:ext cx="52389" cy="8287"/>
          </a:xfrm>
          <a:custGeom>
            <a:avLst/>
            <a:gdLst/>
            <a:ahLst/>
            <a:cxnLst/>
            <a:rect l="l" t="t" r="r" b="b"/>
            <a:pathLst>
              <a:path w="52389" h="8287">
                <a:moveTo>
                  <a:pt x="0" y="1738"/>
                </a:moveTo>
                <a:lnTo>
                  <a:pt x="5214" y="0"/>
                </a:lnTo>
                <a:lnTo>
                  <a:pt x="19732" y="1381"/>
                </a:lnTo>
                <a:lnTo>
                  <a:pt x="34143" y="4138"/>
                </a:lnTo>
                <a:lnTo>
                  <a:pt x="52389" y="82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042478" y="1503595"/>
            <a:ext cx="45841" cy="13097"/>
          </a:xfrm>
          <a:custGeom>
            <a:avLst/>
            <a:gdLst/>
            <a:ahLst/>
            <a:cxnLst/>
            <a:rect l="l" t="t" r="r" b="b"/>
            <a:pathLst>
              <a:path w="45841" h="13097">
                <a:moveTo>
                  <a:pt x="0" y="0"/>
                </a:moveTo>
                <a:lnTo>
                  <a:pt x="16187" y="4532"/>
                </a:lnTo>
                <a:lnTo>
                  <a:pt x="31718" y="9225"/>
                </a:lnTo>
                <a:lnTo>
                  <a:pt x="45841" y="130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4884659" y="1783097"/>
            <a:ext cx="68752" cy="65478"/>
          </a:xfrm>
          <a:custGeom>
            <a:avLst/>
            <a:gdLst/>
            <a:ahLst/>
            <a:cxnLst/>
            <a:rect l="l" t="t" r="r" b="b"/>
            <a:pathLst>
              <a:path w="68752" h="65478">
                <a:moveTo>
                  <a:pt x="0" y="0"/>
                </a:moveTo>
                <a:lnTo>
                  <a:pt x="4531" y="17155"/>
                </a:lnTo>
                <a:lnTo>
                  <a:pt x="9224" y="33336"/>
                </a:lnTo>
                <a:lnTo>
                  <a:pt x="10514" y="37502"/>
                </a:lnTo>
                <a:lnTo>
                  <a:pt x="12102" y="38097"/>
                </a:lnTo>
                <a:lnTo>
                  <a:pt x="13888" y="36311"/>
                </a:lnTo>
                <a:lnTo>
                  <a:pt x="21983" y="21238"/>
                </a:lnTo>
                <a:lnTo>
                  <a:pt x="28420" y="12032"/>
                </a:lnTo>
                <a:lnTo>
                  <a:pt x="61426" y="44837"/>
                </a:lnTo>
                <a:lnTo>
                  <a:pt x="67197" y="60862"/>
                </a:lnTo>
                <a:lnTo>
                  <a:pt x="68752" y="6547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4986185" y="1786309"/>
            <a:ext cx="62205" cy="9821"/>
          </a:xfrm>
          <a:custGeom>
            <a:avLst/>
            <a:gdLst/>
            <a:ahLst/>
            <a:cxnLst/>
            <a:rect l="l" t="t" r="r" b="b"/>
            <a:pathLst>
              <a:path w="62205" h="9821">
                <a:moveTo>
                  <a:pt x="0" y="0"/>
                </a:moveTo>
                <a:lnTo>
                  <a:pt x="13432" y="363"/>
                </a:lnTo>
                <a:lnTo>
                  <a:pt x="30172" y="2613"/>
                </a:lnTo>
                <a:lnTo>
                  <a:pt x="46085" y="5584"/>
                </a:lnTo>
                <a:lnTo>
                  <a:pt x="62205" y="98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5015686" y="1805890"/>
            <a:ext cx="29465" cy="6548"/>
          </a:xfrm>
          <a:custGeom>
            <a:avLst/>
            <a:gdLst/>
            <a:ahLst/>
            <a:cxnLst/>
            <a:rect l="l" t="t" r="r" b="b"/>
            <a:pathLst>
              <a:path w="29465" h="6548">
                <a:moveTo>
                  <a:pt x="0" y="0"/>
                </a:moveTo>
                <a:lnTo>
                  <a:pt x="16753" y="5220"/>
                </a:lnTo>
                <a:lnTo>
                  <a:pt x="29465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4006850" y="865558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4018279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96340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 txBox="1"/>
          <p:nvPr/>
        </p:nvSpPr>
        <p:spPr>
          <a:xfrm>
            <a:off x="1584325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16­3:11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927558" y="4289747"/>
            <a:ext cx="98213" cy="132708"/>
          </a:xfrm>
          <a:custGeom>
            <a:avLst/>
            <a:gdLst/>
            <a:ahLst/>
            <a:cxnLst/>
            <a:rect l="l" t="t" r="r" b="b"/>
            <a:pathLst>
              <a:path w="98213" h="132708">
                <a:moveTo>
                  <a:pt x="0" y="127494"/>
                </a:moveTo>
                <a:lnTo>
                  <a:pt x="5957" y="87869"/>
                </a:lnTo>
                <a:lnTo>
                  <a:pt x="6517" y="75614"/>
                </a:lnTo>
                <a:lnTo>
                  <a:pt x="10031" y="27789"/>
                </a:lnTo>
                <a:lnTo>
                  <a:pt x="21888" y="0"/>
                </a:lnTo>
                <a:lnTo>
                  <a:pt x="25504" y="1030"/>
                </a:lnTo>
                <a:lnTo>
                  <a:pt x="53805" y="38939"/>
                </a:lnTo>
                <a:lnTo>
                  <a:pt x="68969" y="70256"/>
                </a:lnTo>
                <a:lnTo>
                  <a:pt x="77213" y="87868"/>
                </a:lnTo>
                <a:lnTo>
                  <a:pt x="84515" y="102244"/>
                </a:lnTo>
                <a:lnTo>
                  <a:pt x="95184" y="119448"/>
                </a:lnTo>
                <a:lnTo>
                  <a:pt x="98213" y="1242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934112" y="4344235"/>
            <a:ext cx="49107" cy="7486"/>
          </a:xfrm>
          <a:custGeom>
            <a:avLst/>
            <a:gdLst/>
            <a:ahLst/>
            <a:cxnLst/>
            <a:rect l="l" t="t" r="r" b="b"/>
            <a:pathLst>
              <a:path w="49107" h="7486">
                <a:moveTo>
                  <a:pt x="49107" y="4212"/>
                </a:moveTo>
                <a:lnTo>
                  <a:pt x="43893" y="736"/>
                </a:lnTo>
                <a:lnTo>
                  <a:pt x="37453" y="0"/>
                </a:lnTo>
                <a:lnTo>
                  <a:pt x="19832" y="3428"/>
                </a:lnTo>
                <a:lnTo>
                  <a:pt x="7555" y="6576"/>
                </a:lnTo>
                <a:lnTo>
                  <a:pt x="0" y="748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062923" y="4263283"/>
            <a:ext cx="47983" cy="173513"/>
          </a:xfrm>
          <a:custGeom>
            <a:avLst/>
            <a:gdLst/>
            <a:ahLst/>
            <a:cxnLst/>
            <a:rect l="l" t="t" r="r" b="b"/>
            <a:pathLst>
              <a:path w="47983" h="173513">
                <a:moveTo>
                  <a:pt x="15244" y="0"/>
                </a:moveTo>
                <a:lnTo>
                  <a:pt x="1406" y="54232"/>
                </a:lnTo>
                <a:lnTo>
                  <a:pt x="0" y="74423"/>
                </a:lnTo>
                <a:lnTo>
                  <a:pt x="352" y="84536"/>
                </a:lnTo>
                <a:lnTo>
                  <a:pt x="13301" y="132412"/>
                </a:lnTo>
                <a:lnTo>
                  <a:pt x="36540" y="164719"/>
                </a:lnTo>
                <a:lnTo>
                  <a:pt x="47983" y="1735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1153131" y="4289430"/>
            <a:ext cx="72367" cy="140776"/>
          </a:xfrm>
          <a:custGeom>
            <a:avLst/>
            <a:gdLst/>
            <a:ahLst/>
            <a:cxnLst/>
            <a:rect l="l" t="t" r="r" b="b"/>
            <a:pathLst>
              <a:path w="72367" h="140776">
                <a:moveTo>
                  <a:pt x="19985" y="0"/>
                </a:moveTo>
                <a:lnTo>
                  <a:pt x="9302" y="16185"/>
                </a:lnTo>
                <a:lnTo>
                  <a:pt x="3960" y="29019"/>
                </a:lnTo>
                <a:lnTo>
                  <a:pt x="374" y="46848"/>
                </a:lnTo>
                <a:lnTo>
                  <a:pt x="0" y="56695"/>
                </a:lnTo>
                <a:lnTo>
                  <a:pt x="478" y="66898"/>
                </a:lnTo>
                <a:lnTo>
                  <a:pt x="18885" y="113910"/>
                </a:lnTo>
                <a:lnTo>
                  <a:pt x="55097" y="140064"/>
                </a:lnTo>
                <a:lnTo>
                  <a:pt x="72367" y="14077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1153481" y="4358592"/>
            <a:ext cx="72025" cy="2818"/>
          </a:xfrm>
          <a:custGeom>
            <a:avLst/>
            <a:gdLst/>
            <a:ahLst/>
            <a:cxnLst/>
            <a:rect l="l" t="t" r="r" b="b"/>
            <a:pathLst>
              <a:path w="72025" h="2818">
                <a:moveTo>
                  <a:pt x="0" y="2818"/>
                </a:moveTo>
                <a:lnTo>
                  <a:pt x="13796" y="568"/>
                </a:lnTo>
                <a:lnTo>
                  <a:pt x="26259" y="0"/>
                </a:lnTo>
                <a:lnTo>
                  <a:pt x="39317" y="717"/>
                </a:lnTo>
                <a:lnTo>
                  <a:pt x="56998" y="2195"/>
                </a:lnTo>
                <a:lnTo>
                  <a:pt x="72025" y="281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1189502" y="4246780"/>
            <a:ext cx="85331" cy="212804"/>
          </a:xfrm>
          <a:custGeom>
            <a:avLst/>
            <a:gdLst/>
            <a:ahLst/>
            <a:cxnLst/>
            <a:rect l="l" t="t" r="r" b="b"/>
            <a:pathLst>
              <a:path w="85331" h="212804">
                <a:moveTo>
                  <a:pt x="0" y="0"/>
                </a:moveTo>
                <a:lnTo>
                  <a:pt x="34643" y="30098"/>
                </a:lnTo>
                <a:lnTo>
                  <a:pt x="60828" y="74759"/>
                </a:lnTo>
                <a:lnTo>
                  <a:pt x="79863" y="124612"/>
                </a:lnTo>
                <a:lnTo>
                  <a:pt x="85331" y="152873"/>
                </a:lnTo>
                <a:lnTo>
                  <a:pt x="85261" y="164483"/>
                </a:lnTo>
                <a:lnTo>
                  <a:pt x="84123" y="175134"/>
                </a:lnTo>
                <a:lnTo>
                  <a:pt x="78008" y="191817"/>
                </a:lnTo>
                <a:lnTo>
                  <a:pt x="69191" y="206586"/>
                </a:lnTo>
                <a:lnTo>
                  <a:pt x="65478" y="21280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1349933" y="4348895"/>
            <a:ext cx="62204" cy="2606"/>
          </a:xfrm>
          <a:custGeom>
            <a:avLst/>
            <a:gdLst/>
            <a:ahLst/>
            <a:cxnLst/>
            <a:rect l="l" t="t" r="r" b="b"/>
            <a:pathLst>
              <a:path w="62204" h="2606">
                <a:moveTo>
                  <a:pt x="0" y="2606"/>
                </a:moveTo>
                <a:lnTo>
                  <a:pt x="17155" y="15"/>
                </a:lnTo>
                <a:lnTo>
                  <a:pt x="30542" y="0"/>
                </a:lnTo>
                <a:lnTo>
                  <a:pt x="46192" y="1205"/>
                </a:lnTo>
                <a:lnTo>
                  <a:pt x="62204" y="260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385956" y="4380923"/>
            <a:ext cx="65479" cy="19643"/>
          </a:xfrm>
          <a:custGeom>
            <a:avLst/>
            <a:gdLst/>
            <a:ahLst/>
            <a:cxnLst/>
            <a:rect l="l" t="t" r="r" b="b"/>
            <a:pathLst>
              <a:path w="65479" h="19643">
                <a:moveTo>
                  <a:pt x="0" y="0"/>
                </a:moveTo>
                <a:lnTo>
                  <a:pt x="12166" y="5213"/>
                </a:lnTo>
                <a:lnTo>
                  <a:pt x="25899" y="9714"/>
                </a:lnTo>
                <a:lnTo>
                  <a:pt x="40612" y="13775"/>
                </a:lnTo>
                <a:lnTo>
                  <a:pt x="57303" y="17743"/>
                </a:lnTo>
                <a:lnTo>
                  <a:pt x="65479" y="196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1516723" y="4269563"/>
            <a:ext cx="89364" cy="142072"/>
          </a:xfrm>
          <a:custGeom>
            <a:avLst/>
            <a:gdLst/>
            <a:ahLst/>
            <a:cxnLst/>
            <a:rect l="l" t="t" r="r" b="b"/>
            <a:pathLst>
              <a:path w="89364" h="142072">
                <a:moveTo>
                  <a:pt x="3476" y="0"/>
                </a:moveTo>
                <a:lnTo>
                  <a:pt x="0" y="5213"/>
                </a:lnTo>
                <a:lnTo>
                  <a:pt x="233" y="12624"/>
                </a:lnTo>
                <a:lnTo>
                  <a:pt x="2762" y="23799"/>
                </a:lnTo>
                <a:lnTo>
                  <a:pt x="6311" y="40892"/>
                </a:lnTo>
                <a:lnTo>
                  <a:pt x="17132" y="83028"/>
                </a:lnTo>
                <a:lnTo>
                  <a:pt x="20219" y="92821"/>
                </a:lnTo>
                <a:lnTo>
                  <a:pt x="25468" y="110007"/>
                </a:lnTo>
                <a:lnTo>
                  <a:pt x="27801" y="122496"/>
                </a:lnTo>
                <a:lnTo>
                  <a:pt x="29151" y="124589"/>
                </a:lnTo>
                <a:lnTo>
                  <a:pt x="30778" y="124166"/>
                </a:lnTo>
                <a:lnTo>
                  <a:pt x="43832" y="108680"/>
                </a:lnTo>
                <a:lnTo>
                  <a:pt x="58682" y="96104"/>
                </a:lnTo>
                <a:lnTo>
                  <a:pt x="63925" y="94627"/>
                </a:lnTo>
                <a:lnTo>
                  <a:pt x="74602" y="95895"/>
                </a:lnTo>
                <a:lnTo>
                  <a:pt x="79267" y="99216"/>
                </a:lnTo>
                <a:lnTo>
                  <a:pt x="87362" y="109696"/>
                </a:lnTo>
                <a:lnTo>
                  <a:pt x="89229" y="115329"/>
                </a:lnTo>
                <a:lnTo>
                  <a:pt x="89364" y="126437"/>
                </a:lnTo>
                <a:lnTo>
                  <a:pt x="87291" y="130855"/>
                </a:lnTo>
                <a:lnTo>
                  <a:pt x="80136" y="137703"/>
                </a:lnTo>
                <a:lnTo>
                  <a:pt x="69923" y="141232"/>
                </a:lnTo>
                <a:lnTo>
                  <a:pt x="58836" y="142072"/>
                </a:lnTo>
                <a:lnTo>
                  <a:pt x="43742" y="138624"/>
                </a:lnTo>
                <a:lnTo>
                  <a:pt x="39490" y="13750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666982" y="4357917"/>
            <a:ext cx="43120" cy="52384"/>
          </a:xfrm>
          <a:custGeom>
            <a:avLst/>
            <a:gdLst/>
            <a:ahLst/>
            <a:cxnLst/>
            <a:rect l="l" t="t" r="r" b="b"/>
            <a:pathLst>
              <a:path w="43120" h="52384">
                <a:moveTo>
                  <a:pt x="13654" y="0"/>
                </a:moveTo>
                <a:lnTo>
                  <a:pt x="2849" y="17473"/>
                </a:lnTo>
                <a:lnTo>
                  <a:pt x="0" y="23408"/>
                </a:lnTo>
                <a:lnTo>
                  <a:pt x="186" y="25791"/>
                </a:lnTo>
                <a:lnTo>
                  <a:pt x="1401" y="27743"/>
                </a:lnTo>
                <a:lnTo>
                  <a:pt x="3303" y="29409"/>
                </a:lnTo>
                <a:lnTo>
                  <a:pt x="12206" y="30289"/>
                </a:lnTo>
                <a:lnTo>
                  <a:pt x="23196" y="29104"/>
                </a:lnTo>
                <a:lnTo>
                  <a:pt x="31718" y="26152"/>
                </a:lnTo>
                <a:lnTo>
                  <a:pt x="34428" y="27257"/>
                </a:lnTo>
                <a:lnTo>
                  <a:pt x="36234" y="30176"/>
                </a:lnTo>
                <a:lnTo>
                  <a:pt x="41620" y="47681"/>
                </a:lnTo>
                <a:lnTo>
                  <a:pt x="43120" y="523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680648" y="4259652"/>
            <a:ext cx="75302" cy="170249"/>
          </a:xfrm>
          <a:custGeom>
            <a:avLst/>
            <a:gdLst/>
            <a:ahLst/>
            <a:cxnLst/>
            <a:rect l="l" t="t" r="r" b="b"/>
            <a:pathLst>
              <a:path w="75302" h="170249">
                <a:moveTo>
                  <a:pt x="0" y="0"/>
                </a:moveTo>
                <a:lnTo>
                  <a:pt x="23299" y="43527"/>
                </a:lnTo>
                <a:lnTo>
                  <a:pt x="41705" y="83107"/>
                </a:lnTo>
                <a:lnTo>
                  <a:pt x="56738" y="120904"/>
                </a:lnTo>
                <a:lnTo>
                  <a:pt x="60743" y="131896"/>
                </a:lnTo>
                <a:lnTo>
                  <a:pt x="67134" y="148959"/>
                </a:lnTo>
                <a:lnTo>
                  <a:pt x="72882" y="163941"/>
                </a:lnTo>
                <a:lnTo>
                  <a:pt x="75302" y="17024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819305" y="4344732"/>
            <a:ext cx="64345" cy="75303"/>
          </a:xfrm>
          <a:custGeom>
            <a:avLst/>
            <a:gdLst/>
            <a:ahLst/>
            <a:cxnLst/>
            <a:rect l="l" t="t" r="r" b="b"/>
            <a:pathLst>
              <a:path w="64345" h="75303">
                <a:moveTo>
                  <a:pt x="25057" y="0"/>
                </a:moveTo>
                <a:lnTo>
                  <a:pt x="18104" y="1738"/>
                </a:lnTo>
                <a:lnTo>
                  <a:pt x="8567" y="8033"/>
                </a:lnTo>
                <a:lnTo>
                  <a:pt x="567" y="16810"/>
                </a:lnTo>
                <a:lnTo>
                  <a:pt x="0" y="21393"/>
                </a:lnTo>
                <a:lnTo>
                  <a:pt x="2279" y="33275"/>
                </a:lnTo>
                <a:lnTo>
                  <a:pt x="5143" y="37826"/>
                </a:lnTo>
                <a:lnTo>
                  <a:pt x="13175" y="43853"/>
                </a:lnTo>
                <a:lnTo>
                  <a:pt x="17135" y="44514"/>
                </a:lnTo>
                <a:lnTo>
                  <a:pt x="20867" y="43863"/>
                </a:lnTo>
                <a:lnTo>
                  <a:pt x="24446" y="42338"/>
                </a:lnTo>
                <a:lnTo>
                  <a:pt x="30364" y="36763"/>
                </a:lnTo>
                <a:lnTo>
                  <a:pt x="32960" y="33240"/>
                </a:lnTo>
                <a:lnTo>
                  <a:pt x="35055" y="31982"/>
                </a:lnTo>
                <a:lnTo>
                  <a:pt x="36815" y="32235"/>
                </a:lnTo>
                <a:lnTo>
                  <a:pt x="38353" y="33494"/>
                </a:lnTo>
                <a:lnTo>
                  <a:pt x="48298" y="50108"/>
                </a:lnTo>
                <a:lnTo>
                  <a:pt x="59879" y="68455"/>
                </a:lnTo>
                <a:lnTo>
                  <a:pt x="64345" y="7530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867294" y="4341414"/>
            <a:ext cx="121140" cy="85126"/>
          </a:xfrm>
          <a:custGeom>
            <a:avLst/>
            <a:gdLst/>
            <a:ahLst/>
            <a:cxnLst/>
            <a:rect l="l" t="t" r="r" b="b"/>
            <a:pathLst>
              <a:path w="121140" h="85126">
                <a:moveTo>
                  <a:pt x="0" y="0"/>
                </a:moveTo>
                <a:lnTo>
                  <a:pt x="33413" y="38798"/>
                </a:lnTo>
                <a:lnTo>
                  <a:pt x="45795" y="71260"/>
                </a:lnTo>
                <a:lnTo>
                  <a:pt x="46900" y="72971"/>
                </a:lnTo>
                <a:lnTo>
                  <a:pt x="47637" y="72293"/>
                </a:lnTo>
                <a:lnTo>
                  <a:pt x="52296" y="58137"/>
                </a:lnTo>
                <a:lnTo>
                  <a:pt x="58138" y="44833"/>
                </a:lnTo>
                <a:lnTo>
                  <a:pt x="63309" y="38964"/>
                </a:lnTo>
                <a:lnTo>
                  <a:pt x="66216" y="36889"/>
                </a:lnTo>
                <a:lnTo>
                  <a:pt x="72356" y="35554"/>
                </a:lnTo>
                <a:lnTo>
                  <a:pt x="75521" y="35708"/>
                </a:lnTo>
                <a:lnTo>
                  <a:pt x="82918" y="39759"/>
                </a:lnTo>
                <a:lnTo>
                  <a:pt x="95264" y="52160"/>
                </a:lnTo>
                <a:lnTo>
                  <a:pt x="107168" y="66749"/>
                </a:lnTo>
                <a:lnTo>
                  <a:pt x="121140" y="8512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2013702" y="4383933"/>
            <a:ext cx="105709" cy="72030"/>
          </a:xfrm>
          <a:custGeom>
            <a:avLst/>
            <a:gdLst/>
            <a:ahLst/>
            <a:cxnLst/>
            <a:rect l="l" t="t" r="r" b="b"/>
            <a:pathLst>
              <a:path w="105709" h="72030">
                <a:moveTo>
                  <a:pt x="4212" y="0"/>
                </a:moveTo>
                <a:lnTo>
                  <a:pt x="736" y="6952"/>
                </a:lnTo>
                <a:lnTo>
                  <a:pt x="0" y="15216"/>
                </a:lnTo>
                <a:lnTo>
                  <a:pt x="312" y="19966"/>
                </a:lnTo>
                <a:lnTo>
                  <a:pt x="36160" y="38484"/>
                </a:lnTo>
                <a:lnTo>
                  <a:pt x="61711" y="8835"/>
                </a:lnTo>
                <a:lnTo>
                  <a:pt x="77110" y="55707"/>
                </a:lnTo>
                <a:lnTo>
                  <a:pt x="91900" y="65859"/>
                </a:lnTo>
                <a:lnTo>
                  <a:pt x="105709" y="7203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2207939" y="4357697"/>
            <a:ext cx="62097" cy="49111"/>
          </a:xfrm>
          <a:custGeom>
            <a:avLst/>
            <a:gdLst/>
            <a:ahLst/>
            <a:cxnLst/>
            <a:rect l="l" t="t" r="r" b="b"/>
            <a:pathLst>
              <a:path w="62097" h="49111">
                <a:moveTo>
                  <a:pt x="22807" y="0"/>
                </a:moveTo>
                <a:lnTo>
                  <a:pt x="6317" y="11933"/>
                </a:lnTo>
                <a:lnTo>
                  <a:pt x="1775" y="17308"/>
                </a:lnTo>
                <a:lnTo>
                  <a:pt x="55" y="20270"/>
                </a:lnTo>
                <a:lnTo>
                  <a:pt x="0" y="23335"/>
                </a:lnTo>
                <a:lnTo>
                  <a:pt x="2848" y="29652"/>
                </a:lnTo>
                <a:lnTo>
                  <a:pt x="5500" y="31773"/>
                </a:lnTo>
                <a:lnTo>
                  <a:pt x="12326" y="34129"/>
                </a:lnTo>
                <a:lnTo>
                  <a:pt x="28565" y="33392"/>
                </a:lnTo>
                <a:lnTo>
                  <a:pt x="37129" y="33030"/>
                </a:lnTo>
                <a:lnTo>
                  <a:pt x="44816" y="35780"/>
                </a:lnTo>
                <a:lnTo>
                  <a:pt x="62097" y="491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2300671" y="4268961"/>
            <a:ext cx="41412" cy="127982"/>
          </a:xfrm>
          <a:custGeom>
            <a:avLst/>
            <a:gdLst/>
            <a:ahLst/>
            <a:cxnLst/>
            <a:rect l="l" t="t" r="r" b="b"/>
            <a:pathLst>
              <a:path w="41412" h="127982">
                <a:moveTo>
                  <a:pt x="41412" y="127982"/>
                </a:moveTo>
                <a:lnTo>
                  <a:pt x="14878" y="93996"/>
                </a:lnTo>
                <a:lnTo>
                  <a:pt x="1166" y="50490"/>
                </a:lnTo>
                <a:lnTo>
                  <a:pt x="0" y="27452"/>
                </a:lnTo>
                <a:lnTo>
                  <a:pt x="707" y="16215"/>
                </a:lnTo>
                <a:lnTo>
                  <a:pt x="2998" y="8724"/>
                </a:lnTo>
                <a:lnTo>
                  <a:pt x="6344" y="3730"/>
                </a:lnTo>
                <a:lnTo>
                  <a:pt x="10394" y="400"/>
                </a:lnTo>
                <a:lnTo>
                  <a:pt x="14913" y="0"/>
                </a:lnTo>
                <a:lnTo>
                  <a:pt x="30384" y="7576"/>
                </a:lnTo>
                <a:lnTo>
                  <a:pt x="34864" y="101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2289713" y="4328141"/>
            <a:ext cx="42564" cy="7827"/>
          </a:xfrm>
          <a:custGeom>
            <a:avLst/>
            <a:gdLst/>
            <a:ahLst/>
            <a:cxnLst/>
            <a:rect l="l" t="t" r="r" b="b"/>
            <a:pathLst>
              <a:path w="42564" h="7827">
                <a:moveTo>
                  <a:pt x="0" y="0"/>
                </a:moveTo>
                <a:lnTo>
                  <a:pt x="15216" y="6153"/>
                </a:lnTo>
                <a:lnTo>
                  <a:pt x="24589" y="7827"/>
                </a:lnTo>
                <a:lnTo>
                  <a:pt x="42564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2404326" y="4265887"/>
            <a:ext cx="22919" cy="140790"/>
          </a:xfrm>
          <a:custGeom>
            <a:avLst/>
            <a:gdLst/>
            <a:ahLst/>
            <a:cxnLst/>
            <a:rect l="l" t="t" r="r" b="b"/>
            <a:pathLst>
              <a:path w="22919" h="140790">
                <a:moveTo>
                  <a:pt x="0" y="0"/>
                </a:moveTo>
                <a:lnTo>
                  <a:pt x="5501" y="46282"/>
                </a:lnTo>
                <a:lnTo>
                  <a:pt x="8033" y="57048"/>
                </a:lnTo>
                <a:lnTo>
                  <a:pt x="10448" y="68227"/>
                </a:lnTo>
                <a:lnTo>
                  <a:pt x="18583" y="112012"/>
                </a:lnTo>
                <a:lnTo>
                  <a:pt x="20992" y="128000"/>
                </a:lnTo>
                <a:lnTo>
                  <a:pt x="22919" y="1407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2401068" y="4326166"/>
            <a:ext cx="45838" cy="5160"/>
          </a:xfrm>
          <a:custGeom>
            <a:avLst/>
            <a:gdLst/>
            <a:ahLst/>
            <a:cxnLst/>
            <a:rect l="l" t="t" r="r" b="b"/>
            <a:pathLst>
              <a:path w="45838" h="5160">
                <a:moveTo>
                  <a:pt x="0" y="1886"/>
                </a:moveTo>
                <a:lnTo>
                  <a:pt x="13433" y="0"/>
                </a:lnTo>
                <a:lnTo>
                  <a:pt x="29446" y="1529"/>
                </a:lnTo>
                <a:lnTo>
                  <a:pt x="45838" y="51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2461807" y="4335541"/>
            <a:ext cx="50601" cy="67774"/>
          </a:xfrm>
          <a:custGeom>
            <a:avLst/>
            <a:gdLst/>
            <a:ahLst/>
            <a:cxnLst/>
            <a:rect l="l" t="t" r="r" b="b"/>
            <a:pathLst>
              <a:path w="50601" h="67774">
                <a:moveTo>
                  <a:pt x="14584" y="25209"/>
                </a:moveTo>
                <a:lnTo>
                  <a:pt x="10140" y="0"/>
                </a:lnTo>
                <a:lnTo>
                  <a:pt x="7256" y="35"/>
                </a:lnTo>
                <a:lnTo>
                  <a:pt x="4242" y="786"/>
                </a:lnTo>
                <a:lnTo>
                  <a:pt x="2232" y="3106"/>
                </a:lnTo>
                <a:lnTo>
                  <a:pt x="0" y="10535"/>
                </a:lnTo>
                <a:lnTo>
                  <a:pt x="3957" y="28420"/>
                </a:lnTo>
                <a:lnTo>
                  <a:pt x="15518" y="46371"/>
                </a:lnTo>
                <a:lnTo>
                  <a:pt x="28726" y="59735"/>
                </a:lnTo>
                <a:lnTo>
                  <a:pt x="37483" y="64201"/>
                </a:lnTo>
                <a:lnTo>
                  <a:pt x="50601" y="677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2496055" y="4344335"/>
            <a:ext cx="58936" cy="28579"/>
          </a:xfrm>
          <a:custGeom>
            <a:avLst/>
            <a:gdLst/>
            <a:ahLst/>
            <a:cxnLst/>
            <a:rect l="l" t="t" r="r" b="b"/>
            <a:pathLst>
              <a:path w="58936" h="28579">
                <a:moveTo>
                  <a:pt x="0" y="22920"/>
                </a:moveTo>
                <a:lnTo>
                  <a:pt x="8691" y="28134"/>
                </a:lnTo>
                <a:lnTo>
                  <a:pt x="12342" y="28579"/>
                </a:lnTo>
                <a:lnTo>
                  <a:pt x="19310" y="26162"/>
                </a:lnTo>
                <a:lnTo>
                  <a:pt x="24104" y="21450"/>
                </a:lnTo>
                <a:lnTo>
                  <a:pt x="35361" y="7794"/>
                </a:lnTo>
                <a:lnTo>
                  <a:pt x="44214" y="3464"/>
                </a:lnTo>
                <a:lnTo>
                  <a:pt x="58936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2683201" y="4236240"/>
            <a:ext cx="42070" cy="176811"/>
          </a:xfrm>
          <a:custGeom>
            <a:avLst/>
            <a:gdLst/>
            <a:ahLst/>
            <a:cxnLst/>
            <a:rect l="l" t="t" r="r" b="b"/>
            <a:pathLst>
              <a:path w="42070" h="176811">
                <a:moveTo>
                  <a:pt x="6053" y="0"/>
                </a:moveTo>
                <a:lnTo>
                  <a:pt x="3803" y="9297"/>
                </a:lnTo>
                <a:lnTo>
                  <a:pt x="3234" y="20624"/>
                </a:lnTo>
                <a:lnTo>
                  <a:pt x="2011" y="38028"/>
                </a:lnTo>
                <a:lnTo>
                  <a:pt x="1175" y="48272"/>
                </a:lnTo>
                <a:lnTo>
                  <a:pt x="619" y="59467"/>
                </a:lnTo>
                <a:lnTo>
                  <a:pt x="247" y="71296"/>
                </a:lnTo>
                <a:lnTo>
                  <a:pt x="0" y="83548"/>
                </a:lnTo>
                <a:lnTo>
                  <a:pt x="562" y="96081"/>
                </a:lnTo>
                <a:lnTo>
                  <a:pt x="7663" y="143684"/>
                </a:lnTo>
                <a:lnTo>
                  <a:pt x="29402" y="176750"/>
                </a:lnTo>
                <a:lnTo>
                  <a:pt x="42070" y="1768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2663079" y="4321218"/>
            <a:ext cx="88406" cy="32852"/>
          </a:xfrm>
          <a:custGeom>
            <a:avLst/>
            <a:gdLst/>
            <a:ahLst/>
            <a:cxnLst/>
            <a:rect l="l" t="t" r="r" b="b"/>
            <a:pathLst>
              <a:path w="88406" h="32852">
                <a:moveTo>
                  <a:pt x="0" y="32852"/>
                </a:moveTo>
                <a:lnTo>
                  <a:pt x="17157" y="22818"/>
                </a:lnTo>
                <a:lnTo>
                  <a:pt x="30181" y="14568"/>
                </a:lnTo>
                <a:lnTo>
                  <a:pt x="44459" y="7263"/>
                </a:lnTo>
                <a:lnTo>
                  <a:pt x="58323" y="2318"/>
                </a:lnTo>
                <a:lnTo>
                  <a:pt x="70670" y="0"/>
                </a:lnTo>
                <a:lnTo>
                  <a:pt x="88406" y="33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2774425" y="4337655"/>
            <a:ext cx="101504" cy="153893"/>
          </a:xfrm>
          <a:custGeom>
            <a:avLst/>
            <a:gdLst/>
            <a:ahLst/>
            <a:cxnLst/>
            <a:rect l="l" t="t" r="r" b="b"/>
            <a:pathLst>
              <a:path w="101504" h="153893">
                <a:moveTo>
                  <a:pt x="0" y="0"/>
                </a:moveTo>
                <a:lnTo>
                  <a:pt x="19739" y="46202"/>
                </a:lnTo>
                <a:lnTo>
                  <a:pt x="52329" y="74521"/>
                </a:lnTo>
                <a:lnTo>
                  <a:pt x="64489" y="76657"/>
                </a:lnTo>
                <a:lnTo>
                  <a:pt x="70279" y="76207"/>
                </a:lnTo>
                <a:lnTo>
                  <a:pt x="74502" y="74089"/>
                </a:lnTo>
                <a:lnTo>
                  <a:pt x="80165" y="66884"/>
                </a:lnTo>
                <a:lnTo>
                  <a:pt x="83660" y="52601"/>
                </a:lnTo>
                <a:lnTo>
                  <a:pt x="83787" y="51439"/>
                </a:lnTo>
                <a:lnTo>
                  <a:pt x="82955" y="62051"/>
                </a:lnTo>
                <a:lnTo>
                  <a:pt x="87505" y="100569"/>
                </a:lnTo>
                <a:lnTo>
                  <a:pt x="99484" y="146840"/>
                </a:lnTo>
                <a:lnTo>
                  <a:pt x="101504" y="1538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2892321" y="4359775"/>
            <a:ext cx="49115" cy="66242"/>
          </a:xfrm>
          <a:custGeom>
            <a:avLst/>
            <a:gdLst/>
            <a:ahLst/>
            <a:cxnLst/>
            <a:rect l="l" t="t" r="r" b="b"/>
            <a:pathLst>
              <a:path w="49115" h="66242">
                <a:moveTo>
                  <a:pt x="0" y="26950"/>
                </a:moveTo>
                <a:lnTo>
                  <a:pt x="17808" y="22418"/>
                </a:lnTo>
                <a:lnTo>
                  <a:pt x="33169" y="15784"/>
                </a:lnTo>
                <a:lnTo>
                  <a:pt x="38484" y="12957"/>
                </a:lnTo>
                <a:lnTo>
                  <a:pt x="40573" y="9617"/>
                </a:lnTo>
                <a:lnTo>
                  <a:pt x="40509" y="5936"/>
                </a:lnTo>
                <a:lnTo>
                  <a:pt x="39012" y="2026"/>
                </a:lnTo>
                <a:lnTo>
                  <a:pt x="35467" y="147"/>
                </a:lnTo>
                <a:lnTo>
                  <a:pt x="24737" y="0"/>
                </a:lnTo>
                <a:lnTo>
                  <a:pt x="15360" y="4300"/>
                </a:lnTo>
                <a:lnTo>
                  <a:pt x="17537" y="43291"/>
                </a:lnTo>
                <a:lnTo>
                  <a:pt x="31188" y="56855"/>
                </a:lnTo>
                <a:lnTo>
                  <a:pt x="49115" y="662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2954468" y="4360486"/>
            <a:ext cx="55750" cy="65487"/>
          </a:xfrm>
          <a:custGeom>
            <a:avLst/>
            <a:gdLst/>
            <a:ahLst/>
            <a:cxnLst/>
            <a:rect l="l" t="t" r="r" b="b"/>
            <a:pathLst>
              <a:path w="55750" h="65487">
                <a:moveTo>
                  <a:pt x="16458" y="0"/>
                </a:moveTo>
                <a:lnTo>
                  <a:pt x="0" y="20288"/>
                </a:lnTo>
                <a:lnTo>
                  <a:pt x="3537" y="33701"/>
                </a:lnTo>
                <a:lnTo>
                  <a:pt x="6025" y="37020"/>
                </a:lnTo>
                <a:lnTo>
                  <a:pt x="12669" y="41678"/>
                </a:lnTo>
                <a:lnTo>
                  <a:pt x="16115" y="41974"/>
                </a:lnTo>
                <a:lnTo>
                  <a:pt x="22854" y="39393"/>
                </a:lnTo>
                <a:lnTo>
                  <a:pt x="27547" y="33637"/>
                </a:lnTo>
                <a:lnTo>
                  <a:pt x="29308" y="30065"/>
                </a:lnTo>
                <a:lnTo>
                  <a:pt x="30294" y="23185"/>
                </a:lnTo>
                <a:lnTo>
                  <a:pt x="30048" y="19822"/>
                </a:lnTo>
                <a:lnTo>
                  <a:pt x="30247" y="18672"/>
                </a:lnTo>
                <a:lnTo>
                  <a:pt x="30744" y="18997"/>
                </a:lnTo>
                <a:lnTo>
                  <a:pt x="38147" y="35838"/>
                </a:lnTo>
                <a:lnTo>
                  <a:pt x="46168" y="51851"/>
                </a:lnTo>
                <a:lnTo>
                  <a:pt x="55750" y="654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3003690" y="4330973"/>
            <a:ext cx="29469" cy="64153"/>
          </a:xfrm>
          <a:custGeom>
            <a:avLst/>
            <a:gdLst/>
            <a:ahLst/>
            <a:cxnLst/>
            <a:rect l="l" t="t" r="r" b="b"/>
            <a:pathLst>
              <a:path w="29469" h="64153">
                <a:moveTo>
                  <a:pt x="0" y="58939"/>
                </a:moveTo>
                <a:lnTo>
                  <a:pt x="6952" y="64153"/>
                </a:lnTo>
                <a:lnTo>
                  <a:pt x="7910" y="62415"/>
                </a:lnTo>
                <a:lnTo>
                  <a:pt x="4769" y="45052"/>
                </a:lnTo>
                <a:lnTo>
                  <a:pt x="2361" y="30816"/>
                </a:lnTo>
                <a:lnTo>
                  <a:pt x="3960" y="18910"/>
                </a:lnTo>
                <a:lnTo>
                  <a:pt x="5914" y="13698"/>
                </a:lnTo>
                <a:lnTo>
                  <a:pt x="9400" y="9860"/>
                </a:lnTo>
                <a:lnTo>
                  <a:pt x="24858" y="2055"/>
                </a:lnTo>
                <a:lnTo>
                  <a:pt x="29469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3065925" y="4325916"/>
            <a:ext cx="47686" cy="90147"/>
          </a:xfrm>
          <a:custGeom>
            <a:avLst/>
            <a:gdLst/>
            <a:ahLst/>
            <a:cxnLst/>
            <a:rect l="l" t="t" r="r" b="b"/>
            <a:pathLst>
              <a:path w="47686" h="90147">
                <a:moveTo>
                  <a:pt x="36018" y="1738"/>
                </a:moveTo>
                <a:lnTo>
                  <a:pt x="41233" y="0"/>
                </a:lnTo>
                <a:lnTo>
                  <a:pt x="24833" y="5790"/>
                </a:lnTo>
                <a:lnTo>
                  <a:pt x="11360" y="12761"/>
                </a:lnTo>
                <a:lnTo>
                  <a:pt x="7573" y="15636"/>
                </a:lnTo>
                <a:lnTo>
                  <a:pt x="6140" y="19735"/>
                </a:lnTo>
                <a:lnTo>
                  <a:pt x="7458" y="30111"/>
                </a:lnTo>
                <a:lnTo>
                  <a:pt x="14593" y="39088"/>
                </a:lnTo>
                <a:lnTo>
                  <a:pt x="29912" y="51249"/>
                </a:lnTo>
                <a:lnTo>
                  <a:pt x="46172" y="66657"/>
                </a:lnTo>
                <a:lnTo>
                  <a:pt x="47517" y="70121"/>
                </a:lnTo>
                <a:lnTo>
                  <a:pt x="47686" y="73522"/>
                </a:lnTo>
                <a:lnTo>
                  <a:pt x="47071" y="76881"/>
                </a:lnTo>
                <a:lnTo>
                  <a:pt x="44115" y="79848"/>
                </a:lnTo>
                <a:lnTo>
                  <a:pt x="34038" y="85085"/>
                </a:lnTo>
                <a:lnTo>
                  <a:pt x="21070" y="87897"/>
                </a:lnTo>
                <a:lnTo>
                  <a:pt x="6243" y="89480"/>
                </a:lnTo>
                <a:lnTo>
                  <a:pt x="0" y="9014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1323715" y="4594870"/>
            <a:ext cx="72025" cy="5577"/>
          </a:xfrm>
          <a:custGeom>
            <a:avLst/>
            <a:gdLst/>
            <a:ahLst/>
            <a:cxnLst/>
            <a:rect l="l" t="t" r="r" b="b"/>
            <a:pathLst>
              <a:path w="72025" h="5577">
                <a:moveTo>
                  <a:pt x="0" y="5577"/>
                </a:moveTo>
                <a:lnTo>
                  <a:pt x="13432" y="1077"/>
                </a:lnTo>
                <a:lnTo>
                  <a:pt x="30170" y="0"/>
                </a:lnTo>
                <a:lnTo>
                  <a:pt x="46447" y="1459"/>
                </a:lnTo>
                <a:lnTo>
                  <a:pt x="63227" y="3106"/>
                </a:lnTo>
                <a:lnTo>
                  <a:pt x="72025" y="557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1346641" y="4629870"/>
            <a:ext cx="55656" cy="3273"/>
          </a:xfrm>
          <a:custGeom>
            <a:avLst/>
            <a:gdLst/>
            <a:ahLst/>
            <a:cxnLst/>
            <a:rect l="l" t="t" r="r" b="b"/>
            <a:pathLst>
              <a:path w="55656" h="3273">
                <a:moveTo>
                  <a:pt x="0" y="0"/>
                </a:moveTo>
                <a:lnTo>
                  <a:pt x="17806" y="0"/>
                </a:lnTo>
                <a:lnTo>
                  <a:pt x="32194" y="969"/>
                </a:lnTo>
                <a:lnTo>
                  <a:pt x="44702" y="2591"/>
                </a:lnTo>
                <a:lnTo>
                  <a:pt x="55656" y="327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1575825" y="4593815"/>
            <a:ext cx="29465" cy="180065"/>
          </a:xfrm>
          <a:custGeom>
            <a:avLst/>
            <a:gdLst/>
            <a:ahLst/>
            <a:cxnLst/>
            <a:rect l="l" t="t" r="r" b="b"/>
            <a:pathLst>
              <a:path w="29465" h="180065">
                <a:moveTo>
                  <a:pt x="0" y="0"/>
                </a:moveTo>
                <a:lnTo>
                  <a:pt x="2818" y="18227"/>
                </a:lnTo>
                <a:lnTo>
                  <a:pt x="5011" y="31382"/>
                </a:lnTo>
                <a:lnTo>
                  <a:pt x="8411" y="49233"/>
                </a:lnTo>
                <a:lnTo>
                  <a:pt x="10336" y="60104"/>
                </a:lnTo>
                <a:lnTo>
                  <a:pt x="18653" y="108917"/>
                </a:lnTo>
                <a:lnTo>
                  <a:pt x="21992" y="130740"/>
                </a:lnTo>
                <a:lnTo>
                  <a:pt x="24688" y="148685"/>
                </a:lnTo>
                <a:lnTo>
                  <a:pt x="27888" y="166240"/>
                </a:lnTo>
                <a:lnTo>
                  <a:pt x="29465" y="18006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1513631" y="4574066"/>
            <a:ext cx="137255" cy="104829"/>
          </a:xfrm>
          <a:custGeom>
            <a:avLst/>
            <a:gdLst/>
            <a:ahLst/>
            <a:cxnLst/>
            <a:rect l="l" t="t" r="r" b="b"/>
            <a:pathLst>
              <a:path w="137255" h="104829">
                <a:moveTo>
                  <a:pt x="0" y="39350"/>
                </a:moveTo>
                <a:lnTo>
                  <a:pt x="35435" y="1830"/>
                </a:lnTo>
                <a:lnTo>
                  <a:pt x="48973" y="0"/>
                </a:lnTo>
                <a:lnTo>
                  <a:pt x="65782" y="1853"/>
                </a:lnTo>
                <a:lnTo>
                  <a:pt x="113850" y="28057"/>
                </a:lnTo>
                <a:lnTo>
                  <a:pt x="137255" y="68029"/>
                </a:lnTo>
                <a:lnTo>
                  <a:pt x="135155" y="73020"/>
                </a:lnTo>
                <a:lnTo>
                  <a:pt x="127003" y="82446"/>
                </a:lnTo>
                <a:lnTo>
                  <a:pt x="115134" y="89546"/>
                </a:lnTo>
                <a:lnTo>
                  <a:pt x="102098" y="94762"/>
                </a:lnTo>
                <a:lnTo>
                  <a:pt x="85261" y="99744"/>
                </a:lnTo>
                <a:lnTo>
                  <a:pt x="68752" y="10482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1743918" y="4554442"/>
            <a:ext cx="61105" cy="210274"/>
          </a:xfrm>
          <a:custGeom>
            <a:avLst/>
            <a:gdLst/>
            <a:ahLst/>
            <a:cxnLst/>
            <a:rect l="l" t="t" r="r" b="b"/>
            <a:pathLst>
              <a:path w="61105" h="210274">
                <a:moveTo>
                  <a:pt x="51283" y="0"/>
                </a:moveTo>
                <a:lnTo>
                  <a:pt x="21917" y="26580"/>
                </a:lnTo>
                <a:lnTo>
                  <a:pt x="3840" y="69666"/>
                </a:lnTo>
                <a:lnTo>
                  <a:pt x="0" y="101399"/>
                </a:lnTo>
                <a:lnTo>
                  <a:pt x="724" y="113435"/>
                </a:lnTo>
                <a:lnTo>
                  <a:pt x="12706" y="160775"/>
                </a:lnTo>
                <a:lnTo>
                  <a:pt x="31241" y="198528"/>
                </a:lnTo>
                <a:lnTo>
                  <a:pt x="45587" y="210274"/>
                </a:lnTo>
                <a:lnTo>
                  <a:pt x="61105" y="20953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1899982" y="4590414"/>
            <a:ext cx="9822" cy="173521"/>
          </a:xfrm>
          <a:custGeom>
            <a:avLst/>
            <a:gdLst/>
            <a:ahLst/>
            <a:cxnLst/>
            <a:rect l="l" t="t" r="r" b="b"/>
            <a:pathLst>
              <a:path w="9822" h="173521">
                <a:moveTo>
                  <a:pt x="0" y="0"/>
                </a:moveTo>
                <a:lnTo>
                  <a:pt x="0" y="12166"/>
                </a:lnTo>
                <a:lnTo>
                  <a:pt x="969" y="28810"/>
                </a:lnTo>
                <a:lnTo>
                  <a:pt x="1738" y="38850"/>
                </a:lnTo>
                <a:lnTo>
                  <a:pt x="2613" y="49909"/>
                </a:lnTo>
                <a:lnTo>
                  <a:pt x="3561" y="61647"/>
                </a:lnTo>
                <a:lnTo>
                  <a:pt x="4556" y="73838"/>
                </a:lnTo>
                <a:lnTo>
                  <a:pt x="5220" y="85603"/>
                </a:lnTo>
                <a:lnTo>
                  <a:pt x="5662" y="97084"/>
                </a:lnTo>
                <a:lnTo>
                  <a:pt x="5957" y="108375"/>
                </a:lnTo>
                <a:lnTo>
                  <a:pt x="6285" y="126742"/>
                </a:lnTo>
                <a:lnTo>
                  <a:pt x="6795" y="141817"/>
                </a:lnTo>
                <a:lnTo>
                  <a:pt x="8763" y="159438"/>
                </a:lnTo>
                <a:lnTo>
                  <a:pt x="9822" y="1735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2027681" y="4610015"/>
            <a:ext cx="9821" cy="101494"/>
          </a:xfrm>
          <a:custGeom>
            <a:avLst/>
            <a:gdLst/>
            <a:ahLst/>
            <a:cxnLst/>
            <a:rect l="l" t="t" r="r" b="b"/>
            <a:pathLst>
              <a:path w="9821" h="101494">
                <a:moveTo>
                  <a:pt x="0" y="0"/>
                </a:moveTo>
                <a:lnTo>
                  <a:pt x="1737" y="5214"/>
                </a:lnTo>
                <a:lnTo>
                  <a:pt x="1084" y="21617"/>
                </a:lnTo>
                <a:lnTo>
                  <a:pt x="2099" y="35588"/>
                </a:lnTo>
                <a:lnTo>
                  <a:pt x="1147" y="52864"/>
                </a:lnTo>
                <a:lnTo>
                  <a:pt x="2845" y="69300"/>
                </a:lnTo>
                <a:lnTo>
                  <a:pt x="5653" y="83548"/>
                </a:lnTo>
                <a:lnTo>
                  <a:pt x="9821" y="10149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2011325" y="4656672"/>
            <a:ext cx="75302" cy="12233"/>
          </a:xfrm>
          <a:custGeom>
            <a:avLst/>
            <a:gdLst/>
            <a:ahLst/>
            <a:cxnLst/>
            <a:rect l="l" t="t" r="r" b="b"/>
            <a:pathLst>
              <a:path w="75302" h="12233">
                <a:moveTo>
                  <a:pt x="0" y="12233"/>
                </a:moveTo>
                <a:lnTo>
                  <a:pt x="6952" y="7019"/>
                </a:lnTo>
                <a:lnTo>
                  <a:pt x="14245" y="4459"/>
                </a:lnTo>
                <a:lnTo>
                  <a:pt x="28472" y="2048"/>
                </a:lnTo>
                <a:lnTo>
                  <a:pt x="46512" y="0"/>
                </a:lnTo>
                <a:lnTo>
                  <a:pt x="62770" y="363"/>
                </a:lnTo>
                <a:lnTo>
                  <a:pt x="75302" y="24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2145575" y="4567870"/>
            <a:ext cx="55658" cy="54003"/>
          </a:xfrm>
          <a:custGeom>
            <a:avLst/>
            <a:gdLst/>
            <a:ahLst/>
            <a:cxnLst/>
            <a:rect l="l" t="t" r="r" b="b"/>
            <a:pathLst>
              <a:path w="55658" h="54003">
                <a:moveTo>
                  <a:pt x="0" y="22416"/>
                </a:moveTo>
                <a:lnTo>
                  <a:pt x="9113" y="39563"/>
                </a:lnTo>
                <a:lnTo>
                  <a:pt x="16082" y="54003"/>
                </a:lnTo>
                <a:lnTo>
                  <a:pt x="12931" y="40795"/>
                </a:lnTo>
                <a:lnTo>
                  <a:pt x="20856" y="3102"/>
                </a:lnTo>
                <a:lnTo>
                  <a:pt x="31563" y="0"/>
                </a:lnTo>
                <a:lnTo>
                  <a:pt x="49013" y="4097"/>
                </a:lnTo>
                <a:lnTo>
                  <a:pt x="55658" y="604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2132494" y="4642629"/>
            <a:ext cx="104770" cy="6548"/>
          </a:xfrm>
          <a:custGeom>
            <a:avLst/>
            <a:gdLst/>
            <a:ahLst/>
            <a:cxnLst/>
            <a:rect l="l" t="t" r="r" b="b"/>
            <a:pathLst>
              <a:path w="104770" h="6548">
                <a:moveTo>
                  <a:pt x="0" y="0"/>
                </a:moveTo>
                <a:lnTo>
                  <a:pt x="46433" y="5663"/>
                </a:lnTo>
                <a:lnTo>
                  <a:pt x="93053" y="6496"/>
                </a:lnTo>
                <a:lnTo>
                  <a:pt x="104770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2162566" y="4688425"/>
            <a:ext cx="71440" cy="52385"/>
          </a:xfrm>
          <a:custGeom>
            <a:avLst/>
            <a:gdLst/>
            <a:ahLst/>
            <a:cxnLst/>
            <a:rect l="l" t="t" r="r" b="b"/>
            <a:pathLst>
              <a:path w="71440" h="52385">
                <a:moveTo>
                  <a:pt x="5958" y="0"/>
                </a:moveTo>
                <a:lnTo>
                  <a:pt x="1400" y="15409"/>
                </a:lnTo>
                <a:lnTo>
                  <a:pt x="0" y="29384"/>
                </a:lnTo>
                <a:lnTo>
                  <a:pt x="894" y="30866"/>
                </a:lnTo>
                <a:lnTo>
                  <a:pt x="2582" y="30036"/>
                </a:lnTo>
                <a:lnTo>
                  <a:pt x="16925" y="14491"/>
                </a:lnTo>
                <a:lnTo>
                  <a:pt x="25990" y="10321"/>
                </a:lnTo>
                <a:lnTo>
                  <a:pt x="62061" y="30636"/>
                </a:lnTo>
                <a:lnTo>
                  <a:pt x="69479" y="46001"/>
                </a:lnTo>
                <a:lnTo>
                  <a:pt x="71440" y="5238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2237295" y="4505032"/>
            <a:ext cx="94664" cy="307767"/>
          </a:xfrm>
          <a:custGeom>
            <a:avLst/>
            <a:gdLst/>
            <a:ahLst/>
            <a:cxnLst/>
            <a:rect l="l" t="t" r="r" b="b"/>
            <a:pathLst>
              <a:path w="94664" h="307767">
                <a:moveTo>
                  <a:pt x="0" y="0"/>
                </a:moveTo>
                <a:lnTo>
                  <a:pt x="11533" y="16753"/>
                </a:lnTo>
                <a:lnTo>
                  <a:pt x="28156" y="34529"/>
                </a:lnTo>
                <a:lnTo>
                  <a:pt x="39313" y="46753"/>
                </a:lnTo>
                <a:lnTo>
                  <a:pt x="67225" y="88743"/>
                </a:lnTo>
                <a:lnTo>
                  <a:pt x="86209" y="141697"/>
                </a:lnTo>
                <a:lnTo>
                  <a:pt x="92884" y="180481"/>
                </a:lnTo>
                <a:lnTo>
                  <a:pt x="94664" y="199990"/>
                </a:lnTo>
                <a:lnTo>
                  <a:pt x="94395" y="216635"/>
                </a:lnTo>
                <a:lnTo>
                  <a:pt x="86701" y="256350"/>
                </a:lnTo>
                <a:lnTo>
                  <a:pt x="58630" y="300948"/>
                </a:lnTo>
                <a:lnTo>
                  <a:pt x="52385" y="30776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2348631" y="4501715"/>
            <a:ext cx="58934" cy="55660"/>
          </a:xfrm>
          <a:custGeom>
            <a:avLst/>
            <a:gdLst/>
            <a:ahLst/>
            <a:cxnLst/>
            <a:rect l="l" t="t" r="r" b="b"/>
            <a:pathLst>
              <a:path w="58934" h="55660">
                <a:moveTo>
                  <a:pt x="0" y="0"/>
                </a:moveTo>
                <a:lnTo>
                  <a:pt x="3476" y="5214"/>
                </a:lnTo>
                <a:lnTo>
                  <a:pt x="6305" y="20095"/>
                </a:lnTo>
                <a:lnTo>
                  <a:pt x="8618" y="36391"/>
                </a:lnTo>
                <a:lnTo>
                  <a:pt x="9287" y="46126"/>
                </a:lnTo>
                <a:lnTo>
                  <a:pt x="9829" y="47121"/>
                </a:lnTo>
                <a:lnTo>
                  <a:pt x="29863" y="19724"/>
                </a:lnTo>
                <a:lnTo>
                  <a:pt x="37161" y="23560"/>
                </a:lnTo>
                <a:lnTo>
                  <a:pt x="44528" y="30116"/>
                </a:lnTo>
                <a:lnTo>
                  <a:pt x="54216" y="45211"/>
                </a:lnTo>
                <a:lnTo>
                  <a:pt x="58934" y="556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2447758" y="4452560"/>
            <a:ext cx="77694" cy="111548"/>
          </a:xfrm>
          <a:custGeom>
            <a:avLst/>
            <a:gdLst/>
            <a:ahLst/>
            <a:cxnLst/>
            <a:rect l="l" t="t" r="r" b="b"/>
            <a:pathLst>
              <a:path w="77694" h="111548">
                <a:moveTo>
                  <a:pt x="5663" y="0"/>
                </a:moveTo>
                <a:lnTo>
                  <a:pt x="4693" y="15216"/>
                </a:lnTo>
                <a:lnTo>
                  <a:pt x="2101" y="30095"/>
                </a:lnTo>
                <a:lnTo>
                  <a:pt x="0" y="46024"/>
                </a:lnTo>
                <a:lnTo>
                  <a:pt x="8796" y="90221"/>
                </a:lnTo>
                <a:lnTo>
                  <a:pt x="37318" y="111548"/>
                </a:lnTo>
                <a:lnTo>
                  <a:pt x="48835" y="110330"/>
                </a:lnTo>
                <a:lnTo>
                  <a:pt x="64455" y="103873"/>
                </a:lnTo>
                <a:lnTo>
                  <a:pt x="77694" y="9495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2423971" y="4488532"/>
            <a:ext cx="72031" cy="16371"/>
          </a:xfrm>
          <a:custGeom>
            <a:avLst/>
            <a:gdLst/>
            <a:ahLst/>
            <a:cxnLst/>
            <a:rect l="l" t="t" r="r" b="b"/>
            <a:pathLst>
              <a:path w="72031" h="16371">
                <a:moveTo>
                  <a:pt x="0" y="0"/>
                </a:moveTo>
                <a:lnTo>
                  <a:pt x="17117" y="5584"/>
                </a:lnTo>
                <a:lnTo>
                  <a:pt x="33105" y="9848"/>
                </a:lnTo>
                <a:lnTo>
                  <a:pt x="46916" y="13104"/>
                </a:lnTo>
                <a:lnTo>
                  <a:pt x="60588" y="15403"/>
                </a:lnTo>
                <a:lnTo>
                  <a:pt x="72031" y="163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815033" y="4187944"/>
            <a:ext cx="2415491" cy="700426"/>
          </a:xfrm>
          <a:custGeom>
            <a:avLst/>
            <a:gdLst/>
            <a:ahLst/>
            <a:cxnLst/>
            <a:rect l="l" t="t" r="r" b="b"/>
            <a:pathLst>
              <a:path w="2415491" h="700426">
                <a:moveTo>
                  <a:pt x="14344" y="48969"/>
                </a:moveTo>
                <a:lnTo>
                  <a:pt x="27998" y="92359"/>
                </a:lnTo>
                <a:lnTo>
                  <a:pt x="29910" y="126455"/>
                </a:lnTo>
                <a:lnTo>
                  <a:pt x="29814" y="139550"/>
                </a:lnTo>
                <a:lnTo>
                  <a:pt x="27941" y="182676"/>
                </a:lnTo>
                <a:lnTo>
                  <a:pt x="25083" y="229850"/>
                </a:lnTo>
                <a:lnTo>
                  <a:pt x="21568" y="278750"/>
                </a:lnTo>
                <a:lnTo>
                  <a:pt x="15717" y="330303"/>
                </a:lnTo>
                <a:lnTo>
                  <a:pt x="10225" y="366320"/>
                </a:lnTo>
                <a:lnTo>
                  <a:pt x="7961" y="384218"/>
                </a:lnTo>
                <a:lnTo>
                  <a:pt x="3035" y="436853"/>
                </a:lnTo>
                <a:lnTo>
                  <a:pt x="0" y="486441"/>
                </a:lnTo>
                <a:lnTo>
                  <a:pt x="52" y="501768"/>
                </a:lnTo>
                <a:lnTo>
                  <a:pt x="451" y="516714"/>
                </a:lnTo>
                <a:lnTo>
                  <a:pt x="717" y="530680"/>
                </a:lnTo>
                <a:lnTo>
                  <a:pt x="894" y="543992"/>
                </a:lnTo>
                <a:lnTo>
                  <a:pt x="1012" y="556868"/>
                </a:lnTo>
                <a:lnTo>
                  <a:pt x="1455" y="569090"/>
                </a:lnTo>
                <a:lnTo>
                  <a:pt x="4779" y="612903"/>
                </a:lnTo>
                <a:lnTo>
                  <a:pt x="16594" y="660405"/>
                </a:lnTo>
                <a:lnTo>
                  <a:pt x="42674" y="690380"/>
                </a:lnTo>
                <a:lnTo>
                  <a:pt x="74648" y="695582"/>
                </a:lnTo>
                <a:lnTo>
                  <a:pt x="91710" y="693333"/>
                </a:lnTo>
                <a:lnTo>
                  <a:pt x="101207" y="692078"/>
                </a:lnTo>
                <a:lnTo>
                  <a:pt x="111177" y="690878"/>
                </a:lnTo>
                <a:lnTo>
                  <a:pt x="121460" y="689714"/>
                </a:lnTo>
                <a:lnTo>
                  <a:pt x="132682" y="688211"/>
                </a:lnTo>
                <a:lnTo>
                  <a:pt x="144528" y="686481"/>
                </a:lnTo>
                <a:lnTo>
                  <a:pt x="156790" y="684600"/>
                </a:lnTo>
                <a:lnTo>
                  <a:pt x="170422" y="682619"/>
                </a:lnTo>
                <a:lnTo>
                  <a:pt x="216041" y="676718"/>
                </a:lnTo>
                <a:lnTo>
                  <a:pt x="266258" y="672504"/>
                </a:lnTo>
                <a:lnTo>
                  <a:pt x="319455" y="669316"/>
                </a:lnTo>
                <a:lnTo>
                  <a:pt x="359724" y="668442"/>
                </a:lnTo>
                <a:lnTo>
                  <a:pt x="380284" y="667845"/>
                </a:lnTo>
                <a:lnTo>
                  <a:pt x="400902" y="667084"/>
                </a:lnTo>
                <a:lnTo>
                  <a:pt x="421559" y="666212"/>
                </a:lnTo>
                <a:lnTo>
                  <a:pt x="442606" y="665995"/>
                </a:lnTo>
                <a:lnTo>
                  <a:pt x="463913" y="666214"/>
                </a:lnTo>
                <a:lnTo>
                  <a:pt x="485393" y="666724"/>
                </a:lnTo>
                <a:lnTo>
                  <a:pt x="507352" y="667064"/>
                </a:lnTo>
                <a:lnTo>
                  <a:pt x="529631" y="667290"/>
                </a:lnTo>
                <a:lnTo>
                  <a:pt x="552122" y="667441"/>
                </a:lnTo>
                <a:lnTo>
                  <a:pt x="575120" y="667906"/>
                </a:lnTo>
                <a:lnTo>
                  <a:pt x="598454" y="668579"/>
                </a:lnTo>
                <a:lnTo>
                  <a:pt x="622014" y="669392"/>
                </a:lnTo>
                <a:lnTo>
                  <a:pt x="645723" y="669934"/>
                </a:lnTo>
                <a:lnTo>
                  <a:pt x="669532" y="670295"/>
                </a:lnTo>
                <a:lnTo>
                  <a:pt x="693408" y="670535"/>
                </a:lnTo>
                <a:lnTo>
                  <a:pt x="718055" y="671060"/>
                </a:lnTo>
                <a:lnTo>
                  <a:pt x="743217" y="671773"/>
                </a:lnTo>
                <a:lnTo>
                  <a:pt x="768723" y="672612"/>
                </a:lnTo>
                <a:lnTo>
                  <a:pt x="794093" y="673172"/>
                </a:lnTo>
                <a:lnTo>
                  <a:pt x="819373" y="673545"/>
                </a:lnTo>
                <a:lnTo>
                  <a:pt x="844593" y="673794"/>
                </a:lnTo>
                <a:lnTo>
                  <a:pt x="869774" y="674323"/>
                </a:lnTo>
                <a:lnTo>
                  <a:pt x="920063" y="675882"/>
                </a:lnTo>
                <a:lnTo>
                  <a:pt x="973213" y="677787"/>
                </a:lnTo>
                <a:lnTo>
                  <a:pt x="1027998" y="679846"/>
                </a:lnTo>
                <a:lnTo>
                  <a:pt x="1082662" y="681974"/>
                </a:lnTo>
                <a:lnTo>
                  <a:pt x="1109607" y="682687"/>
                </a:lnTo>
                <a:lnTo>
                  <a:pt x="1162827" y="683479"/>
                </a:lnTo>
                <a:lnTo>
                  <a:pt x="1214612" y="683831"/>
                </a:lnTo>
                <a:lnTo>
                  <a:pt x="1240135" y="683925"/>
                </a:lnTo>
                <a:lnTo>
                  <a:pt x="1265153" y="683624"/>
                </a:lnTo>
                <a:lnTo>
                  <a:pt x="1289835" y="683059"/>
                </a:lnTo>
                <a:lnTo>
                  <a:pt x="1314292" y="682319"/>
                </a:lnTo>
                <a:lnTo>
                  <a:pt x="1338600" y="681826"/>
                </a:lnTo>
                <a:lnTo>
                  <a:pt x="1362808" y="681497"/>
                </a:lnTo>
                <a:lnTo>
                  <a:pt x="1386950" y="681277"/>
                </a:lnTo>
                <a:lnTo>
                  <a:pt x="1411048" y="681495"/>
                </a:lnTo>
                <a:lnTo>
                  <a:pt x="1459164" y="682707"/>
                </a:lnTo>
                <a:lnTo>
                  <a:pt x="1508195" y="684458"/>
                </a:lnTo>
                <a:lnTo>
                  <a:pt x="1557149" y="686449"/>
                </a:lnTo>
                <a:lnTo>
                  <a:pt x="1604370" y="688546"/>
                </a:lnTo>
                <a:lnTo>
                  <a:pt x="1648881" y="690691"/>
                </a:lnTo>
                <a:lnTo>
                  <a:pt x="1670426" y="691772"/>
                </a:lnTo>
                <a:lnTo>
                  <a:pt x="1692066" y="692857"/>
                </a:lnTo>
                <a:lnTo>
                  <a:pt x="1713768" y="693944"/>
                </a:lnTo>
                <a:lnTo>
                  <a:pt x="1735511" y="695032"/>
                </a:lnTo>
                <a:lnTo>
                  <a:pt x="1756554" y="696121"/>
                </a:lnTo>
                <a:lnTo>
                  <a:pt x="1777131" y="697211"/>
                </a:lnTo>
                <a:lnTo>
                  <a:pt x="1797396" y="698302"/>
                </a:lnTo>
                <a:lnTo>
                  <a:pt x="1817091" y="699028"/>
                </a:lnTo>
                <a:lnTo>
                  <a:pt x="1855465" y="699837"/>
                </a:lnTo>
                <a:lnTo>
                  <a:pt x="1908361" y="700291"/>
                </a:lnTo>
                <a:lnTo>
                  <a:pt x="1955115" y="700426"/>
                </a:lnTo>
                <a:lnTo>
                  <a:pt x="1969527" y="700081"/>
                </a:lnTo>
                <a:lnTo>
                  <a:pt x="2010303" y="697858"/>
                </a:lnTo>
                <a:lnTo>
                  <a:pt x="2058174" y="693847"/>
                </a:lnTo>
                <a:lnTo>
                  <a:pt x="2068790" y="692785"/>
                </a:lnTo>
                <a:lnTo>
                  <a:pt x="2079504" y="691713"/>
                </a:lnTo>
                <a:lnTo>
                  <a:pt x="2121869" y="687379"/>
                </a:lnTo>
                <a:lnTo>
                  <a:pt x="2166889" y="679315"/>
                </a:lnTo>
                <a:lnTo>
                  <a:pt x="2215860" y="666614"/>
                </a:lnTo>
                <a:lnTo>
                  <a:pt x="2256466" y="650939"/>
                </a:lnTo>
                <a:lnTo>
                  <a:pt x="2305988" y="618626"/>
                </a:lnTo>
                <a:lnTo>
                  <a:pt x="2341019" y="589465"/>
                </a:lnTo>
                <a:lnTo>
                  <a:pt x="2367214" y="557719"/>
                </a:lnTo>
                <a:lnTo>
                  <a:pt x="2387303" y="518718"/>
                </a:lnTo>
                <a:lnTo>
                  <a:pt x="2397940" y="477452"/>
                </a:lnTo>
                <a:lnTo>
                  <a:pt x="2401242" y="453303"/>
                </a:lnTo>
                <a:lnTo>
                  <a:pt x="2402995" y="440388"/>
                </a:lnTo>
                <a:lnTo>
                  <a:pt x="2404892" y="427050"/>
                </a:lnTo>
                <a:lnTo>
                  <a:pt x="2406884" y="413428"/>
                </a:lnTo>
                <a:lnTo>
                  <a:pt x="2408575" y="399981"/>
                </a:lnTo>
                <a:lnTo>
                  <a:pt x="2412694" y="360564"/>
                </a:lnTo>
                <a:lnTo>
                  <a:pt x="2415491" y="322653"/>
                </a:lnTo>
                <a:lnTo>
                  <a:pt x="2415405" y="309272"/>
                </a:lnTo>
                <a:lnTo>
                  <a:pt x="2411605" y="268815"/>
                </a:lnTo>
                <a:lnTo>
                  <a:pt x="2402598" y="230152"/>
                </a:lnTo>
                <a:lnTo>
                  <a:pt x="2384780" y="182976"/>
                </a:lnTo>
                <a:lnTo>
                  <a:pt x="2363382" y="144947"/>
                </a:lnTo>
                <a:lnTo>
                  <a:pt x="2322622" y="109896"/>
                </a:lnTo>
                <a:lnTo>
                  <a:pt x="2272092" y="85129"/>
                </a:lnTo>
                <a:lnTo>
                  <a:pt x="2254730" y="76923"/>
                </a:lnTo>
                <a:lnTo>
                  <a:pt x="2245298" y="73426"/>
                </a:lnTo>
                <a:lnTo>
                  <a:pt x="2235373" y="70366"/>
                </a:lnTo>
                <a:lnTo>
                  <a:pt x="2225119" y="67599"/>
                </a:lnTo>
                <a:lnTo>
                  <a:pt x="2214280" y="64663"/>
                </a:lnTo>
                <a:lnTo>
                  <a:pt x="2203054" y="61614"/>
                </a:lnTo>
                <a:lnTo>
                  <a:pt x="2191568" y="58490"/>
                </a:lnTo>
                <a:lnTo>
                  <a:pt x="2179909" y="55680"/>
                </a:lnTo>
                <a:lnTo>
                  <a:pt x="2133416" y="45943"/>
                </a:lnTo>
                <a:lnTo>
                  <a:pt x="2085618" y="37013"/>
                </a:lnTo>
                <a:lnTo>
                  <a:pt x="2073627" y="34814"/>
                </a:lnTo>
                <a:lnTo>
                  <a:pt x="2029213" y="26058"/>
                </a:lnTo>
                <a:lnTo>
                  <a:pt x="2018925" y="23873"/>
                </a:lnTo>
                <a:lnTo>
                  <a:pt x="2008066" y="22053"/>
                </a:lnTo>
                <a:lnTo>
                  <a:pt x="1962855" y="16517"/>
                </a:lnTo>
                <a:lnTo>
                  <a:pt x="1917049" y="11921"/>
                </a:lnTo>
                <a:lnTo>
                  <a:pt x="1866855" y="7510"/>
                </a:lnTo>
                <a:lnTo>
                  <a:pt x="1828310" y="4592"/>
                </a:lnTo>
                <a:lnTo>
                  <a:pt x="1777313" y="3422"/>
                </a:lnTo>
                <a:lnTo>
                  <a:pt x="1763688" y="3326"/>
                </a:lnTo>
                <a:lnTo>
                  <a:pt x="1749874" y="2898"/>
                </a:lnTo>
                <a:lnTo>
                  <a:pt x="1735937" y="2249"/>
                </a:lnTo>
                <a:lnTo>
                  <a:pt x="1721916" y="1453"/>
                </a:lnTo>
                <a:lnTo>
                  <a:pt x="1707476" y="922"/>
                </a:lnTo>
                <a:lnTo>
                  <a:pt x="1662821" y="174"/>
                </a:lnTo>
                <a:lnTo>
                  <a:pt x="1632540" y="0"/>
                </a:lnTo>
                <a:lnTo>
                  <a:pt x="1617699" y="681"/>
                </a:lnTo>
                <a:lnTo>
                  <a:pt x="1603077" y="1862"/>
                </a:lnTo>
                <a:lnTo>
                  <a:pt x="1588599" y="3377"/>
                </a:lnTo>
                <a:lnTo>
                  <a:pt x="1574582" y="4751"/>
                </a:lnTo>
                <a:lnTo>
                  <a:pt x="1533634" y="8423"/>
                </a:lnTo>
                <a:lnTo>
                  <a:pt x="1505765" y="10698"/>
                </a:lnTo>
                <a:lnTo>
                  <a:pt x="1491713" y="12178"/>
                </a:lnTo>
                <a:lnTo>
                  <a:pt x="1477615" y="13892"/>
                </a:lnTo>
                <a:lnTo>
                  <a:pt x="1463488" y="15763"/>
                </a:lnTo>
                <a:lnTo>
                  <a:pt x="1448977" y="17010"/>
                </a:lnTo>
                <a:lnTo>
                  <a:pt x="1434210" y="17841"/>
                </a:lnTo>
                <a:lnTo>
                  <a:pt x="1419273" y="18395"/>
                </a:lnTo>
                <a:lnTo>
                  <a:pt x="1404222" y="19128"/>
                </a:lnTo>
                <a:lnTo>
                  <a:pt x="1389095" y="19981"/>
                </a:lnTo>
                <a:lnTo>
                  <a:pt x="1373918" y="20913"/>
                </a:lnTo>
                <a:lnTo>
                  <a:pt x="1358707" y="21534"/>
                </a:lnTo>
                <a:lnTo>
                  <a:pt x="1343473" y="21949"/>
                </a:lnTo>
                <a:lnTo>
                  <a:pt x="1328225" y="22225"/>
                </a:lnTo>
                <a:lnTo>
                  <a:pt x="1313330" y="22773"/>
                </a:lnTo>
                <a:lnTo>
                  <a:pt x="1269409" y="25282"/>
                </a:lnTo>
                <a:lnTo>
                  <a:pt x="1224667" y="28693"/>
                </a:lnTo>
                <a:lnTo>
                  <a:pt x="1195655" y="32197"/>
                </a:lnTo>
                <a:lnTo>
                  <a:pt x="1181298" y="33786"/>
                </a:lnTo>
                <a:lnTo>
                  <a:pt x="1166998" y="35209"/>
                </a:lnTo>
                <a:lnTo>
                  <a:pt x="1152735" y="36522"/>
                </a:lnTo>
                <a:lnTo>
                  <a:pt x="1138861" y="38124"/>
                </a:lnTo>
                <a:lnTo>
                  <a:pt x="1125247" y="39920"/>
                </a:lnTo>
                <a:lnTo>
                  <a:pt x="1111805" y="41845"/>
                </a:lnTo>
                <a:lnTo>
                  <a:pt x="1098115" y="43128"/>
                </a:lnTo>
                <a:lnTo>
                  <a:pt x="1084259" y="43984"/>
                </a:lnTo>
                <a:lnTo>
                  <a:pt x="1070293" y="44554"/>
                </a:lnTo>
                <a:lnTo>
                  <a:pt x="1056254" y="45298"/>
                </a:lnTo>
                <a:lnTo>
                  <a:pt x="1014263" y="48083"/>
                </a:lnTo>
                <a:lnTo>
                  <a:pt x="974378" y="51212"/>
                </a:lnTo>
                <a:lnTo>
                  <a:pt x="949335" y="53361"/>
                </a:lnTo>
                <a:lnTo>
                  <a:pt x="936691" y="54080"/>
                </a:lnTo>
                <a:lnTo>
                  <a:pt x="923897" y="54559"/>
                </a:lnTo>
                <a:lnTo>
                  <a:pt x="911002" y="54878"/>
                </a:lnTo>
                <a:lnTo>
                  <a:pt x="898040" y="55455"/>
                </a:lnTo>
                <a:lnTo>
                  <a:pt x="885034" y="56203"/>
                </a:lnTo>
                <a:lnTo>
                  <a:pt x="871997" y="57066"/>
                </a:lnTo>
                <a:lnTo>
                  <a:pt x="858941" y="57641"/>
                </a:lnTo>
                <a:lnTo>
                  <a:pt x="819710" y="58450"/>
                </a:lnTo>
                <a:lnTo>
                  <a:pt x="780075" y="58690"/>
                </a:lnTo>
                <a:lnTo>
                  <a:pt x="738907" y="58761"/>
                </a:lnTo>
                <a:lnTo>
                  <a:pt x="712147" y="58778"/>
                </a:lnTo>
                <a:lnTo>
                  <a:pt x="698536" y="59145"/>
                </a:lnTo>
                <a:lnTo>
                  <a:pt x="684734" y="59755"/>
                </a:lnTo>
                <a:lnTo>
                  <a:pt x="670802" y="60525"/>
                </a:lnTo>
                <a:lnTo>
                  <a:pt x="656423" y="61038"/>
                </a:lnTo>
                <a:lnTo>
                  <a:pt x="611852" y="61761"/>
                </a:lnTo>
                <a:lnTo>
                  <a:pt x="581591" y="61930"/>
                </a:lnTo>
                <a:lnTo>
                  <a:pt x="567119" y="62338"/>
                </a:lnTo>
                <a:lnTo>
                  <a:pt x="524803" y="64652"/>
                </a:lnTo>
                <a:lnTo>
                  <a:pt x="478556" y="67641"/>
                </a:lnTo>
                <a:lnTo>
                  <a:pt x="447775" y="69757"/>
                </a:lnTo>
                <a:lnTo>
                  <a:pt x="432800" y="70467"/>
                </a:lnTo>
                <a:lnTo>
                  <a:pt x="418088" y="70940"/>
                </a:lnTo>
                <a:lnTo>
                  <a:pt x="403552" y="71255"/>
                </a:lnTo>
                <a:lnTo>
                  <a:pt x="388404" y="71830"/>
                </a:lnTo>
                <a:lnTo>
                  <a:pt x="372849" y="72576"/>
                </a:lnTo>
                <a:lnTo>
                  <a:pt x="357022" y="73437"/>
                </a:lnTo>
                <a:lnTo>
                  <a:pt x="341742" y="74012"/>
                </a:lnTo>
                <a:lnTo>
                  <a:pt x="297642" y="74820"/>
                </a:lnTo>
                <a:lnTo>
                  <a:pt x="268908" y="75009"/>
                </a:lnTo>
                <a:lnTo>
                  <a:pt x="254989" y="74696"/>
                </a:lnTo>
                <a:lnTo>
                  <a:pt x="241344" y="74123"/>
                </a:lnTo>
                <a:lnTo>
                  <a:pt x="227882" y="73378"/>
                </a:lnTo>
                <a:lnTo>
                  <a:pt x="215270" y="72880"/>
                </a:lnTo>
                <a:lnTo>
                  <a:pt x="169861" y="72083"/>
                </a:lnTo>
                <a:lnTo>
                  <a:pt x="159492" y="72017"/>
                </a:lnTo>
                <a:lnTo>
                  <a:pt x="149669" y="71610"/>
                </a:lnTo>
                <a:lnTo>
                  <a:pt x="140210" y="70974"/>
                </a:lnTo>
                <a:lnTo>
                  <a:pt x="122304" y="69662"/>
                </a:lnTo>
                <a:lnTo>
                  <a:pt x="105858" y="69079"/>
                </a:lnTo>
                <a:lnTo>
                  <a:pt x="92001" y="67850"/>
                </a:lnTo>
                <a:lnTo>
                  <a:pt x="73973" y="66083"/>
                </a:lnTo>
                <a:lnTo>
                  <a:pt x="58083" y="65559"/>
                </a:lnTo>
                <a:lnTo>
                  <a:pt x="41415" y="63644"/>
                </a:lnTo>
                <a:lnTo>
                  <a:pt x="23114" y="59763"/>
                </a:lnTo>
                <a:lnTo>
                  <a:pt x="15332" y="57646"/>
                </a:lnTo>
                <a:lnTo>
                  <a:pt x="14639" y="57664"/>
                </a:lnTo>
                <a:lnTo>
                  <a:pt x="24166" y="62065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655863" y="4377649"/>
            <a:ext cx="160424" cy="58931"/>
          </a:xfrm>
          <a:custGeom>
            <a:avLst/>
            <a:gdLst/>
            <a:ahLst/>
            <a:cxnLst/>
            <a:rect l="l" t="t" r="r" b="b"/>
            <a:pathLst>
              <a:path w="160424" h="58931">
                <a:moveTo>
                  <a:pt x="0" y="0"/>
                </a:moveTo>
                <a:lnTo>
                  <a:pt x="40288" y="10684"/>
                </a:lnTo>
                <a:lnTo>
                  <a:pt x="73518" y="24826"/>
                </a:lnTo>
                <a:lnTo>
                  <a:pt x="83206" y="28919"/>
                </a:lnTo>
                <a:lnTo>
                  <a:pt x="125864" y="45943"/>
                </a:lnTo>
                <a:lnTo>
                  <a:pt x="137384" y="50272"/>
                </a:lnTo>
                <a:lnTo>
                  <a:pt x="150184" y="55083"/>
                </a:lnTo>
                <a:lnTo>
                  <a:pt x="160424" y="58931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685334" y="4295755"/>
            <a:ext cx="81849" cy="271740"/>
          </a:xfrm>
          <a:custGeom>
            <a:avLst/>
            <a:gdLst/>
            <a:ahLst/>
            <a:cxnLst/>
            <a:rect l="l" t="t" r="r" b="b"/>
            <a:pathLst>
              <a:path w="81849" h="271740">
                <a:moveTo>
                  <a:pt x="81849" y="0"/>
                </a:moveTo>
                <a:lnTo>
                  <a:pt x="61451" y="32371"/>
                </a:lnTo>
                <a:lnTo>
                  <a:pt x="46582" y="69251"/>
                </a:lnTo>
                <a:lnTo>
                  <a:pt x="33931" y="112432"/>
                </a:lnTo>
                <a:lnTo>
                  <a:pt x="23271" y="156512"/>
                </a:lnTo>
                <a:lnTo>
                  <a:pt x="14170" y="199523"/>
                </a:lnTo>
                <a:lnTo>
                  <a:pt x="11629" y="213774"/>
                </a:lnTo>
                <a:lnTo>
                  <a:pt x="9208" y="226548"/>
                </a:lnTo>
                <a:lnTo>
                  <a:pt x="6866" y="238338"/>
                </a:lnTo>
                <a:lnTo>
                  <a:pt x="4577" y="249472"/>
                </a:lnTo>
                <a:lnTo>
                  <a:pt x="2034" y="261843"/>
                </a:lnTo>
                <a:lnTo>
                  <a:pt x="0" y="271740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642776" y="4410301"/>
            <a:ext cx="147330" cy="68754"/>
          </a:xfrm>
          <a:custGeom>
            <a:avLst/>
            <a:gdLst/>
            <a:ahLst/>
            <a:cxnLst/>
            <a:rect l="l" t="t" r="r" b="b"/>
            <a:pathLst>
              <a:path w="147330" h="68754">
                <a:moveTo>
                  <a:pt x="0" y="68754"/>
                </a:moveTo>
                <a:lnTo>
                  <a:pt x="47241" y="39149"/>
                </a:lnTo>
                <a:lnTo>
                  <a:pt x="91505" y="23537"/>
                </a:lnTo>
                <a:lnTo>
                  <a:pt x="102838" y="19329"/>
                </a:lnTo>
                <a:lnTo>
                  <a:pt x="114031" y="14705"/>
                </a:lnTo>
                <a:lnTo>
                  <a:pt x="125130" y="9803"/>
                </a:lnTo>
                <a:lnTo>
                  <a:pt x="137463" y="4357"/>
                </a:lnTo>
                <a:lnTo>
                  <a:pt x="147330" y="0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721357" y="4302214"/>
            <a:ext cx="39288" cy="170249"/>
          </a:xfrm>
          <a:custGeom>
            <a:avLst/>
            <a:gdLst/>
            <a:ahLst/>
            <a:cxnLst/>
            <a:rect l="l" t="t" r="r" b="b"/>
            <a:pathLst>
              <a:path w="39288" h="170249">
                <a:moveTo>
                  <a:pt x="0" y="0"/>
                </a:moveTo>
                <a:lnTo>
                  <a:pt x="3475" y="17380"/>
                </a:lnTo>
                <a:lnTo>
                  <a:pt x="5227" y="27229"/>
                </a:lnTo>
                <a:lnTo>
                  <a:pt x="7122" y="38524"/>
                </a:lnTo>
                <a:lnTo>
                  <a:pt x="9113" y="50784"/>
                </a:lnTo>
                <a:lnTo>
                  <a:pt x="11532" y="64413"/>
                </a:lnTo>
                <a:lnTo>
                  <a:pt x="20878" y="109303"/>
                </a:lnTo>
                <a:lnTo>
                  <a:pt x="35112" y="156701"/>
                </a:lnTo>
                <a:lnTo>
                  <a:pt x="39288" y="170249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662429" y="4626301"/>
            <a:ext cx="134236" cy="91673"/>
          </a:xfrm>
          <a:custGeom>
            <a:avLst/>
            <a:gdLst/>
            <a:ahLst/>
            <a:cxnLst/>
            <a:rect l="l" t="t" r="r" b="b"/>
            <a:pathLst>
              <a:path w="134236" h="91673">
                <a:moveTo>
                  <a:pt x="0" y="0"/>
                </a:moveTo>
                <a:lnTo>
                  <a:pt x="32843" y="42880"/>
                </a:lnTo>
                <a:lnTo>
                  <a:pt x="65147" y="64605"/>
                </a:lnTo>
                <a:lnTo>
                  <a:pt x="100426" y="80985"/>
                </a:lnTo>
                <a:lnTo>
                  <a:pt x="124218" y="88506"/>
                </a:lnTo>
                <a:lnTo>
                  <a:pt x="134236" y="91673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662434" y="4583696"/>
            <a:ext cx="81851" cy="209540"/>
          </a:xfrm>
          <a:custGeom>
            <a:avLst/>
            <a:gdLst/>
            <a:ahLst/>
            <a:cxnLst/>
            <a:rect l="l" t="t" r="r" b="b"/>
            <a:pathLst>
              <a:path w="81851" h="209540">
                <a:moveTo>
                  <a:pt x="81851" y="0"/>
                </a:moveTo>
                <a:lnTo>
                  <a:pt x="65811" y="46576"/>
                </a:lnTo>
                <a:lnTo>
                  <a:pt x="45471" y="92251"/>
                </a:lnTo>
                <a:lnTo>
                  <a:pt x="29358" y="126889"/>
                </a:lnTo>
                <a:lnTo>
                  <a:pt x="23937" y="138069"/>
                </a:lnTo>
                <a:lnTo>
                  <a:pt x="19232" y="148433"/>
                </a:lnTo>
                <a:lnTo>
                  <a:pt x="15004" y="158253"/>
                </a:lnTo>
                <a:lnTo>
                  <a:pt x="8123" y="176560"/>
                </a:lnTo>
                <a:lnTo>
                  <a:pt x="3853" y="193185"/>
                </a:lnTo>
                <a:lnTo>
                  <a:pt x="0" y="209540"/>
                </a:lnTo>
              </a:path>
            </a:pathLst>
          </a:custGeom>
          <a:ln w="11050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682083" y="4672054"/>
            <a:ext cx="68756" cy="42563"/>
          </a:xfrm>
          <a:custGeom>
            <a:avLst/>
            <a:gdLst/>
            <a:ahLst/>
            <a:cxnLst/>
            <a:rect l="l" t="t" r="r" b="b"/>
            <a:pathLst>
              <a:path w="68756" h="42563">
                <a:moveTo>
                  <a:pt x="0" y="42563"/>
                </a:moveTo>
                <a:lnTo>
                  <a:pt x="10671" y="37712"/>
                </a:lnTo>
                <a:lnTo>
                  <a:pt x="28389" y="28402"/>
                </a:lnTo>
                <a:lnTo>
                  <a:pt x="38206" y="21845"/>
                </a:lnTo>
                <a:lnTo>
                  <a:pt x="55178" y="9708"/>
                </a:lnTo>
                <a:lnTo>
                  <a:pt x="68756" y="0"/>
                </a:lnTo>
              </a:path>
            </a:pathLst>
          </a:custGeom>
          <a:ln w="11050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717901" y="4563966"/>
            <a:ext cx="10024" cy="94949"/>
          </a:xfrm>
          <a:custGeom>
            <a:avLst/>
            <a:gdLst/>
            <a:ahLst/>
            <a:cxnLst/>
            <a:rect l="l" t="t" r="r" b="b"/>
            <a:pathLst>
              <a:path w="10024" h="94949">
                <a:moveTo>
                  <a:pt x="3476" y="0"/>
                </a:moveTo>
                <a:lnTo>
                  <a:pt x="1535" y="11641"/>
                </a:lnTo>
                <a:lnTo>
                  <a:pt x="0" y="20857"/>
                </a:lnTo>
                <a:lnTo>
                  <a:pt x="431" y="33185"/>
                </a:lnTo>
                <a:lnTo>
                  <a:pt x="2173" y="47589"/>
                </a:lnTo>
                <a:lnTo>
                  <a:pt x="4790" y="63375"/>
                </a:lnTo>
                <a:lnTo>
                  <a:pt x="7698" y="80916"/>
                </a:lnTo>
                <a:lnTo>
                  <a:pt x="10024" y="94949"/>
                </a:lnTo>
              </a:path>
            </a:pathLst>
          </a:custGeom>
          <a:ln w="11050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3327462" y="4351369"/>
            <a:ext cx="144056" cy="160426"/>
          </a:xfrm>
          <a:custGeom>
            <a:avLst/>
            <a:gdLst/>
            <a:ahLst/>
            <a:cxnLst/>
            <a:rect l="l" t="t" r="r" b="b"/>
            <a:pathLst>
              <a:path w="144056" h="160426">
                <a:moveTo>
                  <a:pt x="0" y="0"/>
                </a:moveTo>
                <a:lnTo>
                  <a:pt x="12624" y="17155"/>
                </a:lnTo>
                <a:lnTo>
                  <a:pt x="23072" y="31634"/>
                </a:lnTo>
                <a:lnTo>
                  <a:pt x="29932" y="41097"/>
                </a:lnTo>
                <a:lnTo>
                  <a:pt x="55432" y="73534"/>
                </a:lnTo>
                <a:lnTo>
                  <a:pt x="85057" y="106548"/>
                </a:lnTo>
                <a:lnTo>
                  <a:pt x="114570" y="135125"/>
                </a:lnTo>
                <a:lnTo>
                  <a:pt x="130951" y="149181"/>
                </a:lnTo>
                <a:lnTo>
                  <a:pt x="144056" y="160426"/>
                </a:lnTo>
              </a:path>
            </a:pathLst>
          </a:custGeom>
          <a:ln w="11049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3291471" y="4344777"/>
            <a:ext cx="160427" cy="153879"/>
          </a:xfrm>
          <a:custGeom>
            <a:avLst/>
            <a:gdLst/>
            <a:ahLst/>
            <a:cxnLst/>
            <a:rect l="l" t="t" r="r" b="b"/>
            <a:pathLst>
              <a:path w="160427" h="153879">
                <a:moveTo>
                  <a:pt x="160427" y="0"/>
                </a:moveTo>
                <a:lnTo>
                  <a:pt x="120780" y="24759"/>
                </a:lnTo>
                <a:lnTo>
                  <a:pt x="90596" y="50626"/>
                </a:lnTo>
                <a:lnTo>
                  <a:pt x="80041" y="59943"/>
                </a:lnTo>
                <a:lnTo>
                  <a:pt x="70095" y="68700"/>
                </a:lnTo>
                <a:lnTo>
                  <a:pt x="27806" y="110578"/>
                </a:lnTo>
                <a:lnTo>
                  <a:pt x="4667" y="146165"/>
                </a:lnTo>
                <a:lnTo>
                  <a:pt x="0" y="153879"/>
                </a:lnTo>
              </a:path>
            </a:pathLst>
          </a:custGeom>
          <a:ln w="11049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3327508" y="4420036"/>
            <a:ext cx="85125" cy="10836"/>
          </a:xfrm>
          <a:custGeom>
            <a:avLst/>
            <a:gdLst/>
            <a:ahLst/>
            <a:cxnLst/>
            <a:rect l="l" t="t" r="r" b="b"/>
            <a:pathLst>
              <a:path w="85125" h="10836">
                <a:moveTo>
                  <a:pt x="0" y="0"/>
                </a:moveTo>
                <a:lnTo>
                  <a:pt x="13904" y="5214"/>
                </a:lnTo>
                <a:lnTo>
                  <a:pt x="29462" y="8744"/>
                </a:lnTo>
                <a:lnTo>
                  <a:pt x="47290" y="10797"/>
                </a:lnTo>
                <a:lnTo>
                  <a:pt x="56627" y="10836"/>
                </a:lnTo>
                <a:lnTo>
                  <a:pt x="72459" y="10273"/>
                </a:lnTo>
                <a:lnTo>
                  <a:pt x="85125" y="9821"/>
                </a:lnTo>
              </a:path>
            </a:pathLst>
          </a:custGeom>
          <a:ln w="11049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3388188" y="4285755"/>
            <a:ext cx="24469" cy="297940"/>
          </a:xfrm>
          <a:custGeom>
            <a:avLst/>
            <a:gdLst/>
            <a:ahLst/>
            <a:cxnLst/>
            <a:rect l="l" t="t" r="r" b="b"/>
            <a:pathLst>
              <a:path w="24469" h="297940">
                <a:moveTo>
                  <a:pt x="24469" y="0"/>
                </a:moveTo>
                <a:lnTo>
                  <a:pt x="19618" y="12611"/>
                </a:lnTo>
                <a:lnTo>
                  <a:pt x="15778" y="22595"/>
                </a:lnTo>
                <a:lnTo>
                  <a:pt x="12127" y="35435"/>
                </a:lnTo>
                <a:lnTo>
                  <a:pt x="2865" y="84146"/>
                </a:lnTo>
                <a:lnTo>
                  <a:pt x="315" y="123494"/>
                </a:lnTo>
                <a:lnTo>
                  <a:pt x="0" y="143809"/>
                </a:lnTo>
                <a:lnTo>
                  <a:pt x="152" y="164264"/>
                </a:lnTo>
                <a:lnTo>
                  <a:pt x="1657" y="203242"/>
                </a:lnTo>
                <a:lnTo>
                  <a:pt x="6230" y="250318"/>
                </a:lnTo>
                <a:lnTo>
                  <a:pt x="8844" y="274592"/>
                </a:lnTo>
                <a:lnTo>
                  <a:pt x="10248" y="287563"/>
                </a:lnTo>
                <a:lnTo>
                  <a:pt x="11372" y="297940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3284991" y="4639313"/>
            <a:ext cx="114593" cy="75304"/>
          </a:xfrm>
          <a:custGeom>
            <a:avLst/>
            <a:gdLst/>
            <a:ahLst/>
            <a:cxnLst/>
            <a:rect l="l" t="t" r="r" b="b"/>
            <a:pathLst>
              <a:path w="114593" h="75304">
                <a:moveTo>
                  <a:pt x="0" y="0"/>
                </a:moveTo>
                <a:lnTo>
                  <a:pt x="6952" y="1738"/>
                </a:lnTo>
                <a:lnTo>
                  <a:pt x="19966" y="9771"/>
                </a:lnTo>
                <a:lnTo>
                  <a:pt x="36885" y="22168"/>
                </a:lnTo>
                <a:lnTo>
                  <a:pt x="47509" y="30058"/>
                </a:lnTo>
                <a:lnTo>
                  <a:pt x="59684" y="38592"/>
                </a:lnTo>
                <a:lnTo>
                  <a:pt x="72894" y="47555"/>
                </a:lnTo>
                <a:lnTo>
                  <a:pt x="86793" y="56805"/>
                </a:lnTo>
                <a:lnTo>
                  <a:pt x="102237" y="67082"/>
                </a:lnTo>
                <a:lnTo>
                  <a:pt x="114593" y="75304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3314481" y="4613078"/>
            <a:ext cx="130964" cy="180076"/>
          </a:xfrm>
          <a:custGeom>
            <a:avLst/>
            <a:gdLst/>
            <a:ahLst/>
            <a:cxnLst/>
            <a:rect l="l" t="t" r="r" b="b"/>
            <a:pathLst>
              <a:path w="130964" h="180076">
                <a:moveTo>
                  <a:pt x="130964" y="0"/>
                </a:moveTo>
                <a:lnTo>
                  <a:pt x="101498" y="40271"/>
                </a:lnTo>
                <a:lnTo>
                  <a:pt x="83672" y="60947"/>
                </a:lnTo>
                <a:lnTo>
                  <a:pt x="75062" y="72281"/>
                </a:lnTo>
                <a:lnTo>
                  <a:pt x="66775" y="84202"/>
                </a:lnTo>
                <a:lnTo>
                  <a:pt x="58705" y="96516"/>
                </a:lnTo>
                <a:lnTo>
                  <a:pt x="50778" y="108363"/>
                </a:lnTo>
                <a:lnTo>
                  <a:pt x="27818" y="141689"/>
                </a:lnTo>
                <a:lnTo>
                  <a:pt x="9212" y="167409"/>
                </a:lnTo>
                <a:lnTo>
                  <a:pt x="0" y="180076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3337423" y="4658874"/>
            <a:ext cx="94950" cy="32741"/>
          </a:xfrm>
          <a:custGeom>
            <a:avLst/>
            <a:gdLst/>
            <a:ahLst/>
            <a:cxnLst/>
            <a:rect l="l" t="t" r="r" b="b"/>
            <a:pathLst>
              <a:path w="94950" h="32741">
                <a:moveTo>
                  <a:pt x="0" y="32741"/>
                </a:moveTo>
                <a:lnTo>
                  <a:pt x="15643" y="27526"/>
                </a:lnTo>
                <a:lnTo>
                  <a:pt x="32054" y="21086"/>
                </a:lnTo>
                <a:lnTo>
                  <a:pt x="41014" y="17331"/>
                </a:lnTo>
                <a:lnTo>
                  <a:pt x="50989" y="13737"/>
                </a:lnTo>
                <a:lnTo>
                  <a:pt x="61641" y="10249"/>
                </a:lnTo>
                <a:lnTo>
                  <a:pt x="72744" y="6833"/>
                </a:lnTo>
                <a:lnTo>
                  <a:pt x="85080" y="3036"/>
                </a:lnTo>
                <a:lnTo>
                  <a:pt x="94950" y="0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3374998" y="4583526"/>
            <a:ext cx="11560" cy="134241"/>
          </a:xfrm>
          <a:custGeom>
            <a:avLst/>
            <a:gdLst/>
            <a:ahLst/>
            <a:cxnLst/>
            <a:rect l="l" t="t" r="r" b="b"/>
            <a:pathLst>
              <a:path w="11560" h="134241">
                <a:moveTo>
                  <a:pt x="1738" y="0"/>
                </a:moveTo>
                <a:lnTo>
                  <a:pt x="1374" y="17071"/>
                </a:lnTo>
                <a:lnTo>
                  <a:pt x="767" y="28479"/>
                </a:lnTo>
                <a:lnTo>
                  <a:pt x="0" y="41905"/>
                </a:lnTo>
                <a:lnTo>
                  <a:pt x="942" y="58132"/>
                </a:lnTo>
                <a:lnTo>
                  <a:pt x="3027" y="76225"/>
                </a:lnTo>
                <a:lnTo>
                  <a:pt x="5871" y="95564"/>
                </a:lnTo>
                <a:lnTo>
                  <a:pt x="7767" y="108456"/>
                </a:lnTo>
                <a:lnTo>
                  <a:pt x="9032" y="117051"/>
                </a:lnTo>
                <a:lnTo>
                  <a:pt x="11560" y="134241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3298179" y="4697252"/>
            <a:ext cx="193177" cy="17198"/>
          </a:xfrm>
          <a:custGeom>
            <a:avLst/>
            <a:gdLst/>
            <a:ahLst/>
            <a:cxnLst/>
            <a:rect l="l" t="t" r="r" b="b"/>
            <a:pathLst>
              <a:path w="193177" h="17198">
                <a:moveTo>
                  <a:pt x="0" y="7376"/>
                </a:moveTo>
                <a:lnTo>
                  <a:pt x="13582" y="5436"/>
                </a:lnTo>
                <a:lnTo>
                  <a:pt x="24334" y="3900"/>
                </a:lnTo>
                <a:lnTo>
                  <a:pt x="38778" y="2512"/>
                </a:lnTo>
                <a:lnTo>
                  <a:pt x="55683" y="1222"/>
                </a:lnTo>
                <a:lnTo>
                  <a:pt x="74229" y="0"/>
                </a:lnTo>
                <a:lnTo>
                  <a:pt x="95689" y="1367"/>
                </a:lnTo>
                <a:lnTo>
                  <a:pt x="119090" y="4461"/>
                </a:lnTo>
                <a:lnTo>
                  <a:pt x="143785" y="8707"/>
                </a:lnTo>
                <a:lnTo>
                  <a:pt x="160249" y="11537"/>
                </a:lnTo>
                <a:lnTo>
                  <a:pt x="171225" y="13424"/>
                </a:lnTo>
                <a:lnTo>
                  <a:pt x="193177" y="17198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685352" y="4976585"/>
            <a:ext cx="173525" cy="129923"/>
          </a:xfrm>
          <a:custGeom>
            <a:avLst/>
            <a:gdLst/>
            <a:ahLst/>
            <a:cxnLst/>
            <a:rect l="l" t="t" r="r" b="b"/>
            <a:pathLst>
              <a:path w="173525" h="129923">
                <a:moveTo>
                  <a:pt x="0" y="0"/>
                </a:moveTo>
                <a:lnTo>
                  <a:pt x="11182" y="14888"/>
                </a:lnTo>
                <a:lnTo>
                  <a:pt x="21704" y="31475"/>
                </a:lnTo>
                <a:lnTo>
                  <a:pt x="27929" y="40991"/>
                </a:lnTo>
                <a:lnTo>
                  <a:pt x="54277" y="79493"/>
                </a:lnTo>
                <a:lnTo>
                  <a:pt x="77533" y="108259"/>
                </a:lnTo>
                <a:lnTo>
                  <a:pt x="81155" y="107096"/>
                </a:lnTo>
                <a:lnTo>
                  <a:pt x="84661" y="104138"/>
                </a:lnTo>
                <a:lnTo>
                  <a:pt x="86635" y="99255"/>
                </a:lnTo>
                <a:lnTo>
                  <a:pt x="87858" y="86070"/>
                </a:lnTo>
                <a:lnTo>
                  <a:pt x="87189" y="73419"/>
                </a:lnTo>
                <a:lnTo>
                  <a:pt x="86770" y="64280"/>
                </a:lnTo>
                <a:lnTo>
                  <a:pt x="87677" y="62861"/>
                </a:lnTo>
                <a:lnTo>
                  <a:pt x="89009" y="62643"/>
                </a:lnTo>
                <a:lnTo>
                  <a:pt x="101313" y="72765"/>
                </a:lnTo>
                <a:lnTo>
                  <a:pt x="112692" y="85574"/>
                </a:lnTo>
                <a:lnTo>
                  <a:pt x="124297" y="100240"/>
                </a:lnTo>
                <a:lnTo>
                  <a:pt x="134306" y="114034"/>
                </a:lnTo>
                <a:lnTo>
                  <a:pt x="146383" y="128857"/>
                </a:lnTo>
                <a:lnTo>
                  <a:pt x="159965" y="90771"/>
                </a:lnTo>
                <a:lnTo>
                  <a:pt x="161193" y="75387"/>
                </a:lnTo>
                <a:lnTo>
                  <a:pt x="163315" y="60425"/>
                </a:lnTo>
                <a:lnTo>
                  <a:pt x="166684" y="46500"/>
                </a:lnTo>
                <a:lnTo>
                  <a:pt x="170932" y="29865"/>
                </a:lnTo>
                <a:lnTo>
                  <a:pt x="173525" y="19644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871981" y="4947079"/>
            <a:ext cx="101496" cy="130963"/>
          </a:xfrm>
          <a:custGeom>
            <a:avLst/>
            <a:gdLst/>
            <a:ahLst/>
            <a:cxnLst/>
            <a:rect l="l" t="t" r="r" b="b"/>
            <a:pathLst>
              <a:path w="101496" h="130963">
                <a:moveTo>
                  <a:pt x="0" y="0"/>
                </a:moveTo>
                <a:lnTo>
                  <a:pt x="23088" y="50431"/>
                </a:lnTo>
                <a:lnTo>
                  <a:pt x="28572" y="68372"/>
                </a:lnTo>
                <a:lnTo>
                  <a:pt x="33798" y="84955"/>
                </a:lnTo>
                <a:lnTo>
                  <a:pt x="39759" y="98389"/>
                </a:lnTo>
                <a:lnTo>
                  <a:pt x="42149" y="99789"/>
                </a:lnTo>
                <a:lnTo>
                  <a:pt x="44106" y="97812"/>
                </a:lnTo>
                <a:lnTo>
                  <a:pt x="49568" y="84034"/>
                </a:lnTo>
                <a:lnTo>
                  <a:pt x="51598" y="78941"/>
                </a:lnTo>
                <a:lnTo>
                  <a:pt x="54043" y="75910"/>
                </a:lnTo>
                <a:lnTo>
                  <a:pt x="56765" y="74253"/>
                </a:lnTo>
                <a:lnTo>
                  <a:pt x="59670" y="73512"/>
                </a:lnTo>
                <a:lnTo>
                  <a:pt x="68719" y="77539"/>
                </a:lnTo>
                <a:lnTo>
                  <a:pt x="79289" y="86119"/>
                </a:lnTo>
                <a:lnTo>
                  <a:pt x="92693" y="104176"/>
                </a:lnTo>
                <a:lnTo>
                  <a:pt x="100505" y="118499"/>
                </a:lnTo>
                <a:lnTo>
                  <a:pt x="101496" y="130963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983307" y="5019069"/>
            <a:ext cx="78578" cy="111320"/>
          </a:xfrm>
          <a:custGeom>
            <a:avLst/>
            <a:gdLst/>
            <a:ahLst/>
            <a:cxnLst/>
            <a:rect l="l" t="t" r="r" b="b"/>
            <a:pathLst>
              <a:path w="78578" h="111320">
                <a:moveTo>
                  <a:pt x="0" y="0"/>
                </a:moveTo>
                <a:lnTo>
                  <a:pt x="22188" y="40138"/>
                </a:lnTo>
                <a:lnTo>
                  <a:pt x="32524" y="45200"/>
                </a:lnTo>
                <a:lnTo>
                  <a:pt x="39193" y="42644"/>
                </a:lnTo>
                <a:lnTo>
                  <a:pt x="44824" y="33989"/>
                </a:lnTo>
                <a:lnTo>
                  <a:pt x="49025" y="22018"/>
                </a:lnTo>
                <a:lnTo>
                  <a:pt x="50892" y="9422"/>
                </a:lnTo>
                <a:lnTo>
                  <a:pt x="52117" y="9191"/>
                </a:lnTo>
                <a:lnTo>
                  <a:pt x="63107" y="49707"/>
                </a:lnTo>
                <a:lnTo>
                  <a:pt x="72504" y="87077"/>
                </a:lnTo>
                <a:lnTo>
                  <a:pt x="76617" y="103490"/>
                </a:lnTo>
                <a:lnTo>
                  <a:pt x="78578" y="111320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1038974" y="4927787"/>
            <a:ext cx="62679" cy="101064"/>
          </a:xfrm>
          <a:custGeom>
            <a:avLst/>
            <a:gdLst/>
            <a:ahLst/>
            <a:cxnLst/>
            <a:rect l="l" t="t" r="r" b="b"/>
            <a:pathLst>
              <a:path w="62679" h="101064">
                <a:moveTo>
                  <a:pt x="0" y="32307"/>
                </a:moveTo>
                <a:lnTo>
                  <a:pt x="22552" y="1087"/>
                </a:lnTo>
                <a:lnTo>
                  <a:pt x="30880" y="0"/>
                </a:lnTo>
                <a:lnTo>
                  <a:pt x="43750" y="3171"/>
                </a:lnTo>
                <a:lnTo>
                  <a:pt x="51458" y="10627"/>
                </a:lnTo>
                <a:lnTo>
                  <a:pt x="57794" y="21216"/>
                </a:lnTo>
                <a:lnTo>
                  <a:pt x="62679" y="39086"/>
                </a:lnTo>
                <a:lnTo>
                  <a:pt x="62660" y="50478"/>
                </a:lnTo>
                <a:lnTo>
                  <a:pt x="59499" y="60634"/>
                </a:lnTo>
                <a:lnTo>
                  <a:pt x="53523" y="75504"/>
                </a:lnTo>
                <a:lnTo>
                  <a:pt x="50419" y="89489"/>
                </a:lnTo>
                <a:lnTo>
                  <a:pt x="49112" y="101064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1114287" y="5071377"/>
            <a:ext cx="9822" cy="13096"/>
          </a:xfrm>
          <a:custGeom>
            <a:avLst/>
            <a:gdLst/>
            <a:ahLst/>
            <a:cxnLst/>
            <a:rect l="l" t="t" r="r" b="b"/>
            <a:pathLst>
              <a:path w="9822" h="13096">
                <a:moveTo>
                  <a:pt x="0" y="0"/>
                </a:moveTo>
                <a:lnTo>
                  <a:pt x="9822" y="13096"/>
                </a:lnTo>
              </a:path>
            </a:pathLst>
          </a:custGeom>
          <a:ln w="11050">
            <a:solidFill>
              <a:srgbClr val="0000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1303730" y="4939824"/>
            <a:ext cx="134926" cy="147962"/>
          </a:xfrm>
          <a:custGeom>
            <a:avLst/>
            <a:gdLst/>
            <a:ahLst/>
            <a:cxnLst/>
            <a:rect l="l" t="t" r="r" b="b"/>
            <a:pathLst>
              <a:path w="134926" h="147962">
                <a:moveTo>
                  <a:pt x="69206" y="3899"/>
                </a:moveTo>
                <a:lnTo>
                  <a:pt x="62254" y="423"/>
                </a:lnTo>
                <a:lnTo>
                  <a:pt x="45763" y="0"/>
                </a:lnTo>
                <a:lnTo>
                  <a:pt x="31988" y="3257"/>
                </a:lnTo>
                <a:lnTo>
                  <a:pt x="13796" y="11228"/>
                </a:lnTo>
                <a:lnTo>
                  <a:pt x="6017" y="17706"/>
                </a:lnTo>
                <a:lnTo>
                  <a:pt x="1348" y="25436"/>
                </a:lnTo>
                <a:lnTo>
                  <a:pt x="0" y="33723"/>
                </a:lnTo>
                <a:lnTo>
                  <a:pt x="149" y="37970"/>
                </a:lnTo>
                <a:lnTo>
                  <a:pt x="29221" y="66714"/>
                </a:lnTo>
                <a:lnTo>
                  <a:pt x="74283" y="92421"/>
                </a:lnTo>
                <a:lnTo>
                  <a:pt x="108828" y="110244"/>
                </a:lnTo>
                <a:lnTo>
                  <a:pt x="125257" y="120527"/>
                </a:lnTo>
                <a:lnTo>
                  <a:pt x="131675" y="125306"/>
                </a:lnTo>
                <a:lnTo>
                  <a:pt x="134499" y="129584"/>
                </a:lnTo>
                <a:lnTo>
                  <a:pt x="134926" y="133527"/>
                </a:lnTo>
                <a:lnTo>
                  <a:pt x="133756" y="137247"/>
                </a:lnTo>
                <a:lnTo>
                  <a:pt x="129701" y="139728"/>
                </a:lnTo>
                <a:lnTo>
                  <a:pt x="116465" y="142483"/>
                </a:lnTo>
                <a:lnTo>
                  <a:pt x="100639" y="143708"/>
                </a:lnTo>
                <a:lnTo>
                  <a:pt x="86451" y="144616"/>
                </a:lnTo>
                <a:lnTo>
                  <a:pt x="72481" y="14796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1438429" y="4930588"/>
            <a:ext cx="68757" cy="137515"/>
          </a:xfrm>
          <a:custGeom>
            <a:avLst/>
            <a:gdLst/>
            <a:ahLst/>
            <a:cxnLst/>
            <a:rect l="l" t="t" r="r" b="b"/>
            <a:pathLst>
              <a:path w="68757" h="137515">
                <a:moveTo>
                  <a:pt x="0" y="0"/>
                </a:moveTo>
                <a:lnTo>
                  <a:pt x="5214" y="3476"/>
                </a:lnTo>
                <a:lnTo>
                  <a:pt x="11933" y="16067"/>
                </a:lnTo>
                <a:lnTo>
                  <a:pt x="21189" y="33334"/>
                </a:lnTo>
                <a:lnTo>
                  <a:pt x="39747" y="66629"/>
                </a:lnTo>
                <a:lnTo>
                  <a:pt x="63158" y="115999"/>
                </a:lnTo>
                <a:lnTo>
                  <a:pt x="65025" y="122080"/>
                </a:lnTo>
                <a:lnTo>
                  <a:pt x="68757" y="13751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1454810" y="4984992"/>
            <a:ext cx="72031" cy="7765"/>
          </a:xfrm>
          <a:custGeom>
            <a:avLst/>
            <a:gdLst/>
            <a:ahLst/>
            <a:cxnLst/>
            <a:rect l="l" t="t" r="r" b="b"/>
            <a:pathLst>
              <a:path w="72031" h="7765">
                <a:moveTo>
                  <a:pt x="0" y="7765"/>
                </a:moveTo>
                <a:lnTo>
                  <a:pt x="5214" y="4289"/>
                </a:lnTo>
                <a:lnTo>
                  <a:pt x="20624" y="388"/>
                </a:lnTo>
                <a:lnTo>
                  <a:pt x="35117" y="0"/>
                </a:lnTo>
                <a:lnTo>
                  <a:pt x="49804" y="1039"/>
                </a:lnTo>
                <a:lnTo>
                  <a:pt x="67210" y="3701"/>
                </a:lnTo>
                <a:lnTo>
                  <a:pt x="72031" y="44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1567748" y="4992718"/>
            <a:ext cx="50783" cy="52387"/>
          </a:xfrm>
          <a:custGeom>
            <a:avLst/>
            <a:gdLst/>
            <a:ahLst/>
            <a:cxnLst/>
            <a:rect l="l" t="t" r="r" b="b"/>
            <a:pathLst>
              <a:path w="50783" h="52387">
                <a:moveTo>
                  <a:pt x="14766" y="0"/>
                </a:moveTo>
                <a:lnTo>
                  <a:pt x="0" y="26325"/>
                </a:lnTo>
                <a:lnTo>
                  <a:pt x="2261" y="33043"/>
                </a:lnTo>
                <a:lnTo>
                  <a:pt x="7625" y="40915"/>
                </a:lnTo>
                <a:lnTo>
                  <a:pt x="10006" y="40737"/>
                </a:lnTo>
                <a:lnTo>
                  <a:pt x="15561" y="35689"/>
                </a:lnTo>
                <a:lnTo>
                  <a:pt x="21348" y="26097"/>
                </a:lnTo>
                <a:lnTo>
                  <a:pt x="23520" y="25765"/>
                </a:lnTo>
                <a:lnTo>
                  <a:pt x="26059" y="27363"/>
                </a:lnTo>
                <a:lnTo>
                  <a:pt x="40790" y="44605"/>
                </a:lnTo>
                <a:lnTo>
                  <a:pt x="47498" y="51698"/>
                </a:lnTo>
                <a:lnTo>
                  <a:pt x="48593" y="52291"/>
                </a:lnTo>
                <a:lnTo>
                  <a:pt x="50783" y="523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1621816" y="5015598"/>
            <a:ext cx="85130" cy="37453"/>
          </a:xfrm>
          <a:custGeom>
            <a:avLst/>
            <a:gdLst/>
            <a:ahLst/>
            <a:cxnLst/>
            <a:rect l="l" t="t" r="r" b="b"/>
            <a:pathLst>
              <a:path w="85130" h="37453">
                <a:moveTo>
                  <a:pt x="0" y="9822"/>
                </a:moveTo>
                <a:lnTo>
                  <a:pt x="13276" y="25690"/>
                </a:lnTo>
                <a:lnTo>
                  <a:pt x="24491" y="37453"/>
                </a:lnTo>
                <a:lnTo>
                  <a:pt x="25786" y="36610"/>
                </a:lnTo>
                <a:lnTo>
                  <a:pt x="27191" y="19870"/>
                </a:lnTo>
                <a:lnTo>
                  <a:pt x="27950" y="15429"/>
                </a:lnTo>
                <a:lnTo>
                  <a:pt x="29911" y="11741"/>
                </a:lnTo>
                <a:lnTo>
                  <a:pt x="35971" y="5703"/>
                </a:lnTo>
                <a:lnTo>
                  <a:pt x="44485" y="2534"/>
                </a:lnTo>
                <a:lnTo>
                  <a:pt x="59505" y="1720"/>
                </a:lnTo>
                <a:lnTo>
                  <a:pt x="73535" y="1843"/>
                </a:lnTo>
                <a:lnTo>
                  <a:pt x="8513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1687313" y="4910782"/>
            <a:ext cx="48473" cy="127696"/>
          </a:xfrm>
          <a:custGeom>
            <a:avLst/>
            <a:gdLst/>
            <a:ahLst/>
            <a:cxnLst/>
            <a:rect l="l" t="t" r="r" b="b"/>
            <a:pathLst>
              <a:path w="48473" h="127696">
                <a:moveTo>
                  <a:pt x="0" y="0"/>
                </a:moveTo>
                <a:lnTo>
                  <a:pt x="21705" y="36692"/>
                </a:lnTo>
                <a:lnTo>
                  <a:pt x="38163" y="76680"/>
                </a:lnTo>
                <a:lnTo>
                  <a:pt x="48473" y="113091"/>
                </a:lnTo>
                <a:lnTo>
                  <a:pt x="45839" y="1276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1687325" y="4977615"/>
            <a:ext cx="75308" cy="1886"/>
          </a:xfrm>
          <a:custGeom>
            <a:avLst/>
            <a:gdLst/>
            <a:ahLst/>
            <a:cxnLst/>
            <a:rect l="l" t="t" r="r" b="b"/>
            <a:pathLst>
              <a:path w="75308" h="1886">
                <a:moveTo>
                  <a:pt x="0" y="1886"/>
                </a:moveTo>
                <a:lnTo>
                  <a:pt x="18298" y="0"/>
                </a:lnTo>
                <a:lnTo>
                  <a:pt x="31901" y="805"/>
                </a:lnTo>
                <a:lnTo>
                  <a:pt x="46436" y="1406"/>
                </a:lnTo>
                <a:lnTo>
                  <a:pt x="64085" y="1743"/>
                </a:lnTo>
                <a:lnTo>
                  <a:pt x="75308" y="1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1913263" y="4999108"/>
            <a:ext cx="62211" cy="46286"/>
          </a:xfrm>
          <a:custGeom>
            <a:avLst/>
            <a:gdLst/>
            <a:ahLst/>
            <a:cxnLst/>
            <a:rect l="l" t="t" r="r" b="b"/>
            <a:pathLst>
              <a:path w="62211" h="46286">
                <a:moveTo>
                  <a:pt x="0" y="0"/>
                </a:moveTo>
                <a:lnTo>
                  <a:pt x="17132" y="43024"/>
                </a:lnTo>
                <a:lnTo>
                  <a:pt x="23258" y="46286"/>
                </a:lnTo>
                <a:lnTo>
                  <a:pt x="26419" y="46138"/>
                </a:lnTo>
                <a:lnTo>
                  <a:pt x="28891" y="44947"/>
                </a:lnTo>
                <a:lnTo>
                  <a:pt x="32607" y="40714"/>
                </a:lnTo>
                <a:lnTo>
                  <a:pt x="35199" y="39875"/>
                </a:lnTo>
                <a:lnTo>
                  <a:pt x="52209" y="40329"/>
                </a:lnTo>
                <a:lnTo>
                  <a:pt x="54815" y="38892"/>
                </a:lnTo>
                <a:lnTo>
                  <a:pt x="62211" y="294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2034426" y="4989245"/>
            <a:ext cx="3274" cy="55663"/>
          </a:xfrm>
          <a:custGeom>
            <a:avLst/>
            <a:gdLst/>
            <a:ahLst/>
            <a:cxnLst/>
            <a:rect l="l" t="t" r="r" b="b"/>
            <a:pathLst>
              <a:path w="3274" h="55663">
                <a:moveTo>
                  <a:pt x="0" y="0"/>
                </a:moveTo>
                <a:lnTo>
                  <a:pt x="0" y="13906"/>
                </a:lnTo>
                <a:lnTo>
                  <a:pt x="0" y="31244"/>
                </a:lnTo>
                <a:lnTo>
                  <a:pt x="2250" y="49331"/>
                </a:lnTo>
                <a:lnTo>
                  <a:pt x="3274" y="556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2027892" y="4890975"/>
            <a:ext cx="55663" cy="176814"/>
          </a:xfrm>
          <a:custGeom>
            <a:avLst/>
            <a:gdLst/>
            <a:ahLst/>
            <a:cxnLst/>
            <a:rect l="l" t="t" r="r" b="b"/>
            <a:pathLst>
              <a:path w="55663" h="176814">
                <a:moveTo>
                  <a:pt x="0" y="0"/>
                </a:moveTo>
                <a:lnTo>
                  <a:pt x="22012" y="34957"/>
                </a:lnTo>
                <a:lnTo>
                  <a:pt x="34414" y="71964"/>
                </a:lnTo>
                <a:lnTo>
                  <a:pt x="46699" y="115915"/>
                </a:lnTo>
                <a:lnTo>
                  <a:pt x="54876" y="169096"/>
                </a:lnTo>
                <a:lnTo>
                  <a:pt x="55663" y="17681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2018083" y="4967118"/>
            <a:ext cx="150621" cy="87535"/>
          </a:xfrm>
          <a:custGeom>
            <a:avLst/>
            <a:gdLst/>
            <a:ahLst/>
            <a:cxnLst/>
            <a:rect l="l" t="t" r="r" b="b"/>
            <a:pathLst>
              <a:path w="150621" h="87535">
                <a:moveTo>
                  <a:pt x="0" y="5676"/>
                </a:moveTo>
                <a:lnTo>
                  <a:pt x="10092" y="3789"/>
                </a:lnTo>
                <a:lnTo>
                  <a:pt x="27968" y="5356"/>
                </a:lnTo>
                <a:lnTo>
                  <a:pt x="42634" y="2998"/>
                </a:lnTo>
                <a:lnTo>
                  <a:pt x="60137" y="0"/>
                </a:lnTo>
                <a:lnTo>
                  <a:pt x="69658" y="242"/>
                </a:lnTo>
                <a:lnTo>
                  <a:pt x="77527" y="2776"/>
                </a:lnTo>
                <a:lnTo>
                  <a:pt x="83693" y="7297"/>
                </a:lnTo>
                <a:lnTo>
                  <a:pt x="88495" y="13309"/>
                </a:lnTo>
                <a:lnTo>
                  <a:pt x="94542" y="30967"/>
                </a:lnTo>
                <a:lnTo>
                  <a:pt x="99078" y="47975"/>
                </a:lnTo>
                <a:lnTo>
                  <a:pt x="100978" y="53521"/>
                </a:lnTo>
                <a:lnTo>
                  <a:pt x="102973" y="56491"/>
                </a:lnTo>
                <a:lnTo>
                  <a:pt x="105031" y="57744"/>
                </a:lnTo>
                <a:lnTo>
                  <a:pt x="107130" y="57851"/>
                </a:lnTo>
                <a:lnTo>
                  <a:pt x="111403" y="56030"/>
                </a:lnTo>
                <a:lnTo>
                  <a:pt x="113561" y="54526"/>
                </a:lnTo>
                <a:lnTo>
                  <a:pt x="117182" y="55342"/>
                </a:lnTo>
                <a:lnTo>
                  <a:pt x="131617" y="64818"/>
                </a:lnTo>
                <a:lnTo>
                  <a:pt x="144886" y="79302"/>
                </a:lnTo>
                <a:lnTo>
                  <a:pt x="150621" y="8753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2234208" y="4959657"/>
            <a:ext cx="62213" cy="130976"/>
          </a:xfrm>
          <a:custGeom>
            <a:avLst/>
            <a:gdLst/>
            <a:ahLst/>
            <a:cxnLst/>
            <a:rect l="l" t="t" r="r" b="b"/>
            <a:pathLst>
              <a:path w="62213" h="130976">
                <a:moveTo>
                  <a:pt x="0" y="0"/>
                </a:moveTo>
                <a:lnTo>
                  <a:pt x="19430" y="33027"/>
                </a:lnTo>
                <a:lnTo>
                  <a:pt x="38805" y="75569"/>
                </a:lnTo>
                <a:lnTo>
                  <a:pt x="44061" y="86397"/>
                </a:lnTo>
                <a:lnTo>
                  <a:pt x="49384" y="96891"/>
                </a:lnTo>
                <a:lnTo>
                  <a:pt x="57966" y="114372"/>
                </a:lnTo>
                <a:lnTo>
                  <a:pt x="62213" y="13097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2211302" y="4933220"/>
            <a:ext cx="99447" cy="94676"/>
          </a:xfrm>
          <a:custGeom>
            <a:avLst/>
            <a:gdLst/>
            <a:ahLst/>
            <a:cxnLst/>
            <a:rect l="l" t="t" r="r" b="b"/>
            <a:pathLst>
              <a:path w="99447" h="94676">
                <a:moveTo>
                  <a:pt x="0" y="3476"/>
                </a:moveTo>
                <a:lnTo>
                  <a:pt x="5214" y="0"/>
                </a:lnTo>
                <a:lnTo>
                  <a:pt x="16506" y="2173"/>
                </a:lnTo>
                <a:lnTo>
                  <a:pt x="33895" y="10174"/>
                </a:lnTo>
                <a:lnTo>
                  <a:pt x="68093" y="35496"/>
                </a:lnTo>
                <a:lnTo>
                  <a:pt x="96779" y="72931"/>
                </a:lnTo>
                <a:lnTo>
                  <a:pt x="99447" y="79249"/>
                </a:lnTo>
                <a:lnTo>
                  <a:pt x="99405" y="84189"/>
                </a:lnTo>
                <a:lnTo>
                  <a:pt x="97559" y="88210"/>
                </a:lnTo>
                <a:lnTo>
                  <a:pt x="94509" y="91618"/>
                </a:lnTo>
                <a:lnTo>
                  <a:pt x="89929" y="93526"/>
                </a:lnTo>
                <a:lnTo>
                  <a:pt x="78048" y="94676"/>
                </a:lnTo>
                <a:lnTo>
                  <a:pt x="65249" y="93004"/>
                </a:lnTo>
                <a:lnTo>
                  <a:pt x="51592" y="89913"/>
                </a:lnTo>
                <a:lnTo>
                  <a:pt x="45842" y="8861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2403614" y="4958882"/>
            <a:ext cx="95854" cy="125124"/>
          </a:xfrm>
          <a:custGeom>
            <a:avLst/>
            <a:gdLst/>
            <a:ahLst/>
            <a:cxnLst/>
            <a:rect l="l" t="t" r="r" b="b"/>
            <a:pathLst>
              <a:path w="95854" h="125124">
                <a:moveTo>
                  <a:pt x="27090" y="59635"/>
                </a:moveTo>
                <a:lnTo>
                  <a:pt x="22432" y="102519"/>
                </a:lnTo>
                <a:lnTo>
                  <a:pt x="39934" y="111735"/>
                </a:lnTo>
                <a:lnTo>
                  <a:pt x="42930" y="110013"/>
                </a:lnTo>
                <a:lnTo>
                  <a:pt x="48198" y="103249"/>
                </a:lnTo>
                <a:lnTo>
                  <a:pt x="50054" y="89327"/>
                </a:lnTo>
                <a:lnTo>
                  <a:pt x="50040" y="80521"/>
                </a:lnTo>
                <a:lnTo>
                  <a:pt x="32082" y="36838"/>
                </a:lnTo>
                <a:lnTo>
                  <a:pt x="2428" y="743"/>
                </a:lnTo>
                <a:lnTo>
                  <a:pt x="98" y="0"/>
                </a:lnTo>
                <a:lnTo>
                  <a:pt x="0" y="2050"/>
                </a:lnTo>
                <a:lnTo>
                  <a:pt x="1389" y="5965"/>
                </a:lnTo>
                <a:lnTo>
                  <a:pt x="14576" y="22926"/>
                </a:lnTo>
                <a:lnTo>
                  <a:pt x="24205" y="34071"/>
                </a:lnTo>
                <a:lnTo>
                  <a:pt x="34262" y="45867"/>
                </a:lnTo>
                <a:lnTo>
                  <a:pt x="64345" y="82236"/>
                </a:lnTo>
                <a:lnTo>
                  <a:pt x="85548" y="110961"/>
                </a:lnTo>
                <a:lnTo>
                  <a:pt x="95854" y="12512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2499486" y="4998629"/>
            <a:ext cx="45111" cy="53620"/>
          </a:xfrm>
          <a:custGeom>
            <a:avLst/>
            <a:gdLst/>
            <a:ahLst/>
            <a:cxnLst/>
            <a:rect l="l" t="t" r="r" b="b"/>
            <a:pathLst>
              <a:path w="45111" h="53620">
                <a:moveTo>
                  <a:pt x="0" y="3476"/>
                </a:moveTo>
                <a:lnTo>
                  <a:pt x="6953" y="0"/>
                </a:lnTo>
                <a:lnTo>
                  <a:pt x="10820" y="67"/>
                </a:lnTo>
                <a:lnTo>
                  <a:pt x="19968" y="3053"/>
                </a:lnTo>
                <a:lnTo>
                  <a:pt x="35346" y="19561"/>
                </a:lnTo>
                <a:lnTo>
                  <a:pt x="44470" y="37672"/>
                </a:lnTo>
                <a:lnTo>
                  <a:pt x="45111" y="47053"/>
                </a:lnTo>
                <a:lnTo>
                  <a:pt x="44263" y="51083"/>
                </a:lnTo>
                <a:lnTo>
                  <a:pt x="41878" y="53041"/>
                </a:lnTo>
                <a:lnTo>
                  <a:pt x="38470" y="53620"/>
                </a:lnTo>
                <a:lnTo>
                  <a:pt x="34378" y="53278"/>
                </a:lnTo>
                <a:lnTo>
                  <a:pt x="25951" y="48046"/>
                </a:lnTo>
                <a:lnTo>
                  <a:pt x="10421" y="29865"/>
                </a:lnTo>
                <a:lnTo>
                  <a:pt x="2435" y="12826"/>
                </a:lnTo>
                <a:lnTo>
                  <a:pt x="0" y="675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2578091" y="4913655"/>
            <a:ext cx="52391" cy="180096"/>
          </a:xfrm>
          <a:custGeom>
            <a:avLst/>
            <a:gdLst/>
            <a:ahLst/>
            <a:cxnLst/>
            <a:rect l="l" t="t" r="r" b="b"/>
            <a:pathLst>
              <a:path w="52391" h="180096">
                <a:moveTo>
                  <a:pt x="0" y="0"/>
                </a:moveTo>
                <a:lnTo>
                  <a:pt x="8206" y="43975"/>
                </a:lnTo>
                <a:lnTo>
                  <a:pt x="15411" y="67570"/>
                </a:lnTo>
                <a:lnTo>
                  <a:pt x="19369" y="80338"/>
                </a:lnTo>
                <a:lnTo>
                  <a:pt x="23464" y="93580"/>
                </a:lnTo>
                <a:lnTo>
                  <a:pt x="27649" y="107138"/>
                </a:lnTo>
                <a:lnTo>
                  <a:pt x="31530" y="119451"/>
                </a:lnTo>
                <a:lnTo>
                  <a:pt x="35210" y="130934"/>
                </a:lnTo>
                <a:lnTo>
                  <a:pt x="38754" y="141864"/>
                </a:lnTo>
                <a:lnTo>
                  <a:pt x="44632" y="158860"/>
                </a:lnTo>
                <a:lnTo>
                  <a:pt x="50092" y="173804"/>
                </a:lnTo>
                <a:lnTo>
                  <a:pt x="52391" y="1800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2597755" y="4926713"/>
            <a:ext cx="65490" cy="160450"/>
          </a:xfrm>
          <a:custGeom>
            <a:avLst/>
            <a:gdLst/>
            <a:ahLst/>
            <a:cxnLst/>
            <a:rect l="l" t="t" r="r" b="b"/>
            <a:pathLst>
              <a:path w="65490" h="160450">
                <a:moveTo>
                  <a:pt x="0" y="0"/>
                </a:moveTo>
                <a:lnTo>
                  <a:pt x="28410" y="46537"/>
                </a:lnTo>
                <a:lnTo>
                  <a:pt x="44609" y="92753"/>
                </a:lnTo>
                <a:lnTo>
                  <a:pt x="51843" y="116779"/>
                </a:lnTo>
                <a:lnTo>
                  <a:pt x="54937" y="126970"/>
                </a:lnTo>
                <a:lnTo>
                  <a:pt x="60314" y="144115"/>
                </a:lnTo>
                <a:lnTo>
                  <a:pt x="65490" y="16045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2702995" y="4998712"/>
            <a:ext cx="45407" cy="58941"/>
          </a:xfrm>
          <a:custGeom>
            <a:avLst/>
            <a:gdLst/>
            <a:ahLst/>
            <a:cxnLst/>
            <a:rect l="l" t="t" r="r" b="b"/>
            <a:pathLst>
              <a:path w="45407" h="58941">
                <a:moveTo>
                  <a:pt x="9387" y="0"/>
                </a:moveTo>
                <a:lnTo>
                  <a:pt x="5910" y="3476"/>
                </a:lnTo>
                <a:lnTo>
                  <a:pt x="271" y="14330"/>
                </a:lnTo>
                <a:lnTo>
                  <a:pt x="0" y="24924"/>
                </a:lnTo>
                <a:lnTo>
                  <a:pt x="2304" y="35454"/>
                </a:lnTo>
                <a:lnTo>
                  <a:pt x="5754" y="42560"/>
                </a:lnTo>
                <a:lnTo>
                  <a:pt x="8420" y="43290"/>
                </a:lnTo>
                <a:lnTo>
                  <a:pt x="11653" y="42322"/>
                </a:lnTo>
                <a:lnTo>
                  <a:pt x="15264" y="40221"/>
                </a:lnTo>
                <a:lnTo>
                  <a:pt x="17671" y="36638"/>
                </a:lnTo>
                <a:lnTo>
                  <a:pt x="20345" y="26835"/>
                </a:lnTo>
                <a:lnTo>
                  <a:pt x="20176" y="13143"/>
                </a:lnTo>
                <a:lnTo>
                  <a:pt x="25585" y="27194"/>
                </a:lnTo>
                <a:lnTo>
                  <a:pt x="33227" y="42096"/>
                </a:lnTo>
                <a:lnTo>
                  <a:pt x="45407" y="5894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2758245" y="4999643"/>
            <a:ext cx="42569" cy="48423"/>
          </a:xfrm>
          <a:custGeom>
            <a:avLst/>
            <a:gdLst/>
            <a:ahLst/>
            <a:cxnLst/>
            <a:rect l="l" t="t" r="r" b="b"/>
            <a:pathLst>
              <a:path w="42569" h="48423">
                <a:moveTo>
                  <a:pt x="0" y="25226"/>
                </a:moveTo>
                <a:lnTo>
                  <a:pt x="9715" y="43036"/>
                </a:lnTo>
                <a:lnTo>
                  <a:pt x="11934" y="48015"/>
                </a:lnTo>
                <a:lnTo>
                  <a:pt x="12686" y="48423"/>
                </a:lnTo>
                <a:lnTo>
                  <a:pt x="9634" y="31075"/>
                </a:lnTo>
                <a:lnTo>
                  <a:pt x="8647" y="20549"/>
                </a:lnTo>
                <a:lnTo>
                  <a:pt x="10634" y="9806"/>
                </a:lnTo>
                <a:lnTo>
                  <a:pt x="12911" y="5850"/>
                </a:lnTo>
                <a:lnTo>
                  <a:pt x="19321" y="484"/>
                </a:lnTo>
                <a:lnTo>
                  <a:pt x="23432" y="0"/>
                </a:lnTo>
                <a:lnTo>
                  <a:pt x="38250" y="4153"/>
                </a:lnTo>
                <a:lnTo>
                  <a:pt x="42569" y="557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2814540" y="4988809"/>
            <a:ext cx="38686" cy="65491"/>
          </a:xfrm>
          <a:custGeom>
            <a:avLst/>
            <a:gdLst/>
            <a:ahLst/>
            <a:cxnLst/>
            <a:rect l="l" t="t" r="r" b="b"/>
            <a:pathLst>
              <a:path w="38686" h="65491">
                <a:moveTo>
                  <a:pt x="38686" y="0"/>
                </a:moveTo>
                <a:lnTo>
                  <a:pt x="1306" y="14933"/>
                </a:lnTo>
                <a:lnTo>
                  <a:pt x="0" y="20462"/>
                </a:lnTo>
                <a:lnTo>
                  <a:pt x="2573" y="26559"/>
                </a:lnTo>
                <a:lnTo>
                  <a:pt x="12098" y="37098"/>
                </a:lnTo>
                <a:lnTo>
                  <a:pt x="28138" y="51959"/>
                </a:lnTo>
                <a:lnTo>
                  <a:pt x="29471" y="55015"/>
                </a:lnTo>
                <a:lnTo>
                  <a:pt x="29268" y="57779"/>
                </a:lnTo>
                <a:lnTo>
                  <a:pt x="28041" y="60350"/>
                </a:lnTo>
                <a:lnTo>
                  <a:pt x="26132" y="62064"/>
                </a:lnTo>
                <a:lnTo>
                  <a:pt x="15764" y="6549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2877192" y="5055899"/>
            <a:ext cx="11051" cy="0"/>
          </a:xfrm>
          <a:custGeom>
            <a:avLst/>
            <a:gdLst/>
            <a:ahLst/>
            <a:cxnLst/>
            <a:rect l="l" t="t" r="r" b="b"/>
            <a:pathLst>
              <a:path w="11051" h="0">
                <a:moveTo>
                  <a:pt x="0" y="0"/>
                </a:moveTo>
                <a:lnTo>
                  <a:pt x="11051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724671" y="5205542"/>
            <a:ext cx="101500" cy="66741"/>
          </a:xfrm>
          <a:custGeom>
            <a:avLst/>
            <a:gdLst/>
            <a:ahLst/>
            <a:cxnLst/>
            <a:rect l="l" t="t" r="r" b="b"/>
            <a:pathLst>
              <a:path w="101500" h="66741">
                <a:moveTo>
                  <a:pt x="0" y="0"/>
                </a:moveTo>
                <a:lnTo>
                  <a:pt x="2977" y="9728"/>
                </a:lnTo>
                <a:lnTo>
                  <a:pt x="13991" y="25148"/>
                </a:lnTo>
                <a:lnTo>
                  <a:pt x="24402" y="43397"/>
                </a:lnTo>
                <a:lnTo>
                  <a:pt x="36309" y="60191"/>
                </a:lnTo>
                <a:lnTo>
                  <a:pt x="39849" y="62319"/>
                </a:lnTo>
                <a:lnTo>
                  <a:pt x="43665" y="63010"/>
                </a:lnTo>
                <a:lnTo>
                  <a:pt x="47663" y="62743"/>
                </a:lnTo>
                <a:lnTo>
                  <a:pt x="50693" y="60747"/>
                </a:lnTo>
                <a:lnTo>
                  <a:pt x="61254" y="44685"/>
                </a:lnTo>
                <a:lnTo>
                  <a:pt x="64483" y="44342"/>
                </a:lnTo>
                <a:lnTo>
                  <a:pt x="72921" y="47841"/>
                </a:lnTo>
                <a:lnTo>
                  <a:pt x="89818" y="61217"/>
                </a:lnTo>
                <a:lnTo>
                  <a:pt x="95823" y="66741"/>
                </a:lnTo>
                <a:lnTo>
                  <a:pt x="97715" y="65594"/>
                </a:lnTo>
                <a:lnTo>
                  <a:pt x="99818" y="56559"/>
                </a:lnTo>
                <a:lnTo>
                  <a:pt x="97842" y="42842"/>
                </a:lnTo>
                <a:lnTo>
                  <a:pt x="94053" y="28136"/>
                </a:lnTo>
                <a:lnTo>
                  <a:pt x="91157" y="15536"/>
                </a:lnTo>
                <a:lnTo>
                  <a:pt x="91331" y="11812"/>
                </a:lnTo>
                <a:lnTo>
                  <a:pt x="92538" y="9694"/>
                </a:lnTo>
                <a:lnTo>
                  <a:pt x="94434" y="8645"/>
                </a:lnTo>
                <a:lnTo>
                  <a:pt x="96062" y="9401"/>
                </a:lnTo>
                <a:lnTo>
                  <a:pt x="101500" y="196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878565" y="5156390"/>
            <a:ext cx="117872" cy="134243"/>
          </a:xfrm>
          <a:custGeom>
            <a:avLst/>
            <a:gdLst/>
            <a:ahLst/>
            <a:cxnLst/>
            <a:rect l="l" t="t" r="r" b="b"/>
            <a:pathLst>
              <a:path w="117872" h="134243">
                <a:moveTo>
                  <a:pt x="0" y="0"/>
                </a:moveTo>
                <a:lnTo>
                  <a:pt x="13757" y="50487"/>
                </a:lnTo>
                <a:lnTo>
                  <a:pt x="24586" y="83461"/>
                </a:lnTo>
                <a:lnTo>
                  <a:pt x="28021" y="100804"/>
                </a:lnTo>
                <a:lnTo>
                  <a:pt x="29231" y="102855"/>
                </a:lnTo>
                <a:lnTo>
                  <a:pt x="30765" y="102768"/>
                </a:lnTo>
                <a:lnTo>
                  <a:pt x="34774" y="99881"/>
                </a:lnTo>
                <a:lnTo>
                  <a:pt x="40194" y="97385"/>
                </a:lnTo>
                <a:lnTo>
                  <a:pt x="43894" y="98030"/>
                </a:lnTo>
                <a:lnTo>
                  <a:pt x="57794" y="105161"/>
                </a:lnTo>
                <a:lnTo>
                  <a:pt x="73069" y="111479"/>
                </a:lnTo>
                <a:lnTo>
                  <a:pt x="108788" y="92213"/>
                </a:lnTo>
                <a:lnTo>
                  <a:pt x="109634" y="86578"/>
                </a:lnTo>
                <a:lnTo>
                  <a:pt x="109106" y="82093"/>
                </a:lnTo>
                <a:lnTo>
                  <a:pt x="105608" y="75170"/>
                </a:lnTo>
                <a:lnTo>
                  <a:pt x="102056" y="74488"/>
                </a:lnTo>
                <a:lnTo>
                  <a:pt x="92289" y="77611"/>
                </a:lnTo>
                <a:lnTo>
                  <a:pt x="102126" y="122286"/>
                </a:lnTo>
                <a:lnTo>
                  <a:pt x="117872" y="13424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1032461" y="5244756"/>
            <a:ext cx="55662" cy="32742"/>
          </a:xfrm>
          <a:custGeom>
            <a:avLst/>
            <a:gdLst/>
            <a:ahLst/>
            <a:cxnLst/>
            <a:rect l="l" t="t" r="r" b="b"/>
            <a:pathLst>
              <a:path w="55662" h="32742">
                <a:moveTo>
                  <a:pt x="0" y="0"/>
                </a:moveTo>
                <a:lnTo>
                  <a:pt x="2977" y="16479"/>
                </a:lnTo>
                <a:lnTo>
                  <a:pt x="6295" y="23210"/>
                </a:lnTo>
                <a:lnTo>
                  <a:pt x="7471" y="23840"/>
                </a:lnTo>
                <a:lnTo>
                  <a:pt x="8255" y="22806"/>
                </a:lnTo>
                <a:lnTo>
                  <a:pt x="8777" y="20661"/>
                </a:lnTo>
                <a:lnTo>
                  <a:pt x="14727" y="12427"/>
                </a:lnTo>
                <a:lnTo>
                  <a:pt x="23403" y="6552"/>
                </a:lnTo>
                <a:lnTo>
                  <a:pt x="26880" y="6550"/>
                </a:lnTo>
                <a:lnTo>
                  <a:pt x="34624" y="9460"/>
                </a:lnTo>
                <a:lnTo>
                  <a:pt x="45426" y="18972"/>
                </a:lnTo>
                <a:lnTo>
                  <a:pt x="55662" y="327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1179811" y="5234896"/>
            <a:ext cx="9822" cy="52388"/>
          </a:xfrm>
          <a:custGeom>
            <a:avLst/>
            <a:gdLst/>
            <a:ahLst/>
            <a:cxnLst/>
            <a:rect l="l" t="t" r="r" b="b"/>
            <a:pathLst>
              <a:path w="9822" h="52388">
                <a:moveTo>
                  <a:pt x="0" y="0"/>
                </a:moveTo>
                <a:lnTo>
                  <a:pt x="970" y="15217"/>
                </a:lnTo>
                <a:lnTo>
                  <a:pt x="4557" y="33606"/>
                </a:lnTo>
                <a:lnTo>
                  <a:pt x="8878" y="49160"/>
                </a:lnTo>
                <a:lnTo>
                  <a:pt x="9822" y="523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1192916" y="5156275"/>
            <a:ext cx="36017" cy="134246"/>
          </a:xfrm>
          <a:custGeom>
            <a:avLst/>
            <a:gdLst/>
            <a:ahLst/>
            <a:cxnLst/>
            <a:rect l="l" t="t" r="r" b="b"/>
            <a:pathLst>
              <a:path w="36017" h="134246">
                <a:moveTo>
                  <a:pt x="0" y="0"/>
                </a:moveTo>
                <a:lnTo>
                  <a:pt x="15410" y="43411"/>
                </a:lnTo>
                <a:lnTo>
                  <a:pt x="25909" y="81542"/>
                </a:lnTo>
                <a:lnTo>
                  <a:pt x="33643" y="120817"/>
                </a:lnTo>
                <a:lnTo>
                  <a:pt x="36017" y="13424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1192924" y="5219836"/>
            <a:ext cx="42566" cy="1886"/>
          </a:xfrm>
          <a:custGeom>
            <a:avLst/>
            <a:gdLst/>
            <a:ahLst/>
            <a:cxnLst/>
            <a:rect l="l" t="t" r="r" b="b"/>
            <a:pathLst>
              <a:path w="42566" h="1886">
                <a:moveTo>
                  <a:pt x="0" y="1886"/>
                </a:moveTo>
                <a:lnTo>
                  <a:pt x="16048" y="0"/>
                </a:lnTo>
                <a:lnTo>
                  <a:pt x="33577" y="1165"/>
                </a:lnTo>
                <a:lnTo>
                  <a:pt x="42566" y="1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1307535" y="5215136"/>
            <a:ext cx="26194" cy="55663"/>
          </a:xfrm>
          <a:custGeom>
            <a:avLst/>
            <a:gdLst/>
            <a:ahLst/>
            <a:cxnLst/>
            <a:rect l="l" t="t" r="r" b="b"/>
            <a:pathLst>
              <a:path w="26194" h="55663">
                <a:moveTo>
                  <a:pt x="0" y="0"/>
                </a:moveTo>
                <a:lnTo>
                  <a:pt x="5592" y="15684"/>
                </a:lnTo>
                <a:lnTo>
                  <a:pt x="13420" y="32418"/>
                </a:lnTo>
                <a:lnTo>
                  <a:pt x="21798" y="47433"/>
                </a:lnTo>
                <a:lnTo>
                  <a:pt x="26194" y="556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1341697" y="5221647"/>
            <a:ext cx="21511" cy="52390"/>
          </a:xfrm>
          <a:custGeom>
            <a:avLst/>
            <a:gdLst/>
            <a:ahLst/>
            <a:cxnLst/>
            <a:rect l="l" t="t" r="r" b="b"/>
            <a:pathLst>
              <a:path w="21511" h="52390">
                <a:moveTo>
                  <a:pt x="21511" y="0"/>
                </a:moveTo>
                <a:lnTo>
                  <a:pt x="5120" y="8920"/>
                </a:lnTo>
                <a:lnTo>
                  <a:pt x="158" y="12574"/>
                </a:lnTo>
                <a:lnTo>
                  <a:pt x="0" y="15296"/>
                </a:lnTo>
                <a:lnTo>
                  <a:pt x="3704" y="22200"/>
                </a:lnTo>
                <a:lnTo>
                  <a:pt x="19130" y="39197"/>
                </a:lnTo>
                <a:lnTo>
                  <a:pt x="21015" y="42503"/>
                </a:lnTo>
                <a:lnTo>
                  <a:pt x="21181" y="45071"/>
                </a:lnTo>
                <a:lnTo>
                  <a:pt x="20199" y="47147"/>
                </a:lnTo>
                <a:lnTo>
                  <a:pt x="14962" y="5239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1484370" y="5143023"/>
            <a:ext cx="45841" cy="160445"/>
          </a:xfrm>
          <a:custGeom>
            <a:avLst/>
            <a:gdLst/>
            <a:ahLst/>
            <a:cxnLst/>
            <a:rect l="l" t="t" r="r" b="b"/>
            <a:pathLst>
              <a:path w="45841" h="160445">
                <a:moveTo>
                  <a:pt x="0" y="0"/>
                </a:moveTo>
                <a:lnTo>
                  <a:pt x="5502" y="18128"/>
                </a:lnTo>
                <a:lnTo>
                  <a:pt x="11177" y="34616"/>
                </a:lnTo>
                <a:lnTo>
                  <a:pt x="14727" y="45634"/>
                </a:lnTo>
                <a:lnTo>
                  <a:pt x="18550" y="57709"/>
                </a:lnTo>
                <a:lnTo>
                  <a:pt x="22190" y="70489"/>
                </a:lnTo>
                <a:lnTo>
                  <a:pt x="25708" y="83738"/>
                </a:lnTo>
                <a:lnTo>
                  <a:pt x="29144" y="97301"/>
                </a:lnTo>
                <a:lnTo>
                  <a:pt x="32527" y="109617"/>
                </a:lnTo>
                <a:lnTo>
                  <a:pt x="35874" y="121102"/>
                </a:lnTo>
                <a:lnTo>
                  <a:pt x="39196" y="132034"/>
                </a:lnTo>
                <a:lnTo>
                  <a:pt x="42888" y="146120"/>
                </a:lnTo>
                <a:lnTo>
                  <a:pt x="45841" y="16044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1487655" y="5224845"/>
            <a:ext cx="65488" cy="3274"/>
          </a:xfrm>
          <a:custGeom>
            <a:avLst/>
            <a:gdLst/>
            <a:ahLst/>
            <a:cxnLst/>
            <a:rect l="l" t="t" r="r" b="b"/>
            <a:pathLst>
              <a:path w="65488" h="3274">
                <a:moveTo>
                  <a:pt x="0" y="0"/>
                </a:moveTo>
                <a:lnTo>
                  <a:pt x="16048" y="363"/>
                </a:lnTo>
                <a:lnTo>
                  <a:pt x="29083" y="1737"/>
                </a:lnTo>
                <a:lnTo>
                  <a:pt x="43365" y="2591"/>
                </a:lnTo>
                <a:lnTo>
                  <a:pt x="58933" y="3071"/>
                </a:lnTo>
                <a:lnTo>
                  <a:pt x="65488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1595722" y="5231356"/>
            <a:ext cx="13097" cy="42567"/>
          </a:xfrm>
          <a:custGeom>
            <a:avLst/>
            <a:gdLst/>
            <a:ahLst/>
            <a:cxnLst/>
            <a:rect l="l" t="t" r="r" b="b"/>
            <a:pathLst>
              <a:path w="13097" h="42567">
                <a:moveTo>
                  <a:pt x="0" y="0"/>
                </a:moveTo>
                <a:lnTo>
                  <a:pt x="4864" y="15321"/>
                </a:lnTo>
                <a:lnTo>
                  <a:pt x="9706" y="33332"/>
                </a:lnTo>
                <a:lnTo>
                  <a:pt x="13097" y="42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1618654" y="5228044"/>
            <a:ext cx="108057" cy="45842"/>
          </a:xfrm>
          <a:custGeom>
            <a:avLst/>
            <a:gdLst/>
            <a:ahLst/>
            <a:cxnLst/>
            <a:rect l="l" t="t" r="r" b="b"/>
            <a:pathLst>
              <a:path w="108057" h="45842">
                <a:moveTo>
                  <a:pt x="0" y="0"/>
                </a:moveTo>
                <a:lnTo>
                  <a:pt x="5228" y="15685"/>
                </a:lnTo>
                <a:lnTo>
                  <a:pt x="10806" y="32419"/>
                </a:lnTo>
                <a:lnTo>
                  <a:pt x="13656" y="40968"/>
                </a:lnTo>
                <a:lnTo>
                  <a:pt x="14561" y="42229"/>
                </a:lnTo>
                <a:lnTo>
                  <a:pt x="15165" y="41614"/>
                </a:lnTo>
                <a:lnTo>
                  <a:pt x="18463" y="25935"/>
                </a:lnTo>
                <a:lnTo>
                  <a:pt x="20023" y="12010"/>
                </a:lnTo>
                <a:lnTo>
                  <a:pt x="22967" y="4246"/>
                </a:lnTo>
                <a:lnTo>
                  <a:pt x="24771" y="3922"/>
                </a:lnTo>
                <a:lnTo>
                  <a:pt x="26701" y="5889"/>
                </a:lnTo>
                <a:lnTo>
                  <a:pt x="33289" y="21255"/>
                </a:lnTo>
                <a:lnTo>
                  <a:pt x="34926" y="22902"/>
                </a:lnTo>
                <a:lnTo>
                  <a:pt x="36746" y="22908"/>
                </a:lnTo>
                <a:lnTo>
                  <a:pt x="38686" y="21821"/>
                </a:lnTo>
                <a:lnTo>
                  <a:pt x="45694" y="23523"/>
                </a:lnTo>
                <a:lnTo>
                  <a:pt x="91678" y="17416"/>
                </a:lnTo>
                <a:lnTo>
                  <a:pt x="93381" y="10334"/>
                </a:lnTo>
                <a:lnTo>
                  <a:pt x="92088" y="10528"/>
                </a:lnTo>
                <a:lnTo>
                  <a:pt x="96159" y="38352"/>
                </a:lnTo>
                <a:lnTo>
                  <a:pt x="108057" y="4584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1806401" y="5136459"/>
            <a:ext cx="41478" cy="114468"/>
          </a:xfrm>
          <a:custGeom>
            <a:avLst/>
            <a:gdLst/>
            <a:ahLst/>
            <a:cxnLst/>
            <a:rect l="l" t="t" r="r" b="b"/>
            <a:pathLst>
              <a:path w="41478" h="114468">
                <a:moveTo>
                  <a:pt x="41478" y="114468"/>
                </a:moveTo>
                <a:lnTo>
                  <a:pt x="40750" y="103283"/>
                </a:lnTo>
                <a:lnTo>
                  <a:pt x="35158" y="85807"/>
                </a:lnTo>
                <a:lnTo>
                  <a:pt x="27148" y="69349"/>
                </a:lnTo>
                <a:lnTo>
                  <a:pt x="22465" y="59648"/>
                </a:lnTo>
                <a:lnTo>
                  <a:pt x="3819" y="16293"/>
                </a:lnTo>
                <a:lnTo>
                  <a:pt x="0" y="5358"/>
                </a:lnTo>
                <a:lnTo>
                  <a:pt x="1092" y="615"/>
                </a:lnTo>
                <a:lnTo>
                  <a:pt x="5458" y="0"/>
                </a:lnTo>
                <a:lnTo>
                  <a:pt x="12007" y="2136"/>
                </a:lnTo>
                <a:lnTo>
                  <a:pt x="24135" y="13242"/>
                </a:lnTo>
                <a:lnTo>
                  <a:pt x="36339" y="29173"/>
                </a:lnTo>
                <a:lnTo>
                  <a:pt x="41478" y="3588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1808598" y="5195223"/>
            <a:ext cx="71364" cy="43291"/>
          </a:xfrm>
          <a:custGeom>
            <a:avLst/>
            <a:gdLst/>
            <a:ahLst/>
            <a:cxnLst/>
            <a:rect l="l" t="t" r="r" b="b"/>
            <a:pathLst>
              <a:path w="71364" h="43291">
                <a:moveTo>
                  <a:pt x="0" y="0"/>
                </a:moveTo>
                <a:lnTo>
                  <a:pt x="17149" y="4557"/>
                </a:lnTo>
                <a:lnTo>
                  <a:pt x="34502" y="8769"/>
                </a:lnTo>
                <a:lnTo>
                  <a:pt x="52192" y="14194"/>
                </a:lnTo>
                <a:lnTo>
                  <a:pt x="63894" y="24418"/>
                </a:lnTo>
                <a:lnTo>
                  <a:pt x="71364" y="37230"/>
                </a:lnTo>
                <a:lnTo>
                  <a:pt x="71225" y="40101"/>
                </a:lnTo>
                <a:lnTo>
                  <a:pt x="69677" y="42015"/>
                </a:lnTo>
                <a:lnTo>
                  <a:pt x="67190" y="43291"/>
                </a:lnTo>
                <a:lnTo>
                  <a:pt x="63712" y="42686"/>
                </a:lnTo>
                <a:lnTo>
                  <a:pt x="54998" y="38133"/>
                </a:lnTo>
                <a:lnTo>
                  <a:pt x="45078" y="27388"/>
                </a:lnTo>
                <a:lnTo>
                  <a:pt x="41865" y="20176"/>
                </a:lnTo>
                <a:lnTo>
                  <a:pt x="39294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1901834" y="5198459"/>
            <a:ext cx="21385" cy="45843"/>
          </a:xfrm>
          <a:custGeom>
            <a:avLst/>
            <a:gdLst/>
            <a:ahLst/>
            <a:cxnLst/>
            <a:rect l="l" t="t" r="r" b="b"/>
            <a:pathLst>
              <a:path w="21385" h="45843">
                <a:moveTo>
                  <a:pt x="1738" y="45843"/>
                </a:moveTo>
                <a:lnTo>
                  <a:pt x="0" y="37152"/>
                </a:lnTo>
                <a:lnTo>
                  <a:pt x="2395" y="21316"/>
                </a:lnTo>
                <a:lnTo>
                  <a:pt x="7713" y="9752"/>
                </a:lnTo>
                <a:lnTo>
                  <a:pt x="12762" y="5183"/>
                </a:lnTo>
                <a:lnTo>
                  <a:pt x="21385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2047544" y="5119704"/>
            <a:ext cx="28056" cy="136405"/>
          </a:xfrm>
          <a:custGeom>
            <a:avLst/>
            <a:gdLst/>
            <a:ahLst/>
            <a:cxnLst/>
            <a:rect l="l" t="t" r="r" b="b"/>
            <a:pathLst>
              <a:path w="28056" h="136405">
                <a:moveTo>
                  <a:pt x="26317" y="131109"/>
                </a:moveTo>
                <a:lnTo>
                  <a:pt x="28056" y="136325"/>
                </a:lnTo>
                <a:lnTo>
                  <a:pt x="27840" y="136405"/>
                </a:lnTo>
                <a:lnTo>
                  <a:pt x="21296" y="123168"/>
                </a:lnTo>
                <a:lnTo>
                  <a:pt x="6804" y="77832"/>
                </a:lnTo>
                <a:lnTo>
                  <a:pt x="0" y="31108"/>
                </a:lnTo>
                <a:lnTo>
                  <a:pt x="794" y="14624"/>
                </a:lnTo>
                <a:lnTo>
                  <a:pt x="3574" y="3660"/>
                </a:lnTo>
                <a:lnTo>
                  <a:pt x="5333" y="1027"/>
                </a:lnTo>
                <a:lnTo>
                  <a:pt x="7235" y="0"/>
                </a:lnTo>
                <a:lnTo>
                  <a:pt x="13219" y="12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2028033" y="5182010"/>
            <a:ext cx="45843" cy="8458"/>
          </a:xfrm>
          <a:custGeom>
            <a:avLst/>
            <a:gdLst/>
            <a:ahLst/>
            <a:cxnLst/>
            <a:rect l="l" t="t" r="r" b="b"/>
            <a:pathLst>
              <a:path w="45843" h="8458">
                <a:moveTo>
                  <a:pt x="0" y="0"/>
                </a:moveTo>
                <a:lnTo>
                  <a:pt x="15321" y="6751"/>
                </a:lnTo>
                <a:lnTo>
                  <a:pt x="25607" y="8458"/>
                </a:lnTo>
                <a:lnTo>
                  <a:pt x="34303" y="7276"/>
                </a:lnTo>
                <a:lnTo>
                  <a:pt x="45843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2113186" y="5191795"/>
            <a:ext cx="26197" cy="58942"/>
          </a:xfrm>
          <a:custGeom>
            <a:avLst/>
            <a:gdLst/>
            <a:ahLst/>
            <a:cxnLst/>
            <a:rect l="l" t="t" r="r" b="b"/>
            <a:pathLst>
              <a:path w="26197" h="58942">
                <a:moveTo>
                  <a:pt x="0" y="0"/>
                </a:moveTo>
                <a:lnTo>
                  <a:pt x="4864" y="8570"/>
                </a:lnTo>
                <a:lnTo>
                  <a:pt x="10677" y="26057"/>
                </a:lnTo>
                <a:lnTo>
                  <a:pt x="18724" y="43633"/>
                </a:lnTo>
                <a:lnTo>
                  <a:pt x="26197" y="5894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2159046" y="5191757"/>
            <a:ext cx="26196" cy="50961"/>
          </a:xfrm>
          <a:custGeom>
            <a:avLst/>
            <a:gdLst/>
            <a:ahLst/>
            <a:cxnLst/>
            <a:rect l="l" t="t" r="r" b="b"/>
            <a:pathLst>
              <a:path w="26196" h="50961">
                <a:moveTo>
                  <a:pt x="0" y="32746"/>
                </a:moveTo>
                <a:lnTo>
                  <a:pt x="5215" y="36223"/>
                </a:lnTo>
                <a:lnTo>
                  <a:pt x="8745" y="40841"/>
                </a:lnTo>
                <a:lnTo>
                  <a:pt x="15715" y="50961"/>
                </a:lnTo>
                <a:lnTo>
                  <a:pt x="15934" y="49255"/>
                </a:lnTo>
                <a:lnTo>
                  <a:pt x="11755" y="32665"/>
                </a:lnTo>
                <a:lnTo>
                  <a:pt x="8617" y="15945"/>
                </a:lnTo>
                <a:lnTo>
                  <a:pt x="9045" y="6237"/>
                </a:lnTo>
                <a:lnTo>
                  <a:pt x="11124" y="3430"/>
                </a:lnTo>
                <a:lnTo>
                  <a:pt x="14329" y="1923"/>
                </a:lnTo>
                <a:lnTo>
                  <a:pt x="26196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2211455" y="5194994"/>
            <a:ext cx="19728" cy="65492"/>
          </a:xfrm>
          <a:custGeom>
            <a:avLst/>
            <a:gdLst/>
            <a:ahLst/>
            <a:cxnLst/>
            <a:rect l="l" t="t" r="r" b="b"/>
            <a:pathLst>
              <a:path w="19728" h="65492">
                <a:moveTo>
                  <a:pt x="16373" y="0"/>
                </a:moveTo>
                <a:lnTo>
                  <a:pt x="4438" y="14754"/>
                </a:lnTo>
                <a:lnTo>
                  <a:pt x="3322" y="17477"/>
                </a:lnTo>
                <a:lnTo>
                  <a:pt x="3053" y="23413"/>
                </a:lnTo>
                <a:lnTo>
                  <a:pt x="4582" y="26160"/>
                </a:lnTo>
                <a:lnTo>
                  <a:pt x="18009" y="38055"/>
                </a:lnTo>
                <a:lnTo>
                  <a:pt x="19283" y="40651"/>
                </a:lnTo>
                <a:lnTo>
                  <a:pt x="19728" y="46447"/>
                </a:lnTo>
                <a:lnTo>
                  <a:pt x="17933" y="55847"/>
                </a:lnTo>
                <a:lnTo>
                  <a:pt x="15594" y="58334"/>
                </a:lnTo>
                <a:lnTo>
                  <a:pt x="0" y="654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2270415" y="5106539"/>
            <a:ext cx="42570" cy="160459"/>
          </a:xfrm>
          <a:custGeom>
            <a:avLst/>
            <a:gdLst/>
            <a:ahLst/>
            <a:cxnLst/>
            <a:rect l="l" t="t" r="r" b="b"/>
            <a:pathLst>
              <a:path w="42570" h="160459">
                <a:moveTo>
                  <a:pt x="0" y="0"/>
                </a:moveTo>
                <a:lnTo>
                  <a:pt x="3562" y="17159"/>
                </a:lnTo>
                <a:lnTo>
                  <a:pt x="6677" y="32004"/>
                </a:lnTo>
                <a:lnTo>
                  <a:pt x="9545" y="42076"/>
                </a:lnTo>
                <a:lnTo>
                  <a:pt x="12913" y="53156"/>
                </a:lnTo>
                <a:lnTo>
                  <a:pt x="16249" y="64909"/>
                </a:lnTo>
                <a:lnTo>
                  <a:pt x="19565" y="77111"/>
                </a:lnTo>
                <a:lnTo>
                  <a:pt x="22867" y="89612"/>
                </a:lnTo>
                <a:lnTo>
                  <a:pt x="26524" y="101584"/>
                </a:lnTo>
                <a:lnTo>
                  <a:pt x="30417" y="113204"/>
                </a:lnTo>
                <a:lnTo>
                  <a:pt x="34469" y="124589"/>
                </a:lnTo>
                <a:lnTo>
                  <a:pt x="38970" y="141121"/>
                </a:lnTo>
                <a:lnTo>
                  <a:pt x="41504" y="154729"/>
                </a:lnTo>
                <a:lnTo>
                  <a:pt x="42570" y="16045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2267156" y="5179211"/>
            <a:ext cx="45845" cy="2607"/>
          </a:xfrm>
          <a:custGeom>
            <a:avLst/>
            <a:gdLst/>
            <a:ahLst/>
            <a:cxnLst/>
            <a:rect l="l" t="t" r="r" b="b"/>
            <a:pathLst>
              <a:path w="45845" h="2607">
                <a:moveTo>
                  <a:pt x="0" y="2607"/>
                </a:moveTo>
                <a:lnTo>
                  <a:pt x="13435" y="356"/>
                </a:lnTo>
                <a:lnTo>
                  <a:pt x="29450" y="0"/>
                </a:lnTo>
                <a:lnTo>
                  <a:pt x="45845" y="260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2422398" y="5194879"/>
            <a:ext cx="44531" cy="52638"/>
          </a:xfrm>
          <a:custGeom>
            <a:avLst/>
            <a:gdLst/>
            <a:ahLst/>
            <a:cxnLst/>
            <a:rect l="l" t="t" r="r" b="b"/>
            <a:pathLst>
              <a:path w="44531" h="52638">
                <a:moveTo>
                  <a:pt x="15058" y="0"/>
                </a:moveTo>
                <a:lnTo>
                  <a:pt x="0" y="18551"/>
                </a:lnTo>
                <a:lnTo>
                  <a:pt x="4290" y="34362"/>
                </a:lnTo>
                <a:lnTo>
                  <a:pt x="9545" y="42682"/>
                </a:lnTo>
                <a:lnTo>
                  <a:pt x="12474" y="45920"/>
                </a:lnTo>
                <a:lnTo>
                  <a:pt x="21551" y="50487"/>
                </a:lnTo>
                <a:lnTo>
                  <a:pt x="31406" y="52638"/>
                </a:lnTo>
                <a:lnTo>
                  <a:pt x="44531" y="4912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2453848" y="5211215"/>
            <a:ext cx="51020" cy="23175"/>
          </a:xfrm>
          <a:custGeom>
            <a:avLst/>
            <a:gdLst/>
            <a:ahLst/>
            <a:cxnLst/>
            <a:rect l="l" t="t" r="r" b="b"/>
            <a:pathLst>
              <a:path w="51020" h="23175">
                <a:moveTo>
                  <a:pt x="22923" y="0"/>
                </a:moveTo>
                <a:lnTo>
                  <a:pt x="40415" y="7124"/>
                </a:lnTo>
                <a:lnTo>
                  <a:pt x="50878" y="15395"/>
                </a:lnTo>
                <a:lnTo>
                  <a:pt x="51020" y="17541"/>
                </a:lnTo>
                <a:lnTo>
                  <a:pt x="49659" y="19698"/>
                </a:lnTo>
                <a:lnTo>
                  <a:pt x="47296" y="21865"/>
                </a:lnTo>
                <a:lnTo>
                  <a:pt x="44266" y="22945"/>
                </a:lnTo>
                <a:lnTo>
                  <a:pt x="37018" y="23175"/>
                </a:lnTo>
                <a:lnTo>
                  <a:pt x="21277" y="19521"/>
                </a:lnTo>
                <a:lnTo>
                  <a:pt x="3556" y="9012"/>
                </a:lnTo>
                <a:lnTo>
                  <a:pt x="0" y="654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2532459" y="5201352"/>
            <a:ext cx="72044" cy="52466"/>
          </a:xfrm>
          <a:custGeom>
            <a:avLst/>
            <a:gdLst/>
            <a:ahLst/>
            <a:cxnLst/>
            <a:rect l="l" t="t" r="r" b="b"/>
            <a:pathLst>
              <a:path w="72044" h="52466">
                <a:moveTo>
                  <a:pt x="0" y="0"/>
                </a:moveTo>
                <a:lnTo>
                  <a:pt x="9366" y="16050"/>
                </a:lnTo>
                <a:lnTo>
                  <a:pt x="13016" y="29086"/>
                </a:lnTo>
                <a:lnTo>
                  <a:pt x="16822" y="42400"/>
                </a:lnTo>
                <a:lnTo>
                  <a:pt x="19848" y="51956"/>
                </a:lnTo>
                <a:lnTo>
                  <a:pt x="20145" y="52466"/>
                </a:lnTo>
                <a:lnTo>
                  <a:pt x="19979" y="51351"/>
                </a:lnTo>
                <a:lnTo>
                  <a:pt x="22692" y="39104"/>
                </a:lnTo>
                <a:lnTo>
                  <a:pt x="25974" y="31085"/>
                </a:lnTo>
                <a:lnTo>
                  <a:pt x="28596" y="29820"/>
                </a:lnTo>
                <a:lnTo>
                  <a:pt x="31799" y="30432"/>
                </a:lnTo>
                <a:lnTo>
                  <a:pt x="35390" y="32295"/>
                </a:lnTo>
                <a:lnTo>
                  <a:pt x="41320" y="39217"/>
                </a:lnTo>
                <a:lnTo>
                  <a:pt x="44926" y="45447"/>
                </a:lnTo>
                <a:lnTo>
                  <a:pt x="44869" y="45580"/>
                </a:lnTo>
                <a:lnTo>
                  <a:pt x="44103" y="44577"/>
                </a:lnTo>
                <a:lnTo>
                  <a:pt x="62026" y="36033"/>
                </a:lnTo>
                <a:lnTo>
                  <a:pt x="72044" y="4257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2673292" y="5201314"/>
            <a:ext cx="19648" cy="91694"/>
          </a:xfrm>
          <a:custGeom>
            <a:avLst/>
            <a:gdLst/>
            <a:ahLst/>
            <a:cxnLst/>
            <a:rect l="l" t="t" r="r" b="b"/>
            <a:pathLst>
              <a:path w="19648" h="91694">
                <a:moveTo>
                  <a:pt x="0" y="0"/>
                </a:moveTo>
                <a:lnTo>
                  <a:pt x="4558" y="17151"/>
                </a:lnTo>
                <a:lnTo>
                  <a:pt x="6634" y="29939"/>
                </a:lnTo>
                <a:lnTo>
                  <a:pt x="9134" y="44599"/>
                </a:lnTo>
                <a:lnTo>
                  <a:pt x="12671" y="58391"/>
                </a:lnTo>
                <a:lnTo>
                  <a:pt x="17015" y="76692"/>
                </a:lnTo>
                <a:lnTo>
                  <a:pt x="19648" y="9169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2663487" y="5198001"/>
            <a:ext cx="35608" cy="46415"/>
          </a:xfrm>
          <a:custGeom>
            <a:avLst/>
            <a:gdLst/>
            <a:ahLst/>
            <a:cxnLst/>
            <a:rect l="l" t="t" r="r" b="b"/>
            <a:pathLst>
              <a:path w="35608" h="46415">
                <a:moveTo>
                  <a:pt x="9824" y="0"/>
                </a:moveTo>
                <a:lnTo>
                  <a:pt x="16778" y="1738"/>
                </a:lnTo>
                <a:lnTo>
                  <a:pt x="28056" y="11512"/>
                </a:lnTo>
                <a:lnTo>
                  <a:pt x="35401" y="25930"/>
                </a:lnTo>
                <a:lnTo>
                  <a:pt x="35608" y="30750"/>
                </a:lnTo>
                <a:lnTo>
                  <a:pt x="32927" y="39986"/>
                </a:lnTo>
                <a:lnTo>
                  <a:pt x="30320" y="43031"/>
                </a:lnTo>
                <a:lnTo>
                  <a:pt x="23542" y="46415"/>
                </a:lnTo>
                <a:lnTo>
                  <a:pt x="14708" y="45978"/>
                </a:lnTo>
                <a:lnTo>
                  <a:pt x="0" y="4257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2748651" y="5201238"/>
            <a:ext cx="38162" cy="36682"/>
          </a:xfrm>
          <a:custGeom>
            <a:avLst/>
            <a:gdLst/>
            <a:ahLst/>
            <a:cxnLst/>
            <a:rect l="l" t="t" r="r" b="b"/>
            <a:pathLst>
              <a:path w="38162" h="36682">
                <a:moveTo>
                  <a:pt x="13099" y="0"/>
                </a:moveTo>
                <a:lnTo>
                  <a:pt x="20053" y="0"/>
                </a:lnTo>
                <a:lnTo>
                  <a:pt x="26378" y="2910"/>
                </a:lnTo>
                <a:lnTo>
                  <a:pt x="29593" y="5215"/>
                </a:lnTo>
                <a:lnTo>
                  <a:pt x="37594" y="17151"/>
                </a:lnTo>
                <a:lnTo>
                  <a:pt x="38162" y="21622"/>
                </a:lnTo>
                <a:lnTo>
                  <a:pt x="35882" y="30471"/>
                </a:lnTo>
                <a:lnTo>
                  <a:pt x="33382" y="33414"/>
                </a:lnTo>
                <a:lnTo>
                  <a:pt x="26722" y="36682"/>
                </a:lnTo>
                <a:lnTo>
                  <a:pt x="18911" y="36195"/>
                </a:lnTo>
                <a:lnTo>
                  <a:pt x="14790" y="35046"/>
                </a:lnTo>
                <a:lnTo>
                  <a:pt x="7301" y="29888"/>
                </a:lnTo>
                <a:lnTo>
                  <a:pt x="1789" y="23472"/>
                </a:lnTo>
                <a:lnTo>
                  <a:pt x="828" y="20742"/>
                </a:lnTo>
                <a:lnTo>
                  <a:pt x="0" y="1309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2804342" y="5194650"/>
            <a:ext cx="21308" cy="28309"/>
          </a:xfrm>
          <a:custGeom>
            <a:avLst/>
            <a:gdLst/>
            <a:ahLst/>
            <a:cxnLst/>
            <a:rect l="l" t="t" r="r" b="b"/>
            <a:pathLst>
              <a:path w="21308" h="28309">
                <a:moveTo>
                  <a:pt x="0" y="16374"/>
                </a:moveTo>
                <a:lnTo>
                  <a:pt x="5593" y="23853"/>
                </a:lnTo>
                <a:lnTo>
                  <a:pt x="10854" y="28309"/>
                </a:lnTo>
                <a:lnTo>
                  <a:pt x="13786" y="27970"/>
                </a:lnTo>
                <a:lnTo>
                  <a:pt x="19954" y="22740"/>
                </a:lnTo>
                <a:lnTo>
                  <a:pt x="21308" y="18799"/>
                </a:lnTo>
                <a:lnTo>
                  <a:pt x="20192" y="4252"/>
                </a:lnTo>
                <a:lnTo>
                  <a:pt x="19649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2850210" y="5197886"/>
            <a:ext cx="49123" cy="22924"/>
          </a:xfrm>
          <a:custGeom>
            <a:avLst/>
            <a:gdLst/>
            <a:ahLst/>
            <a:cxnLst/>
            <a:rect l="l" t="t" r="r" b="b"/>
            <a:pathLst>
              <a:path w="49123" h="22924">
                <a:moveTo>
                  <a:pt x="0" y="0"/>
                </a:moveTo>
                <a:lnTo>
                  <a:pt x="7124" y="16841"/>
                </a:lnTo>
                <a:lnTo>
                  <a:pt x="9116" y="21052"/>
                </a:lnTo>
                <a:lnTo>
                  <a:pt x="10080" y="21676"/>
                </a:lnTo>
                <a:lnTo>
                  <a:pt x="11669" y="6601"/>
                </a:lnTo>
                <a:lnTo>
                  <a:pt x="15056" y="5856"/>
                </a:lnTo>
                <a:lnTo>
                  <a:pt x="26583" y="8909"/>
                </a:lnTo>
                <a:lnTo>
                  <a:pt x="43539" y="19023"/>
                </a:lnTo>
                <a:lnTo>
                  <a:pt x="49123" y="2292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2908014" y="5115926"/>
            <a:ext cx="79761" cy="108122"/>
          </a:xfrm>
          <a:custGeom>
            <a:avLst/>
            <a:gdLst/>
            <a:ahLst/>
            <a:cxnLst/>
            <a:rect l="l" t="t" r="r" b="b"/>
            <a:pathLst>
              <a:path w="79761" h="108122">
                <a:moveTo>
                  <a:pt x="24088" y="55723"/>
                </a:moveTo>
                <a:lnTo>
                  <a:pt x="34527" y="100442"/>
                </a:lnTo>
                <a:lnTo>
                  <a:pt x="37597" y="100455"/>
                </a:lnTo>
                <a:lnTo>
                  <a:pt x="40735" y="97916"/>
                </a:lnTo>
                <a:lnTo>
                  <a:pt x="43919" y="93677"/>
                </a:lnTo>
                <a:lnTo>
                  <a:pt x="45516" y="81203"/>
                </a:lnTo>
                <a:lnTo>
                  <a:pt x="44923" y="73802"/>
                </a:lnTo>
                <a:lnTo>
                  <a:pt x="28284" y="38755"/>
                </a:lnTo>
                <a:lnTo>
                  <a:pt x="5914" y="7305"/>
                </a:lnTo>
                <a:lnTo>
                  <a:pt x="0" y="0"/>
                </a:lnTo>
                <a:lnTo>
                  <a:pt x="4649" y="4030"/>
                </a:lnTo>
                <a:lnTo>
                  <a:pt x="30652" y="40459"/>
                </a:lnTo>
                <a:lnTo>
                  <a:pt x="46897" y="65799"/>
                </a:lnTo>
                <a:lnTo>
                  <a:pt x="54213" y="76267"/>
                </a:lnTo>
                <a:lnTo>
                  <a:pt x="67193" y="92752"/>
                </a:lnTo>
                <a:lnTo>
                  <a:pt x="79761" y="10812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2987797" y="5165061"/>
            <a:ext cx="9824" cy="36023"/>
          </a:xfrm>
          <a:custGeom>
            <a:avLst/>
            <a:gdLst/>
            <a:ahLst/>
            <a:cxnLst/>
            <a:rect l="l" t="t" r="r" b="b"/>
            <a:pathLst>
              <a:path w="9824" h="36023">
                <a:moveTo>
                  <a:pt x="0" y="0"/>
                </a:moveTo>
                <a:lnTo>
                  <a:pt x="3562" y="13597"/>
                </a:lnTo>
                <a:lnTo>
                  <a:pt x="6635" y="26710"/>
                </a:lnTo>
                <a:lnTo>
                  <a:pt x="9824" y="3602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3017292" y="5165023"/>
            <a:ext cx="52399" cy="49124"/>
          </a:xfrm>
          <a:custGeom>
            <a:avLst/>
            <a:gdLst/>
            <a:ahLst/>
            <a:cxnLst/>
            <a:rect l="l" t="t" r="r" b="b"/>
            <a:pathLst>
              <a:path w="52399" h="49124">
                <a:moveTo>
                  <a:pt x="0" y="0"/>
                </a:moveTo>
                <a:lnTo>
                  <a:pt x="8746" y="15871"/>
                </a:lnTo>
                <a:lnTo>
                  <a:pt x="13978" y="29374"/>
                </a:lnTo>
                <a:lnTo>
                  <a:pt x="15505" y="30863"/>
                </a:lnTo>
                <a:lnTo>
                  <a:pt x="17250" y="31128"/>
                </a:lnTo>
                <a:lnTo>
                  <a:pt x="19141" y="30576"/>
                </a:lnTo>
                <a:lnTo>
                  <a:pt x="20766" y="29117"/>
                </a:lnTo>
                <a:lnTo>
                  <a:pt x="25519" y="22576"/>
                </a:lnTo>
                <a:lnTo>
                  <a:pt x="30627" y="19373"/>
                </a:lnTo>
                <a:lnTo>
                  <a:pt x="33882" y="20557"/>
                </a:lnTo>
                <a:lnTo>
                  <a:pt x="41379" y="27694"/>
                </a:lnTo>
                <a:lnTo>
                  <a:pt x="50696" y="45295"/>
                </a:lnTo>
                <a:lnTo>
                  <a:pt x="52399" y="4912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3081173" y="5158232"/>
            <a:ext cx="50632" cy="100366"/>
          </a:xfrm>
          <a:custGeom>
            <a:avLst/>
            <a:gdLst/>
            <a:ahLst/>
            <a:cxnLst/>
            <a:rect l="l" t="t" r="r" b="b"/>
            <a:pathLst>
              <a:path w="50632" h="100366">
                <a:moveTo>
                  <a:pt x="14739" y="3476"/>
                </a:moveTo>
                <a:lnTo>
                  <a:pt x="11261" y="0"/>
                </a:lnTo>
                <a:lnTo>
                  <a:pt x="9146" y="431"/>
                </a:lnTo>
                <a:lnTo>
                  <a:pt x="3884" y="4791"/>
                </a:lnTo>
                <a:lnTo>
                  <a:pt x="817" y="11581"/>
                </a:lnTo>
                <a:lnTo>
                  <a:pt x="0" y="15430"/>
                </a:lnTo>
                <a:lnTo>
                  <a:pt x="1031" y="23587"/>
                </a:lnTo>
                <a:lnTo>
                  <a:pt x="2325" y="27800"/>
                </a:lnTo>
                <a:lnTo>
                  <a:pt x="4644" y="30973"/>
                </a:lnTo>
                <a:lnTo>
                  <a:pt x="11101" y="35468"/>
                </a:lnTo>
                <a:lnTo>
                  <a:pt x="13769" y="35721"/>
                </a:lnTo>
                <a:lnTo>
                  <a:pt x="15912" y="34798"/>
                </a:lnTo>
                <a:lnTo>
                  <a:pt x="19263" y="30861"/>
                </a:lnTo>
                <a:lnTo>
                  <a:pt x="21965" y="25472"/>
                </a:lnTo>
                <a:lnTo>
                  <a:pt x="23559" y="25054"/>
                </a:lnTo>
                <a:lnTo>
                  <a:pt x="41295" y="62802"/>
                </a:lnTo>
                <a:lnTo>
                  <a:pt x="50632" y="94846"/>
                </a:lnTo>
                <a:lnTo>
                  <a:pt x="48856" y="98595"/>
                </a:lnTo>
                <a:lnTo>
                  <a:pt x="44761" y="100366"/>
                </a:lnTo>
                <a:lnTo>
                  <a:pt x="33541" y="100030"/>
                </a:lnTo>
                <a:lnTo>
                  <a:pt x="16364" y="93830"/>
                </a:lnTo>
                <a:lnTo>
                  <a:pt x="11464" y="91901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3145058" y="5181321"/>
            <a:ext cx="29323" cy="88424"/>
          </a:xfrm>
          <a:custGeom>
            <a:avLst/>
            <a:gdLst/>
            <a:ahLst/>
            <a:cxnLst/>
            <a:rect l="l" t="t" r="r" b="b"/>
            <a:pathLst>
              <a:path w="29323" h="88424">
                <a:moveTo>
                  <a:pt x="0" y="0"/>
                </a:moveTo>
                <a:lnTo>
                  <a:pt x="25586" y="46281"/>
                </a:lnTo>
                <a:lnTo>
                  <a:pt x="29323" y="62538"/>
                </a:lnTo>
                <a:lnTo>
                  <a:pt x="29286" y="74372"/>
                </a:lnTo>
                <a:lnTo>
                  <a:pt x="26200" y="88424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777074" y="5369141"/>
            <a:ext cx="32742" cy="104777"/>
          </a:xfrm>
          <a:custGeom>
            <a:avLst/>
            <a:gdLst/>
            <a:ahLst/>
            <a:cxnLst/>
            <a:rect l="l" t="t" r="r" b="b"/>
            <a:pathLst>
              <a:path w="32742" h="104777">
                <a:moveTo>
                  <a:pt x="0" y="0"/>
                </a:moveTo>
                <a:lnTo>
                  <a:pt x="3476" y="12167"/>
                </a:lnTo>
                <a:lnTo>
                  <a:pt x="7123" y="25902"/>
                </a:lnTo>
                <a:lnTo>
                  <a:pt x="12261" y="42072"/>
                </a:lnTo>
                <a:lnTo>
                  <a:pt x="20608" y="60173"/>
                </a:lnTo>
                <a:lnTo>
                  <a:pt x="26500" y="76221"/>
                </a:lnTo>
                <a:lnTo>
                  <a:pt x="30893" y="93648"/>
                </a:lnTo>
                <a:lnTo>
                  <a:pt x="32742" y="1047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678850" y="5376798"/>
            <a:ext cx="186635" cy="11816"/>
          </a:xfrm>
          <a:custGeom>
            <a:avLst/>
            <a:gdLst/>
            <a:ahLst/>
            <a:cxnLst/>
            <a:rect l="l" t="t" r="r" b="b"/>
            <a:pathLst>
              <a:path w="186635" h="11816">
                <a:moveTo>
                  <a:pt x="0" y="8677"/>
                </a:moveTo>
                <a:lnTo>
                  <a:pt x="8569" y="10927"/>
                </a:lnTo>
                <a:lnTo>
                  <a:pt x="24165" y="11648"/>
                </a:lnTo>
                <a:lnTo>
                  <a:pt x="32845" y="11749"/>
                </a:lnTo>
                <a:lnTo>
                  <a:pt x="42634" y="11816"/>
                </a:lnTo>
                <a:lnTo>
                  <a:pt x="53525" y="11497"/>
                </a:lnTo>
                <a:lnTo>
                  <a:pt x="101404" y="7401"/>
                </a:lnTo>
                <a:lnTo>
                  <a:pt x="113443" y="5644"/>
                </a:lnTo>
                <a:lnTo>
                  <a:pt x="124743" y="4108"/>
                </a:lnTo>
                <a:lnTo>
                  <a:pt x="135551" y="2721"/>
                </a:lnTo>
                <a:lnTo>
                  <a:pt x="146030" y="1432"/>
                </a:lnTo>
                <a:lnTo>
                  <a:pt x="163495" y="0"/>
                </a:lnTo>
                <a:lnTo>
                  <a:pt x="179779" y="163"/>
                </a:lnTo>
                <a:lnTo>
                  <a:pt x="186635" y="212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773810" y="5477120"/>
            <a:ext cx="98229" cy="14410"/>
          </a:xfrm>
          <a:custGeom>
            <a:avLst/>
            <a:gdLst/>
            <a:ahLst/>
            <a:cxnLst/>
            <a:rect l="l" t="t" r="r" b="b"/>
            <a:pathLst>
              <a:path w="98229" h="14410">
                <a:moveTo>
                  <a:pt x="0" y="0"/>
                </a:moveTo>
                <a:lnTo>
                  <a:pt x="10820" y="7114"/>
                </a:lnTo>
                <a:lnTo>
                  <a:pt x="25317" y="11526"/>
                </a:lnTo>
                <a:lnTo>
                  <a:pt x="43276" y="14410"/>
                </a:lnTo>
                <a:lnTo>
                  <a:pt x="55979" y="13923"/>
                </a:lnTo>
                <a:lnTo>
                  <a:pt x="73665" y="11603"/>
                </a:lnTo>
                <a:lnTo>
                  <a:pt x="91868" y="7924"/>
                </a:lnTo>
                <a:lnTo>
                  <a:pt x="98229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999575" y="5447615"/>
            <a:ext cx="91852" cy="58938"/>
          </a:xfrm>
          <a:custGeom>
            <a:avLst/>
            <a:gdLst/>
            <a:ahLst/>
            <a:cxnLst/>
            <a:rect l="l" t="t" r="r" b="b"/>
            <a:pathLst>
              <a:path w="91852" h="58938">
                <a:moveTo>
                  <a:pt x="6719" y="0"/>
                </a:moveTo>
                <a:lnTo>
                  <a:pt x="1504" y="1738"/>
                </a:lnTo>
                <a:lnTo>
                  <a:pt x="332" y="3705"/>
                </a:lnTo>
                <a:lnTo>
                  <a:pt x="0" y="9771"/>
                </a:lnTo>
                <a:lnTo>
                  <a:pt x="3596" y="24845"/>
                </a:lnTo>
                <a:lnTo>
                  <a:pt x="12746" y="41398"/>
                </a:lnTo>
                <a:lnTo>
                  <a:pt x="20306" y="55877"/>
                </a:lnTo>
                <a:lnTo>
                  <a:pt x="20507" y="55806"/>
                </a:lnTo>
                <a:lnTo>
                  <a:pt x="19953" y="46111"/>
                </a:lnTo>
                <a:lnTo>
                  <a:pt x="21595" y="34359"/>
                </a:lnTo>
                <a:lnTo>
                  <a:pt x="23549" y="32002"/>
                </a:lnTo>
                <a:lnTo>
                  <a:pt x="26307" y="30793"/>
                </a:lnTo>
                <a:lnTo>
                  <a:pt x="29601" y="30352"/>
                </a:lnTo>
                <a:lnTo>
                  <a:pt x="32888" y="31876"/>
                </a:lnTo>
                <a:lnTo>
                  <a:pt x="47544" y="48857"/>
                </a:lnTo>
                <a:lnTo>
                  <a:pt x="49580" y="48943"/>
                </a:lnTo>
                <a:lnTo>
                  <a:pt x="51301" y="46817"/>
                </a:lnTo>
                <a:lnTo>
                  <a:pt x="58415" y="29459"/>
                </a:lnTo>
                <a:lnTo>
                  <a:pt x="62284" y="28007"/>
                </a:lnTo>
                <a:lnTo>
                  <a:pt x="73375" y="31245"/>
                </a:lnTo>
                <a:lnTo>
                  <a:pt x="80972" y="37777"/>
                </a:lnTo>
                <a:lnTo>
                  <a:pt x="90501" y="55894"/>
                </a:lnTo>
                <a:lnTo>
                  <a:pt x="91852" y="5893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1124179" y="5473774"/>
            <a:ext cx="32743" cy="29387"/>
          </a:xfrm>
          <a:custGeom>
            <a:avLst/>
            <a:gdLst/>
            <a:ahLst/>
            <a:cxnLst/>
            <a:rect l="l" t="t" r="r" b="b"/>
            <a:pathLst>
              <a:path w="32743" h="29387">
                <a:moveTo>
                  <a:pt x="0" y="16372"/>
                </a:moveTo>
                <a:lnTo>
                  <a:pt x="10092" y="25736"/>
                </a:lnTo>
                <a:lnTo>
                  <a:pt x="16491" y="29387"/>
                </a:lnTo>
                <a:lnTo>
                  <a:pt x="19726" y="28686"/>
                </a:lnTo>
                <a:lnTo>
                  <a:pt x="26230" y="23057"/>
                </a:lnTo>
                <a:lnTo>
                  <a:pt x="29849" y="14492"/>
                </a:lnTo>
                <a:lnTo>
                  <a:pt x="32743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1235516" y="5375505"/>
            <a:ext cx="42567" cy="144073"/>
          </a:xfrm>
          <a:custGeom>
            <a:avLst/>
            <a:gdLst/>
            <a:ahLst/>
            <a:cxnLst/>
            <a:rect l="l" t="t" r="r" b="b"/>
            <a:pathLst>
              <a:path w="42567" h="144073">
                <a:moveTo>
                  <a:pt x="0" y="0"/>
                </a:moveTo>
                <a:lnTo>
                  <a:pt x="10853" y="44494"/>
                </a:lnTo>
                <a:lnTo>
                  <a:pt x="21689" y="78388"/>
                </a:lnTo>
                <a:lnTo>
                  <a:pt x="25010" y="89005"/>
                </a:lnTo>
                <a:lnTo>
                  <a:pt x="27952" y="98993"/>
                </a:lnTo>
                <a:lnTo>
                  <a:pt x="33161" y="116761"/>
                </a:lnTo>
                <a:lnTo>
                  <a:pt x="39456" y="135172"/>
                </a:lnTo>
                <a:lnTo>
                  <a:pt x="42567" y="14407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1268269" y="5372194"/>
            <a:ext cx="49116" cy="114604"/>
          </a:xfrm>
          <a:custGeom>
            <a:avLst/>
            <a:gdLst/>
            <a:ahLst/>
            <a:cxnLst/>
            <a:rect l="l" t="t" r="r" b="b"/>
            <a:pathLst>
              <a:path w="49116" h="114604">
                <a:moveTo>
                  <a:pt x="0" y="0"/>
                </a:moveTo>
                <a:lnTo>
                  <a:pt x="27016" y="32366"/>
                </a:lnTo>
                <a:lnTo>
                  <a:pt x="40344" y="73700"/>
                </a:lnTo>
                <a:lnTo>
                  <a:pt x="47709" y="107708"/>
                </a:lnTo>
                <a:lnTo>
                  <a:pt x="49116" y="11460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1294473" y="5431097"/>
            <a:ext cx="36018" cy="6548"/>
          </a:xfrm>
          <a:custGeom>
            <a:avLst/>
            <a:gdLst/>
            <a:ahLst/>
            <a:cxnLst/>
            <a:rect l="l" t="t" r="r" b="b"/>
            <a:pathLst>
              <a:path w="36018" h="6548">
                <a:moveTo>
                  <a:pt x="0" y="0"/>
                </a:moveTo>
                <a:lnTo>
                  <a:pt x="15321" y="4500"/>
                </a:lnTo>
                <a:lnTo>
                  <a:pt x="31391" y="6144"/>
                </a:lnTo>
                <a:lnTo>
                  <a:pt x="36018" y="65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1359971" y="5440884"/>
            <a:ext cx="26195" cy="72038"/>
          </a:xfrm>
          <a:custGeom>
            <a:avLst/>
            <a:gdLst/>
            <a:ahLst/>
            <a:cxnLst/>
            <a:rect l="l" t="t" r="r" b="b"/>
            <a:pathLst>
              <a:path w="26195" h="72038">
                <a:moveTo>
                  <a:pt x="0" y="0"/>
                </a:moveTo>
                <a:lnTo>
                  <a:pt x="7124" y="16188"/>
                </a:lnTo>
                <a:lnTo>
                  <a:pt x="14238" y="33660"/>
                </a:lnTo>
                <a:lnTo>
                  <a:pt x="22289" y="50722"/>
                </a:lnTo>
                <a:lnTo>
                  <a:pt x="25914" y="59653"/>
                </a:lnTo>
                <a:lnTo>
                  <a:pt x="26195" y="7203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1412373" y="5453946"/>
            <a:ext cx="32744" cy="108057"/>
          </a:xfrm>
          <a:custGeom>
            <a:avLst/>
            <a:gdLst/>
            <a:ahLst/>
            <a:cxnLst/>
            <a:rect l="l" t="t" r="r" b="b"/>
            <a:pathLst>
              <a:path w="32744" h="108057">
                <a:moveTo>
                  <a:pt x="0" y="0"/>
                </a:moveTo>
                <a:lnTo>
                  <a:pt x="7842" y="16412"/>
                </a:lnTo>
                <a:lnTo>
                  <a:pt x="13673" y="30822"/>
                </a:lnTo>
                <a:lnTo>
                  <a:pt x="18932" y="48869"/>
                </a:lnTo>
                <a:lnTo>
                  <a:pt x="21353" y="58775"/>
                </a:lnTo>
                <a:lnTo>
                  <a:pt x="25984" y="76573"/>
                </a:lnTo>
                <a:lnTo>
                  <a:pt x="29740" y="91154"/>
                </a:lnTo>
                <a:lnTo>
                  <a:pt x="32744" y="10805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1409108" y="5430988"/>
            <a:ext cx="53379" cy="65628"/>
          </a:xfrm>
          <a:custGeom>
            <a:avLst/>
            <a:gdLst/>
            <a:ahLst/>
            <a:cxnLst/>
            <a:rect l="l" t="t" r="r" b="b"/>
            <a:pathLst>
              <a:path w="53379" h="65628">
                <a:moveTo>
                  <a:pt x="9823" y="0"/>
                </a:moveTo>
                <a:lnTo>
                  <a:pt x="42243" y="25770"/>
                </a:lnTo>
                <a:lnTo>
                  <a:pt x="53379" y="52887"/>
                </a:lnTo>
                <a:lnTo>
                  <a:pt x="53050" y="58179"/>
                </a:lnTo>
                <a:lnTo>
                  <a:pt x="49920" y="61708"/>
                </a:lnTo>
                <a:lnTo>
                  <a:pt x="38680" y="65628"/>
                </a:lnTo>
                <a:lnTo>
                  <a:pt x="23983" y="63489"/>
                </a:lnTo>
                <a:lnTo>
                  <a:pt x="7106" y="57984"/>
                </a:lnTo>
                <a:lnTo>
                  <a:pt x="0" y="5566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1464785" y="5349087"/>
            <a:ext cx="26196" cy="134256"/>
          </a:xfrm>
          <a:custGeom>
            <a:avLst/>
            <a:gdLst/>
            <a:ahLst/>
            <a:cxnLst/>
            <a:rect l="l" t="t" r="r" b="b"/>
            <a:pathLst>
              <a:path w="26196" h="134256">
                <a:moveTo>
                  <a:pt x="0" y="0"/>
                </a:moveTo>
                <a:lnTo>
                  <a:pt x="5502" y="16507"/>
                </a:lnTo>
                <a:lnTo>
                  <a:pt x="10086" y="33532"/>
                </a:lnTo>
                <a:lnTo>
                  <a:pt x="11817" y="44185"/>
                </a:lnTo>
                <a:lnTo>
                  <a:pt x="13335" y="55653"/>
                </a:lnTo>
                <a:lnTo>
                  <a:pt x="15075" y="66937"/>
                </a:lnTo>
                <a:lnTo>
                  <a:pt x="16963" y="78097"/>
                </a:lnTo>
                <a:lnTo>
                  <a:pt x="18949" y="89176"/>
                </a:lnTo>
                <a:lnTo>
                  <a:pt x="20637" y="99109"/>
                </a:lnTo>
                <a:lnTo>
                  <a:pt x="23483" y="116937"/>
                </a:lnTo>
                <a:lnTo>
                  <a:pt x="26196" y="13425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1500815" y="5427640"/>
            <a:ext cx="72040" cy="117884"/>
          </a:xfrm>
          <a:custGeom>
            <a:avLst/>
            <a:gdLst/>
            <a:ahLst/>
            <a:cxnLst/>
            <a:rect l="l" t="t" r="r" b="b"/>
            <a:pathLst>
              <a:path w="72040" h="117884">
                <a:moveTo>
                  <a:pt x="0" y="0"/>
                </a:moveTo>
                <a:lnTo>
                  <a:pt x="10457" y="14163"/>
                </a:lnTo>
                <a:lnTo>
                  <a:pt x="18231" y="28004"/>
                </a:lnTo>
                <a:lnTo>
                  <a:pt x="25566" y="41917"/>
                </a:lnTo>
                <a:lnTo>
                  <a:pt x="29051" y="48683"/>
                </a:lnTo>
                <a:lnTo>
                  <a:pt x="32102" y="50647"/>
                </a:lnTo>
                <a:lnTo>
                  <a:pt x="34863" y="49410"/>
                </a:lnTo>
                <a:lnTo>
                  <a:pt x="39508" y="41607"/>
                </a:lnTo>
                <a:lnTo>
                  <a:pt x="42785" y="30862"/>
                </a:lnTo>
                <a:lnTo>
                  <a:pt x="45260" y="31126"/>
                </a:lnTo>
                <a:lnTo>
                  <a:pt x="51891" y="42092"/>
                </a:lnTo>
                <a:lnTo>
                  <a:pt x="54969" y="50983"/>
                </a:lnTo>
                <a:lnTo>
                  <a:pt x="57748" y="61277"/>
                </a:lnTo>
                <a:lnTo>
                  <a:pt x="60329" y="72505"/>
                </a:lnTo>
                <a:lnTo>
                  <a:pt x="62777" y="82537"/>
                </a:lnTo>
                <a:lnTo>
                  <a:pt x="67438" y="100476"/>
                </a:lnTo>
                <a:lnTo>
                  <a:pt x="72040" y="11788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1684202" y="5371936"/>
            <a:ext cx="92155" cy="118485"/>
          </a:xfrm>
          <a:custGeom>
            <a:avLst/>
            <a:gdLst/>
            <a:ahLst/>
            <a:cxnLst/>
            <a:rect l="l" t="t" r="r" b="b"/>
            <a:pathLst>
              <a:path w="92155" h="118485">
                <a:moveTo>
                  <a:pt x="0" y="0"/>
                </a:moveTo>
                <a:lnTo>
                  <a:pt x="9064" y="15537"/>
                </a:lnTo>
                <a:lnTo>
                  <a:pt x="16035" y="30555"/>
                </a:lnTo>
                <a:lnTo>
                  <a:pt x="19422" y="39653"/>
                </a:lnTo>
                <a:lnTo>
                  <a:pt x="22772" y="49357"/>
                </a:lnTo>
                <a:lnTo>
                  <a:pt x="26460" y="59465"/>
                </a:lnTo>
                <a:lnTo>
                  <a:pt x="30374" y="69842"/>
                </a:lnTo>
                <a:lnTo>
                  <a:pt x="34439" y="80398"/>
                </a:lnTo>
                <a:lnTo>
                  <a:pt x="40896" y="97949"/>
                </a:lnTo>
                <a:lnTo>
                  <a:pt x="43637" y="105686"/>
                </a:lnTo>
                <a:lnTo>
                  <a:pt x="46556" y="108660"/>
                </a:lnTo>
                <a:lnTo>
                  <a:pt x="49593" y="108461"/>
                </a:lnTo>
                <a:lnTo>
                  <a:pt x="52709" y="106144"/>
                </a:lnTo>
                <a:lnTo>
                  <a:pt x="65917" y="88196"/>
                </a:lnTo>
                <a:lnTo>
                  <a:pt x="73806" y="81525"/>
                </a:lnTo>
                <a:lnTo>
                  <a:pt x="77584" y="80547"/>
                </a:lnTo>
                <a:lnTo>
                  <a:pt x="81193" y="80986"/>
                </a:lnTo>
                <a:lnTo>
                  <a:pt x="84692" y="82370"/>
                </a:lnTo>
                <a:lnTo>
                  <a:pt x="87388" y="85476"/>
                </a:lnTo>
                <a:lnTo>
                  <a:pt x="91353" y="94748"/>
                </a:lnTo>
                <a:lnTo>
                  <a:pt x="92155" y="110503"/>
                </a:lnTo>
                <a:lnTo>
                  <a:pt x="90180" y="114055"/>
                </a:lnTo>
                <a:lnTo>
                  <a:pt x="87044" y="116423"/>
                </a:lnTo>
                <a:lnTo>
                  <a:pt x="83134" y="118002"/>
                </a:lnTo>
                <a:lnTo>
                  <a:pt x="67202" y="118485"/>
                </a:lnTo>
                <a:lnTo>
                  <a:pt x="57883" y="115240"/>
                </a:lnTo>
                <a:lnTo>
                  <a:pt x="45843" y="10806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1779177" y="5443940"/>
            <a:ext cx="62217" cy="91688"/>
          </a:xfrm>
          <a:custGeom>
            <a:avLst/>
            <a:gdLst/>
            <a:ahLst/>
            <a:cxnLst/>
            <a:rect l="l" t="t" r="r" b="b"/>
            <a:pathLst>
              <a:path w="62217" h="91688">
                <a:moveTo>
                  <a:pt x="0" y="0"/>
                </a:moveTo>
                <a:lnTo>
                  <a:pt x="7479" y="16480"/>
                </a:lnTo>
                <a:lnTo>
                  <a:pt x="18534" y="31093"/>
                </a:lnTo>
                <a:lnTo>
                  <a:pt x="21088" y="32372"/>
                </a:lnTo>
                <a:lnTo>
                  <a:pt x="26837" y="32822"/>
                </a:lnTo>
                <a:lnTo>
                  <a:pt x="37948" y="27553"/>
                </a:lnTo>
                <a:lnTo>
                  <a:pt x="48719" y="19079"/>
                </a:lnTo>
                <a:lnTo>
                  <a:pt x="50308" y="18541"/>
                </a:lnTo>
                <a:lnTo>
                  <a:pt x="50639" y="19637"/>
                </a:lnTo>
                <a:lnTo>
                  <a:pt x="50132" y="21823"/>
                </a:lnTo>
                <a:lnTo>
                  <a:pt x="51157" y="37069"/>
                </a:lnTo>
                <a:lnTo>
                  <a:pt x="53784" y="51526"/>
                </a:lnTo>
                <a:lnTo>
                  <a:pt x="57014" y="66561"/>
                </a:lnTo>
                <a:lnTo>
                  <a:pt x="60514" y="83435"/>
                </a:lnTo>
                <a:lnTo>
                  <a:pt x="62217" y="9168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2060635" y="5378853"/>
            <a:ext cx="22920" cy="127699"/>
          </a:xfrm>
          <a:custGeom>
            <a:avLst/>
            <a:gdLst/>
            <a:ahLst/>
            <a:cxnLst/>
            <a:rect l="l" t="t" r="r" b="b"/>
            <a:pathLst>
              <a:path w="22920" h="127699">
                <a:moveTo>
                  <a:pt x="0" y="0"/>
                </a:moveTo>
                <a:lnTo>
                  <a:pt x="3562" y="17157"/>
                </a:lnTo>
                <a:lnTo>
                  <a:pt x="5585" y="31273"/>
                </a:lnTo>
                <a:lnTo>
                  <a:pt x="7696" y="49675"/>
                </a:lnTo>
                <a:lnTo>
                  <a:pt x="9133" y="59311"/>
                </a:lnTo>
                <a:lnTo>
                  <a:pt x="10818" y="69010"/>
                </a:lnTo>
                <a:lnTo>
                  <a:pt x="14267" y="87426"/>
                </a:lnTo>
                <a:lnTo>
                  <a:pt x="17013" y="102888"/>
                </a:lnTo>
                <a:lnTo>
                  <a:pt x="20604" y="118650"/>
                </a:lnTo>
                <a:lnTo>
                  <a:pt x="22920" y="12769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2175253" y="5411560"/>
            <a:ext cx="13571" cy="75310"/>
          </a:xfrm>
          <a:custGeom>
            <a:avLst/>
            <a:gdLst/>
            <a:ahLst/>
            <a:cxnLst/>
            <a:rect l="l" t="t" r="r" b="b"/>
            <a:pathLst>
              <a:path w="13571" h="75310">
                <a:moveTo>
                  <a:pt x="0" y="0"/>
                </a:moveTo>
                <a:lnTo>
                  <a:pt x="969" y="16187"/>
                </a:lnTo>
                <a:lnTo>
                  <a:pt x="2977" y="27932"/>
                </a:lnTo>
                <a:lnTo>
                  <a:pt x="6295" y="41641"/>
                </a:lnTo>
                <a:lnTo>
                  <a:pt x="12254" y="58462"/>
                </a:lnTo>
                <a:lnTo>
                  <a:pt x="13571" y="66124"/>
                </a:lnTo>
                <a:lnTo>
                  <a:pt x="13097" y="7531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2158896" y="5434445"/>
            <a:ext cx="49115" cy="6548"/>
          </a:xfrm>
          <a:custGeom>
            <a:avLst/>
            <a:gdLst/>
            <a:ahLst/>
            <a:cxnLst/>
            <a:rect l="l" t="t" r="r" b="b"/>
            <a:pathLst>
              <a:path w="49115" h="6548">
                <a:moveTo>
                  <a:pt x="0" y="0"/>
                </a:moveTo>
                <a:lnTo>
                  <a:pt x="17809" y="970"/>
                </a:lnTo>
                <a:lnTo>
                  <a:pt x="32199" y="2591"/>
                </a:lnTo>
                <a:lnTo>
                  <a:pt x="42769" y="4042"/>
                </a:lnTo>
                <a:lnTo>
                  <a:pt x="49115" y="65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2250595" y="5337902"/>
            <a:ext cx="39292" cy="76469"/>
          </a:xfrm>
          <a:custGeom>
            <a:avLst/>
            <a:gdLst/>
            <a:ahLst/>
            <a:cxnLst/>
            <a:rect l="l" t="t" r="r" b="b"/>
            <a:pathLst>
              <a:path w="39292" h="76469">
                <a:moveTo>
                  <a:pt x="0" y="31016"/>
                </a:moveTo>
                <a:lnTo>
                  <a:pt x="6295" y="48166"/>
                </a:lnTo>
                <a:lnTo>
                  <a:pt x="12254" y="63223"/>
                </a:lnTo>
                <a:lnTo>
                  <a:pt x="16890" y="75729"/>
                </a:lnTo>
                <a:lnTo>
                  <a:pt x="17445" y="76469"/>
                </a:lnTo>
                <a:lnTo>
                  <a:pt x="17091" y="72441"/>
                </a:lnTo>
                <a:lnTo>
                  <a:pt x="13108" y="58207"/>
                </a:lnTo>
                <a:lnTo>
                  <a:pt x="11283" y="44436"/>
                </a:lnTo>
                <a:lnTo>
                  <a:pt x="10472" y="28612"/>
                </a:lnTo>
                <a:lnTo>
                  <a:pt x="10111" y="11878"/>
                </a:lnTo>
                <a:lnTo>
                  <a:pt x="11470" y="6252"/>
                </a:lnTo>
                <a:lnTo>
                  <a:pt x="13832" y="2500"/>
                </a:lnTo>
                <a:lnTo>
                  <a:pt x="16861" y="0"/>
                </a:lnTo>
                <a:lnTo>
                  <a:pt x="20700" y="879"/>
                </a:lnTo>
                <a:lnTo>
                  <a:pt x="35081" y="13798"/>
                </a:lnTo>
                <a:lnTo>
                  <a:pt x="39292" y="1791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2237513" y="5447469"/>
            <a:ext cx="75312" cy="3072"/>
          </a:xfrm>
          <a:custGeom>
            <a:avLst/>
            <a:gdLst/>
            <a:ahLst/>
            <a:cxnLst/>
            <a:rect l="l" t="t" r="r" b="b"/>
            <a:pathLst>
              <a:path w="75312" h="3072">
                <a:moveTo>
                  <a:pt x="0" y="0"/>
                </a:moveTo>
                <a:lnTo>
                  <a:pt x="15217" y="2591"/>
                </a:lnTo>
                <a:lnTo>
                  <a:pt x="31068" y="3072"/>
                </a:lnTo>
                <a:lnTo>
                  <a:pt x="48620" y="2244"/>
                </a:lnTo>
                <a:lnTo>
                  <a:pt x="63401" y="664"/>
                </a:lnTo>
                <a:lnTo>
                  <a:pt x="75312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2257175" y="5467080"/>
            <a:ext cx="58940" cy="52391"/>
          </a:xfrm>
          <a:custGeom>
            <a:avLst/>
            <a:gdLst/>
            <a:ahLst/>
            <a:cxnLst/>
            <a:rect l="l" t="t" r="r" b="b"/>
            <a:pathLst>
              <a:path w="58940" h="52391">
                <a:moveTo>
                  <a:pt x="0" y="0"/>
                </a:moveTo>
                <a:lnTo>
                  <a:pt x="2977" y="17571"/>
                </a:lnTo>
                <a:lnTo>
                  <a:pt x="7471" y="33504"/>
                </a:lnTo>
                <a:lnTo>
                  <a:pt x="9490" y="45056"/>
                </a:lnTo>
                <a:lnTo>
                  <a:pt x="10328" y="45318"/>
                </a:lnTo>
                <a:lnTo>
                  <a:pt x="11251" y="44401"/>
                </a:lnTo>
                <a:lnTo>
                  <a:pt x="18356" y="27591"/>
                </a:lnTo>
                <a:lnTo>
                  <a:pt x="23803" y="19175"/>
                </a:lnTo>
                <a:lnTo>
                  <a:pt x="29862" y="14222"/>
                </a:lnTo>
                <a:lnTo>
                  <a:pt x="32641" y="13847"/>
                </a:lnTo>
                <a:lnTo>
                  <a:pt x="35223" y="14689"/>
                </a:lnTo>
                <a:lnTo>
                  <a:pt x="37671" y="16341"/>
                </a:lnTo>
                <a:lnTo>
                  <a:pt x="49079" y="31701"/>
                </a:lnTo>
                <a:lnTo>
                  <a:pt x="56776" y="46215"/>
                </a:lnTo>
                <a:lnTo>
                  <a:pt x="58940" y="5239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2420865" y="5519543"/>
            <a:ext cx="3274" cy="6548"/>
          </a:xfrm>
          <a:custGeom>
            <a:avLst/>
            <a:gdLst/>
            <a:ahLst/>
            <a:cxnLst/>
            <a:rect l="l" t="t" r="r" b="b"/>
            <a:pathLst>
              <a:path w="3274" h="6548">
                <a:moveTo>
                  <a:pt x="0" y="0"/>
                </a:moveTo>
                <a:lnTo>
                  <a:pt x="3274" y="65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2587878" y="5372157"/>
            <a:ext cx="32744" cy="117879"/>
          </a:xfrm>
          <a:custGeom>
            <a:avLst/>
            <a:gdLst/>
            <a:ahLst/>
            <a:cxnLst/>
            <a:rect l="l" t="t" r="r" b="b"/>
            <a:pathLst>
              <a:path w="32744" h="117879">
                <a:moveTo>
                  <a:pt x="0" y="0"/>
                </a:moveTo>
                <a:lnTo>
                  <a:pt x="7478" y="16412"/>
                </a:lnTo>
                <a:lnTo>
                  <a:pt x="11934" y="30821"/>
                </a:lnTo>
                <a:lnTo>
                  <a:pt x="17310" y="48868"/>
                </a:lnTo>
                <a:lnTo>
                  <a:pt x="20272" y="58774"/>
                </a:lnTo>
                <a:lnTo>
                  <a:pt x="22974" y="68288"/>
                </a:lnTo>
                <a:lnTo>
                  <a:pt x="27916" y="86622"/>
                </a:lnTo>
                <a:lnTo>
                  <a:pt x="30598" y="100591"/>
                </a:lnTo>
                <a:lnTo>
                  <a:pt x="32744" y="11787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2525681" y="5355748"/>
            <a:ext cx="157174" cy="49116"/>
          </a:xfrm>
          <a:custGeom>
            <a:avLst/>
            <a:gdLst/>
            <a:ahLst/>
            <a:cxnLst/>
            <a:rect l="l" t="t" r="r" b="b"/>
            <a:pathLst>
              <a:path w="157174" h="49116">
                <a:moveTo>
                  <a:pt x="0" y="49116"/>
                </a:moveTo>
                <a:lnTo>
                  <a:pt x="38511" y="24682"/>
                </a:lnTo>
                <a:lnTo>
                  <a:pt x="85385" y="7543"/>
                </a:lnTo>
                <a:lnTo>
                  <a:pt x="139335" y="993"/>
                </a:lnTo>
                <a:lnTo>
                  <a:pt x="157174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2666502" y="5345887"/>
            <a:ext cx="111332" cy="124430"/>
          </a:xfrm>
          <a:custGeom>
            <a:avLst/>
            <a:gdLst/>
            <a:ahLst/>
            <a:cxnLst/>
            <a:rect l="l" t="t" r="r" b="b"/>
            <a:pathLst>
              <a:path w="111332" h="124430">
                <a:moveTo>
                  <a:pt x="0" y="0"/>
                </a:moveTo>
                <a:lnTo>
                  <a:pt x="5228" y="14162"/>
                </a:lnTo>
                <a:lnTo>
                  <a:pt x="9115" y="28003"/>
                </a:lnTo>
                <a:lnTo>
                  <a:pt x="14238" y="45797"/>
                </a:lnTo>
                <a:lnTo>
                  <a:pt x="17132" y="55636"/>
                </a:lnTo>
                <a:lnTo>
                  <a:pt x="21318" y="73359"/>
                </a:lnTo>
                <a:lnTo>
                  <a:pt x="24391" y="88634"/>
                </a:lnTo>
                <a:lnTo>
                  <a:pt x="26970" y="100274"/>
                </a:lnTo>
                <a:lnTo>
                  <a:pt x="29259" y="102141"/>
                </a:lnTo>
                <a:lnTo>
                  <a:pt x="32240" y="101566"/>
                </a:lnTo>
                <a:lnTo>
                  <a:pt x="39069" y="96077"/>
                </a:lnTo>
                <a:lnTo>
                  <a:pt x="45743" y="87573"/>
                </a:lnTo>
                <a:lnTo>
                  <a:pt x="51233" y="86033"/>
                </a:lnTo>
                <a:lnTo>
                  <a:pt x="66066" y="88203"/>
                </a:lnTo>
                <a:lnTo>
                  <a:pt x="79692" y="96929"/>
                </a:lnTo>
                <a:lnTo>
                  <a:pt x="96621" y="112279"/>
                </a:lnTo>
                <a:lnTo>
                  <a:pt x="111332" y="12443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2813261" y="5411341"/>
            <a:ext cx="39906" cy="39294"/>
          </a:xfrm>
          <a:custGeom>
            <a:avLst/>
            <a:gdLst/>
            <a:ahLst/>
            <a:cxnLst/>
            <a:rect l="l" t="t" r="r" b="b"/>
            <a:pathLst>
              <a:path w="39906" h="39294">
                <a:moveTo>
                  <a:pt x="10435" y="0"/>
                </a:moveTo>
                <a:lnTo>
                  <a:pt x="5220" y="1738"/>
                </a:lnTo>
                <a:lnTo>
                  <a:pt x="1690" y="5502"/>
                </a:lnTo>
                <a:lnTo>
                  <a:pt x="239" y="8034"/>
                </a:lnTo>
                <a:lnTo>
                  <a:pt x="0" y="11177"/>
                </a:lnTo>
                <a:lnTo>
                  <a:pt x="1673" y="18551"/>
                </a:lnTo>
                <a:lnTo>
                  <a:pt x="6707" y="29145"/>
                </a:lnTo>
                <a:lnTo>
                  <a:pt x="8677" y="30345"/>
                </a:lnTo>
                <a:lnTo>
                  <a:pt x="10719" y="30053"/>
                </a:lnTo>
                <a:lnTo>
                  <a:pt x="12807" y="28768"/>
                </a:lnTo>
                <a:lnTo>
                  <a:pt x="19223" y="20005"/>
                </a:lnTo>
                <a:lnTo>
                  <a:pt x="22115" y="19157"/>
                </a:lnTo>
                <a:lnTo>
                  <a:pt x="25498" y="20048"/>
                </a:lnTo>
                <a:lnTo>
                  <a:pt x="29209" y="22097"/>
                </a:lnTo>
                <a:lnTo>
                  <a:pt x="34303" y="28255"/>
                </a:lnTo>
                <a:lnTo>
                  <a:pt x="39906" y="3929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2846638" y="5342539"/>
            <a:ext cx="58941" cy="140804"/>
          </a:xfrm>
          <a:custGeom>
            <a:avLst/>
            <a:gdLst/>
            <a:ahLst/>
            <a:cxnLst/>
            <a:rect l="l" t="t" r="r" b="b"/>
            <a:pathLst>
              <a:path w="58941" h="140804">
                <a:moveTo>
                  <a:pt x="0" y="0"/>
                </a:moveTo>
                <a:lnTo>
                  <a:pt x="21843" y="33827"/>
                </a:lnTo>
                <a:lnTo>
                  <a:pt x="37640" y="72966"/>
                </a:lnTo>
                <a:lnTo>
                  <a:pt x="51295" y="111366"/>
                </a:lnTo>
                <a:lnTo>
                  <a:pt x="55543" y="127720"/>
                </a:lnTo>
                <a:lnTo>
                  <a:pt x="58941" y="14080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2879403" y="5378521"/>
            <a:ext cx="72040" cy="26196"/>
          </a:xfrm>
          <a:custGeom>
            <a:avLst/>
            <a:gdLst/>
            <a:ahLst/>
            <a:cxnLst/>
            <a:rect l="l" t="t" r="r" b="b"/>
            <a:pathLst>
              <a:path w="72040" h="26196">
                <a:moveTo>
                  <a:pt x="0" y="0"/>
                </a:moveTo>
                <a:lnTo>
                  <a:pt x="10672" y="4851"/>
                </a:lnTo>
                <a:lnTo>
                  <a:pt x="28757" y="12343"/>
                </a:lnTo>
                <a:lnTo>
                  <a:pt x="39182" y="15869"/>
                </a:lnTo>
                <a:lnTo>
                  <a:pt x="57437" y="21607"/>
                </a:lnTo>
                <a:lnTo>
                  <a:pt x="72040" y="261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604519" y="4179411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615950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356107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 txBox="1"/>
          <p:nvPr/>
        </p:nvSpPr>
        <p:spPr>
          <a:xfrm>
            <a:off x="4986654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16­3:14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207" name="object 207"/>
          <p:cNvSpPr/>
          <p:nvPr/>
        </p:nvSpPr>
        <p:spPr>
          <a:xfrm>
            <a:off x="4203503" y="4263373"/>
            <a:ext cx="42559" cy="144047"/>
          </a:xfrm>
          <a:custGeom>
            <a:avLst/>
            <a:gdLst/>
            <a:ahLst/>
            <a:cxnLst/>
            <a:rect l="l" t="t" r="r" b="b"/>
            <a:pathLst>
              <a:path w="42559" h="144047">
                <a:moveTo>
                  <a:pt x="0" y="0"/>
                </a:moveTo>
                <a:lnTo>
                  <a:pt x="17796" y="44175"/>
                </a:lnTo>
                <a:lnTo>
                  <a:pt x="32373" y="92632"/>
                </a:lnTo>
                <a:lnTo>
                  <a:pt x="40170" y="130873"/>
                </a:lnTo>
                <a:lnTo>
                  <a:pt x="42559" y="14404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4243160" y="4296067"/>
            <a:ext cx="176444" cy="115936"/>
          </a:xfrm>
          <a:custGeom>
            <a:avLst/>
            <a:gdLst/>
            <a:ahLst/>
            <a:cxnLst/>
            <a:rect l="l" t="t" r="r" b="b"/>
            <a:pathLst>
              <a:path w="176444" h="115936">
                <a:moveTo>
                  <a:pt x="22574" y="0"/>
                </a:moveTo>
                <a:lnTo>
                  <a:pt x="24312" y="13903"/>
                </a:lnTo>
                <a:lnTo>
                  <a:pt x="22255" y="25579"/>
                </a:lnTo>
                <a:lnTo>
                  <a:pt x="14962" y="41408"/>
                </a:lnTo>
                <a:lnTo>
                  <a:pt x="2721" y="59792"/>
                </a:lnTo>
                <a:lnTo>
                  <a:pt x="170" y="68649"/>
                </a:lnTo>
                <a:lnTo>
                  <a:pt x="23128" y="102118"/>
                </a:lnTo>
                <a:lnTo>
                  <a:pt x="64728" y="105289"/>
                </a:lnTo>
                <a:lnTo>
                  <a:pt x="96427" y="68576"/>
                </a:lnTo>
                <a:lnTo>
                  <a:pt x="77872" y="50258"/>
                </a:lnTo>
                <a:lnTo>
                  <a:pt x="69704" y="52528"/>
                </a:lnTo>
                <a:lnTo>
                  <a:pt x="86279" y="101753"/>
                </a:lnTo>
                <a:lnTo>
                  <a:pt x="121581" y="115936"/>
                </a:lnTo>
                <a:lnTo>
                  <a:pt x="137069" y="114418"/>
                </a:lnTo>
                <a:lnTo>
                  <a:pt x="143909" y="111357"/>
                </a:lnTo>
                <a:lnTo>
                  <a:pt x="145660" y="108431"/>
                </a:lnTo>
                <a:lnTo>
                  <a:pt x="147797" y="92607"/>
                </a:lnTo>
                <a:lnTo>
                  <a:pt x="148616" y="89020"/>
                </a:lnTo>
                <a:lnTo>
                  <a:pt x="153406" y="83094"/>
                </a:lnTo>
                <a:lnTo>
                  <a:pt x="156720" y="80495"/>
                </a:lnTo>
                <a:lnTo>
                  <a:pt x="158566" y="76944"/>
                </a:lnTo>
                <a:lnTo>
                  <a:pt x="136548" y="57225"/>
                </a:lnTo>
                <a:lnTo>
                  <a:pt x="128521" y="59505"/>
                </a:lnTo>
                <a:lnTo>
                  <a:pt x="123255" y="63913"/>
                </a:lnTo>
                <a:lnTo>
                  <a:pt x="121342" y="66617"/>
                </a:lnTo>
                <a:lnTo>
                  <a:pt x="120794" y="69510"/>
                </a:lnTo>
                <a:lnTo>
                  <a:pt x="122125" y="75635"/>
                </a:lnTo>
                <a:lnTo>
                  <a:pt x="128703" y="86957"/>
                </a:lnTo>
                <a:lnTo>
                  <a:pt x="141039" y="97789"/>
                </a:lnTo>
                <a:lnTo>
                  <a:pt x="156213" y="106172"/>
                </a:lnTo>
                <a:lnTo>
                  <a:pt x="164906" y="109026"/>
                </a:lnTo>
                <a:lnTo>
                  <a:pt x="176444" y="11130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4449100" y="4338582"/>
            <a:ext cx="32738" cy="130953"/>
          </a:xfrm>
          <a:custGeom>
            <a:avLst/>
            <a:gdLst/>
            <a:ahLst/>
            <a:cxnLst/>
            <a:rect l="l" t="t" r="r" b="b"/>
            <a:pathLst>
              <a:path w="32738" h="130953">
                <a:moveTo>
                  <a:pt x="0" y="0"/>
                </a:moveTo>
                <a:lnTo>
                  <a:pt x="8092" y="43686"/>
                </a:lnTo>
                <a:lnTo>
                  <a:pt x="19948" y="86433"/>
                </a:lnTo>
                <a:lnTo>
                  <a:pt x="25356" y="103285"/>
                </a:lnTo>
                <a:lnTo>
                  <a:pt x="30551" y="120088"/>
                </a:lnTo>
                <a:lnTo>
                  <a:pt x="32738" y="13095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4419667" y="4330252"/>
            <a:ext cx="58978" cy="60667"/>
          </a:xfrm>
          <a:custGeom>
            <a:avLst/>
            <a:gdLst/>
            <a:ahLst/>
            <a:cxnLst/>
            <a:rect l="l" t="t" r="r" b="b"/>
            <a:pathLst>
              <a:path w="58978" h="60667">
                <a:moveTo>
                  <a:pt x="0" y="1738"/>
                </a:moveTo>
                <a:lnTo>
                  <a:pt x="44579" y="22791"/>
                </a:lnTo>
                <a:lnTo>
                  <a:pt x="58978" y="47459"/>
                </a:lnTo>
                <a:lnTo>
                  <a:pt x="58962" y="51862"/>
                </a:lnTo>
                <a:lnTo>
                  <a:pt x="57132" y="54797"/>
                </a:lnTo>
                <a:lnTo>
                  <a:pt x="54093" y="56754"/>
                </a:lnTo>
                <a:lnTo>
                  <a:pt x="42560" y="6066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4487579" y="4331946"/>
            <a:ext cx="38086" cy="88395"/>
          </a:xfrm>
          <a:custGeom>
            <a:avLst/>
            <a:gdLst/>
            <a:ahLst/>
            <a:cxnLst/>
            <a:rect l="l" t="t" r="r" b="b"/>
            <a:pathLst>
              <a:path w="38086" h="88395">
                <a:moveTo>
                  <a:pt x="33609" y="0"/>
                </a:moveTo>
                <a:lnTo>
                  <a:pt x="31871" y="5213"/>
                </a:lnTo>
                <a:lnTo>
                  <a:pt x="28108" y="9713"/>
                </a:lnTo>
                <a:lnTo>
                  <a:pt x="11058" y="23334"/>
                </a:lnTo>
                <a:lnTo>
                  <a:pt x="2731" y="29650"/>
                </a:lnTo>
                <a:lnTo>
                  <a:pt x="655" y="32862"/>
                </a:lnTo>
                <a:lnTo>
                  <a:pt x="0" y="36095"/>
                </a:lnTo>
                <a:lnTo>
                  <a:pt x="289" y="39341"/>
                </a:lnTo>
                <a:lnTo>
                  <a:pt x="9388" y="54338"/>
                </a:lnTo>
                <a:lnTo>
                  <a:pt x="23603" y="67391"/>
                </a:lnTo>
                <a:lnTo>
                  <a:pt x="37596" y="78170"/>
                </a:lnTo>
                <a:lnTo>
                  <a:pt x="38086" y="80850"/>
                </a:lnTo>
                <a:lnTo>
                  <a:pt x="35866" y="83001"/>
                </a:lnTo>
                <a:lnTo>
                  <a:pt x="23787" y="883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4675094" y="4344997"/>
            <a:ext cx="37382" cy="48908"/>
          </a:xfrm>
          <a:custGeom>
            <a:avLst/>
            <a:gdLst/>
            <a:ahLst/>
            <a:cxnLst/>
            <a:rect l="l" t="t" r="r" b="b"/>
            <a:pathLst>
              <a:path w="37382" h="48908">
                <a:moveTo>
                  <a:pt x="16369" y="0"/>
                </a:moveTo>
                <a:lnTo>
                  <a:pt x="29644" y="16185"/>
                </a:lnTo>
                <a:lnTo>
                  <a:pt x="35001" y="26837"/>
                </a:lnTo>
                <a:lnTo>
                  <a:pt x="37382" y="36421"/>
                </a:lnTo>
                <a:lnTo>
                  <a:pt x="36925" y="40286"/>
                </a:lnTo>
                <a:lnTo>
                  <a:pt x="33508" y="46521"/>
                </a:lnTo>
                <a:lnTo>
                  <a:pt x="31069" y="48111"/>
                </a:lnTo>
                <a:lnTo>
                  <a:pt x="25449" y="48908"/>
                </a:lnTo>
                <a:lnTo>
                  <a:pt x="18343" y="46109"/>
                </a:lnTo>
                <a:lnTo>
                  <a:pt x="11062" y="40864"/>
                </a:lnTo>
                <a:lnTo>
                  <a:pt x="0" y="2619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4734057" y="4344953"/>
            <a:ext cx="65478" cy="45835"/>
          </a:xfrm>
          <a:custGeom>
            <a:avLst/>
            <a:gdLst/>
            <a:ahLst/>
            <a:cxnLst/>
            <a:rect l="l" t="t" r="r" b="b"/>
            <a:pathLst>
              <a:path w="65478" h="45835">
                <a:moveTo>
                  <a:pt x="0" y="0"/>
                </a:moveTo>
                <a:lnTo>
                  <a:pt x="727" y="15682"/>
                </a:lnTo>
                <a:lnTo>
                  <a:pt x="4863" y="32778"/>
                </a:lnTo>
                <a:lnTo>
                  <a:pt x="8191" y="44472"/>
                </a:lnTo>
                <a:lnTo>
                  <a:pt x="8734" y="44199"/>
                </a:lnTo>
                <a:lnTo>
                  <a:pt x="11344" y="29829"/>
                </a:lnTo>
                <a:lnTo>
                  <a:pt x="15227" y="21260"/>
                </a:lnTo>
                <a:lnTo>
                  <a:pt x="17791" y="17447"/>
                </a:lnTo>
                <a:lnTo>
                  <a:pt x="21318" y="15633"/>
                </a:lnTo>
                <a:lnTo>
                  <a:pt x="30088" y="15557"/>
                </a:lnTo>
                <a:lnTo>
                  <a:pt x="46990" y="24819"/>
                </a:lnTo>
                <a:lnTo>
                  <a:pt x="62541" y="42061"/>
                </a:lnTo>
                <a:lnTo>
                  <a:pt x="65478" y="4583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4944135" y="4328539"/>
            <a:ext cx="66165" cy="122814"/>
          </a:xfrm>
          <a:custGeom>
            <a:avLst/>
            <a:gdLst/>
            <a:ahLst/>
            <a:cxnLst/>
            <a:rect l="l" t="t" r="r" b="b"/>
            <a:pathLst>
              <a:path w="66165" h="122814">
                <a:moveTo>
                  <a:pt x="35502" y="0"/>
                </a:moveTo>
                <a:lnTo>
                  <a:pt x="23161" y="3341"/>
                </a:lnTo>
                <a:lnTo>
                  <a:pt x="13171" y="10812"/>
                </a:lnTo>
                <a:lnTo>
                  <a:pt x="801" y="26322"/>
                </a:lnTo>
                <a:lnTo>
                  <a:pt x="0" y="29916"/>
                </a:lnTo>
                <a:lnTo>
                  <a:pt x="1049" y="37790"/>
                </a:lnTo>
                <a:lnTo>
                  <a:pt x="41988" y="54272"/>
                </a:lnTo>
                <a:lnTo>
                  <a:pt x="46374" y="53642"/>
                </a:lnTo>
                <a:lnTo>
                  <a:pt x="53188" y="54883"/>
                </a:lnTo>
                <a:lnTo>
                  <a:pt x="66165" y="103317"/>
                </a:lnTo>
                <a:lnTo>
                  <a:pt x="64772" y="113944"/>
                </a:lnTo>
                <a:lnTo>
                  <a:pt x="61728" y="121092"/>
                </a:lnTo>
                <a:lnTo>
                  <a:pt x="59170" y="122562"/>
                </a:lnTo>
                <a:lnTo>
                  <a:pt x="56010" y="122814"/>
                </a:lnTo>
                <a:lnTo>
                  <a:pt x="52448" y="122255"/>
                </a:lnTo>
                <a:lnTo>
                  <a:pt x="37007" y="112777"/>
                </a:lnTo>
                <a:lnTo>
                  <a:pt x="25680" y="10476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5058248" y="4335043"/>
            <a:ext cx="39591" cy="51096"/>
          </a:xfrm>
          <a:custGeom>
            <a:avLst/>
            <a:gdLst/>
            <a:ahLst/>
            <a:cxnLst/>
            <a:rect l="l" t="t" r="r" b="b"/>
            <a:pathLst>
              <a:path w="39591" h="51096">
                <a:moveTo>
                  <a:pt x="13096" y="0"/>
                </a:moveTo>
                <a:lnTo>
                  <a:pt x="20937" y="5955"/>
                </a:lnTo>
                <a:lnTo>
                  <a:pt x="29485" y="16760"/>
                </a:lnTo>
                <a:lnTo>
                  <a:pt x="36423" y="30955"/>
                </a:lnTo>
                <a:lnTo>
                  <a:pt x="39591" y="40070"/>
                </a:lnTo>
                <a:lnTo>
                  <a:pt x="39490" y="43811"/>
                </a:lnTo>
                <a:lnTo>
                  <a:pt x="38331" y="47032"/>
                </a:lnTo>
                <a:lnTo>
                  <a:pt x="36467" y="49907"/>
                </a:lnTo>
                <a:lnTo>
                  <a:pt x="33769" y="51096"/>
                </a:lnTo>
                <a:lnTo>
                  <a:pt x="26892" y="50477"/>
                </a:lnTo>
                <a:lnTo>
                  <a:pt x="14839" y="42562"/>
                </a:lnTo>
                <a:lnTo>
                  <a:pt x="3685" y="26057"/>
                </a:lnTo>
                <a:lnTo>
                  <a:pt x="0" y="196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5110668" y="4331725"/>
            <a:ext cx="22917" cy="49109"/>
          </a:xfrm>
          <a:custGeom>
            <a:avLst/>
            <a:gdLst/>
            <a:ahLst/>
            <a:cxnLst/>
            <a:rect l="l" t="t" r="r" b="b"/>
            <a:pathLst>
              <a:path w="22917" h="49109">
                <a:moveTo>
                  <a:pt x="0" y="0"/>
                </a:moveTo>
                <a:lnTo>
                  <a:pt x="10851" y="14327"/>
                </a:lnTo>
                <a:lnTo>
                  <a:pt x="18211" y="29063"/>
                </a:lnTo>
                <a:lnTo>
                  <a:pt x="20826" y="37653"/>
                </a:lnTo>
                <a:lnTo>
                  <a:pt x="22917" y="4910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5159814" y="4338219"/>
            <a:ext cx="68754" cy="32749"/>
          </a:xfrm>
          <a:custGeom>
            <a:avLst/>
            <a:gdLst/>
            <a:ahLst/>
            <a:cxnLst/>
            <a:rect l="l" t="t" r="r" b="b"/>
            <a:pathLst>
              <a:path w="68754" h="32749">
                <a:moveTo>
                  <a:pt x="0" y="22928"/>
                </a:moveTo>
                <a:lnTo>
                  <a:pt x="5214" y="19451"/>
                </a:lnTo>
                <a:lnTo>
                  <a:pt x="18278" y="4478"/>
                </a:lnTo>
                <a:lnTo>
                  <a:pt x="22007" y="1897"/>
                </a:lnTo>
                <a:lnTo>
                  <a:pt x="29061" y="0"/>
                </a:lnTo>
                <a:lnTo>
                  <a:pt x="32470" y="3"/>
                </a:lnTo>
                <a:lnTo>
                  <a:pt x="45958" y="6960"/>
                </a:lnTo>
                <a:lnTo>
                  <a:pt x="60856" y="21619"/>
                </a:lnTo>
                <a:lnTo>
                  <a:pt x="68754" y="3274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5270135" y="4311992"/>
            <a:ext cx="67203" cy="128284"/>
          </a:xfrm>
          <a:custGeom>
            <a:avLst/>
            <a:gdLst/>
            <a:ahLst/>
            <a:cxnLst/>
            <a:rect l="l" t="t" r="r" b="b"/>
            <a:pathLst>
              <a:path w="67203" h="128284">
                <a:moveTo>
                  <a:pt x="23951" y="0"/>
                </a:moveTo>
                <a:lnTo>
                  <a:pt x="2256" y="32167"/>
                </a:lnTo>
                <a:lnTo>
                  <a:pt x="0" y="40610"/>
                </a:lnTo>
                <a:lnTo>
                  <a:pt x="695" y="50183"/>
                </a:lnTo>
                <a:lnTo>
                  <a:pt x="23533" y="74954"/>
                </a:lnTo>
                <a:lnTo>
                  <a:pt x="31889" y="72238"/>
                </a:lnTo>
                <a:lnTo>
                  <a:pt x="44775" y="61096"/>
                </a:lnTo>
                <a:lnTo>
                  <a:pt x="55847" y="48446"/>
                </a:lnTo>
                <a:lnTo>
                  <a:pt x="56492" y="48668"/>
                </a:lnTo>
                <a:lnTo>
                  <a:pt x="58390" y="63817"/>
                </a:lnTo>
                <a:lnTo>
                  <a:pt x="61205" y="76989"/>
                </a:lnTo>
                <a:lnTo>
                  <a:pt x="64518" y="91331"/>
                </a:lnTo>
                <a:lnTo>
                  <a:pt x="67203" y="106194"/>
                </a:lnTo>
                <a:lnTo>
                  <a:pt x="66698" y="117407"/>
                </a:lnTo>
                <a:lnTo>
                  <a:pt x="65545" y="121926"/>
                </a:lnTo>
                <a:lnTo>
                  <a:pt x="62958" y="124937"/>
                </a:lnTo>
                <a:lnTo>
                  <a:pt x="55232" y="128284"/>
                </a:lnTo>
                <a:lnTo>
                  <a:pt x="43796" y="125891"/>
                </a:lnTo>
                <a:lnTo>
                  <a:pt x="29831" y="120244"/>
                </a:lnTo>
                <a:lnTo>
                  <a:pt x="23951" y="11786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5379249" y="4387251"/>
            <a:ext cx="3274" cy="3274"/>
          </a:xfrm>
          <a:custGeom>
            <a:avLst/>
            <a:gdLst/>
            <a:ahLst/>
            <a:cxnLst/>
            <a:rect l="l" t="t" r="r" b="b"/>
            <a:pathLst>
              <a:path w="3274" h="3274">
                <a:moveTo>
                  <a:pt x="0" y="0"/>
                </a:moveTo>
                <a:lnTo>
                  <a:pt x="3274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5572459" y="4252969"/>
            <a:ext cx="101497" cy="161712"/>
          </a:xfrm>
          <a:custGeom>
            <a:avLst/>
            <a:gdLst/>
            <a:ahLst/>
            <a:cxnLst/>
            <a:rect l="l" t="t" r="r" b="b"/>
            <a:pathLst>
              <a:path w="101497" h="161712">
                <a:moveTo>
                  <a:pt x="0" y="0"/>
                </a:moveTo>
                <a:lnTo>
                  <a:pt x="0" y="10671"/>
                </a:lnTo>
                <a:lnTo>
                  <a:pt x="0" y="28753"/>
                </a:lnTo>
                <a:lnTo>
                  <a:pt x="0" y="39176"/>
                </a:lnTo>
                <a:lnTo>
                  <a:pt x="0" y="50128"/>
                </a:lnTo>
                <a:lnTo>
                  <a:pt x="363" y="61794"/>
                </a:lnTo>
                <a:lnTo>
                  <a:pt x="5501" y="109944"/>
                </a:lnTo>
                <a:lnTo>
                  <a:pt x="8033" y="121316"/>
                </a:lnTo>
                <a:lnTo>
                  <a:pt x="10085" y="131080"/>
                </a:lnTo>
                <a:lnTo>
                  <a:pt x="13334" y="147750"/>
                </a:lnTo>
                <a:lnTo>
                  <a:pt x="15801" y="153432"/>
                </a:lnTo>
                <a:lnTo>
                  <a:pt x="22423" y="160715"/>
                </a:lnTo>
                <a:lnTo>
                  <a:pt x="26590" y="161712"/>
                </a:lnTo>
                <a:lnTo>
                  <a:pt x="41508" y="158264"/>
                </a:lnTo>
                <a:lnTo>
                  <a:pt x="59591" y="152472"/>
                </a:lnTo>
                <a:lnTo>
                  <a:pt x="72322" y="148284"/>
                </a:lnTo>
                <a:lnTo>
                  <a:pt x="90023" y="147050"/>
                </a:lnTo>
                <a:lnTo>
                  <a:pt x="101497" y="1473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5598691" y="4321681"/>
            <a:ext cx="81852" cy="13096"/>
          </a:xfrm>
          <a:custGeom>
            <a:avLst/>
            <a:gdLst/>
            <a:ahLst/>
            <a:cxnLst/>
            <a:rect l="l" t="t" r="r" b="b"/>
            <a:pathLst>
              <a:path w="81852" h="13096">
                <a:moveTo>
                  <a:pt x="0" y="13096"/>
                </a:moveTo>
                <a:lnTo>
                  <a:pt x="15683" y="8596"/>
                </a:lnTo>
                <a:lnTo>
                  <a:pt x="33507" y="7154"/>
                </a:lnTo>
                <a:lnTo>
                  <a:pt x="46178" y="6817"/>
                </a:lnTo>
                <a:lnTo>
                  <a:pt x="63845" y="4890"/>
                </a:lnTo>
                <a:lnTo>
                  <a:pt x="8185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5588907" y="4244052"/>
            <a:ext cx="78579" cy="15376"/>
          </a:xfrm>
          <a:custGeom>
            <a:avLst/>
            <a:gdLst/>
            <a:ahLst/>
            <a:cxnLst/>
            <a:rect l="l" t="t" r="r" b="b"/>
            <a:pathLst>
              <a:path w="78579" h="15376">
                <a:moveTo>
                  <a:pt x="0" y="15376"/>
                </a:moveTo>
                <a:lnTo>
                  <a:pt x="8690" y="8423"/>
                </a:lnTo>
                <a:lnTo>
                  <a:pt x="20718" y="4039"/>
                </a:lnTo>
                <a:lnTo>
                  <a:pt x="35401" y="1243"/>
                </a:lnTo>
                <a:lnTo>
                  <a:pt x="50415" y="0"/>
                </a:lnTo>
                <a:lnTo>
                  <a:pt x="67971" y="2776"/>
                </a:lnTo>
                <a:lnTo>
                  <a:pt x="78579" y="555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5710090" y="4324867"/>
            <a:ext cx="58935" cy="88160"/>
          </a:xfrm>
          <a:custGeom>
            <a:avLst/>
            <a:gdLst/>
            <a:ahLst/>
            <a:cxnLst/>
            <a:rect l="l" t="t" r="r" b="b"/>
            <a:pathLst>
              <a:path w="58935" h="88160">
                <a:moveTo>
                  <a:pt x="0" y="0"/>
                </a:moveTo>
                <a:lnTo>
                  <a:pt x="7842" y="16047"/>
                </a:lnTo>
                <a:lnTo>
                  <a:pt x="13671" y="29081"/>
                </a:lnTo>
                <a:lnTo>
                  <a:pt x="21840" y="45302"/>
                </a:lnTo>
                <a:lnTo>
                  <a:pt x="30807" y="61971"/>
                </a:lnTo>
                <a:lnTo>
                  <a:pt x="38430" y="75442"/>
                </a:lnTo>
                <a:lnTo>
                  <a:pt x="47119" y="88038"/>
                </a:lnTo>
                <a:lnTo>
                  <a:pt x="49603" y="88160"/>
                </a:lnTo>
                <a:lnTo>
                  <a:pt x="51985" y="86058"/>
                </a:lnTo>
                <a:lnTo>
                  <a:pt x="54302" y="82474"/>
                </a:lnTo>
                <a:lnTo>
                  <a:pt x="56875" y="70730"/>
                </a:lnTo>
                <a:lnTo>
                  <a:pt x="58020" y="56173"/>
                </a:lnTo>
                <a:lnTo>
                  <a:pt x="58528" y="41215"/>
                </a:lnTo>
                <a:lnTo>
                  <a:pt x="58935" y="261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5796724" y="4348649"/>
            <a:ext cx="41100" cy="64577"/>
          </a:xfrm>
          <a:custGeom>
            <a:avLst/>
            <a:gdLst/>
            <a:ahLst/>
            <a:cxnLst/>
            <a:rect l="l" t="t" r="r" b="b"/>
            <a:pathLst>
              <a:path w="41100" h="64577">
                <a:moveTo>
                  <a:pt x="8358" y="31835"/>
                </a:moveTo>
                <a:lnTo>
                  <a:pt x="10245" y="0"/>
                </a:lnTo>
                <a:lnTo>
                  <a:pt x="7433" y="788"/>
                </a:lnTo>
                <a:lnTo>
                  <a:pt x="2369" y="7486"/>
                </a:lnTo>
                <a:lnTo>
                  <a:pt x="0" y="12328"/>
                </a:lnTo>
                <a:lnTo>
                  <a:pt x="278" y="23529"/>
                </a:lnTo>
                <a:lnTo>
                  <a:pt x="6570" y="41136"/>
                </a:lnTo>
                <a:lnTo>
                  <a:pt x="9349" y="46767"/>
                </a:lnTo>
                <a:lnTo>
                  <a:pt x="17287" y="54963"/>
                </a:lnTo>
                <a:lnTo>
                  <a:pt x="26151" y="60304"/>
                </a:lnTo>
                <a:lnTo>
                  <a:pt x="41100" y="645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5841139" y="4341149"/>
            <a:ext cx="45839" cy="55661"/>
          </a:xfrm>
          <a:custGeom>
            <a:avLst/>
            <a:gdLst/>
            <a:ahLst/>
            <a:cxnLst/>
            <a:rect l="l" t="t" r="r" b="b"/>
            <a:pathLst>
              <a:path w="45839" h="55661">
                <a:moveTo>
                  <a:pt x="0" y="55661"/>
                </a:moveTo>
                <a:lnTo>
                  <a:pt x="5214" y="53923"/>
                </a:lnTo>
                <a:lnTo>
                  <a:pt x="7114" y="51956"/>
                </a:lnTo>
                <a:lnTo>
                  <a:pt x="12777" y="38343"/>
                </a:lnTo>
                <a:lnTo>
                  <a:pt x="17246" y="24943"/>
                </a:lnTo>
                <a:lnTo>
                  <a:pt x="24149" y="11392"/>
                </a:lnTo>
                <a:lnTo>
                  <a:pt x="27013" y="7594"/>
                </a:lnTo>
                <a:lnTo>
                  <a:pt x="34077" y="3375"/>
                </a:lnTo>
                <a:lnTo>
                  <a:pt x="45839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5893568" y="4311637"/>
            <a:ext cx="81855" cy="180083"/>
          </a:xfrm>
          <a:custGeom>
            <a:avLst/>
            <a:gdLst/>
            <a:ahLst/>
            <a:cxnLst/>
            <a:rect l="l" t="t" r="r" b="b"/>
            <a:pathLst>
              <a:path w="81855" h="180083">
                <a:moveTo>
                  <a:pt x="0" y="0"/>
                </a:moveTo>
                <a:lnTo>
                  <a:pt x="13595" y="37238"/>
                </a:lnTo>
                <a:lnTo>
                  <a:pt x="36761" y="70334"/>
                </a:lnTo>
                <a:lnTo>
                  <a:pt x="56765" y="83366"/>
                </a:lnTo>
                <a:lnTo>
                  <a:pt x="60763" y="82862"/>
                </a:lnTo>
                <a:lnTo>
                  <a:pt x="64520" y="81435"/>
                </a:lnTo>
                <a:lnTo>
                  <a:pt x="67388" y="79029"/>
                </a:lnTo>
                <a:lnTo>
                  <a:pt x="71545" y="72474"/>
                </a:lnTo>
                <a:lnTo>
                  <a:pt x="72799" y="73783"/>
                </a:lnTo>
                <a:lnTo>
                  <a:pt x="74192" y="84937"/>
                </a:lnTo>
                <a:lnTo>
                  <a:pt x="75782" y="102022"/>
                </a:lnTo>
                <a:lnTo>
                  <a:pt x="76715" y="111671"/>
                </a:lnTo>
                <a:lnTo>
                  <a:pt x="77701" y="121378"/>
                </a:lnTo>
                <a:lnTo>
                  <a:pt x="78722" y="131123"/>
                </a:lnTo>
                <a:lnTo>
                  <a:pt x="79766" y="140895"/>
                </a:lnTo>
                <a:lnTo>
                  <a:pt x="80927" y="157573"/>
                </a:lnTo>
                <a:lnTo>
                  <a:pt x="81580" y="173413"/>
                </a:lnTo>
                <a:lnTo>
                  <a:pt x="81855" y="1800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6096613" y="4252656"/>
            <a:ext cx="26194" cy="137519"/>
          </a:xfrm>
          <a:custGeom>
            <a:avLst/>
            <a:gdLst/>
            <a:ahLst/>
            <a:cxnLst/>
            <a:rect l="l" t="t" r="r" b="b"/>
            <a:pathLst>
              <a:path w="26194" h="137519">
                <a:moveTo>
                  <a:pt x="0" y="0"/>
                </a:moveTo>
                <a:lnTo>
                  <a:pt x="6295" y="47311"/>
                </a:lnTo>
                <a:lnTo>
                  <a:pt x="16604" y="94072"/>
                </a:lnTo>
                <a:lnTo>
                  <a:pt x="19073" y="103825"/>
                </a:lnTo>
                <a:lnTo>
                  <a:pt x="23029" y="119633"/>
                </a:lnTo>
                <a:lnTo>
                  <a:pt x="26194" y="13751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6083558" y="4324646"/>
            <a:ext cx="72034" cy="9822"/>
          </a:xfrm>
          <a:custGeom>
            <a:avLst/>
            <a:gdLst/>
            <a:ahLst/>
            <a:cxnLst/>
            <a:rect l="l" t="t" r="r" b="b"/>
            <a:pathLst>
              <a:path w="72034" h="9822">
                <a:moveTo>
                  <a:pt x="0" y="9822"/>
                </a:moveTo>
                <a:lnTo>
                  <a:pt x="16411" y="7208"/>
                </a:lnTo>
                <a:lnTo>
                  <a:pt x="30820" y="5265"/>
                </a:lnTo>
                <a:lnTo>
                  <a:pt x="46925" y="3189"/>
                </a:lnTo>
                <a:lnTo>
                  <a:pt x="64594" y="944"/>
                </a:lnTo>
                <a:lnTo>
                  <a:pt x="72034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6178556" y="4340973"/>
            <a:ext cx="26194" cy="58937"/>
          </a:xfrm>
          <a:custGeom>
            <a:avLst/>
            <a:gdLst/>
            <a:ahLst/>
            <a:cxnLst/>
            <a:rect l="l" t="t" r="r" b="b"/>
            <a:pathLst>
              <a:path w="26194" h="58937">
                <a:moveTo>
                  <a:pt x="0" y="0"/>
                </a:moveTo>
                <a:lnTo>
                  <a:pt x="5592" y="13434"/>
                </a:lnTo>
                <a:lnTo>
                  <a:pt x="13420" y="30175"/>
                </a:lnTo>
                <a:lnTo>
                  <a:pt x="20145" y="45726"/>
                </a:lnTo>
                <a:lnTo>
                  <a:pt x="26194" y="589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6227714" y="4354626"/>
            <a:ext cx="108052" cy="64886"/>
          </a:xfrm>
          <a:custGeom>
            <a:avLst/>
            <a:gdLst/>
            <a:ahLst/>
            <a:cxnLst/>
            <a:rect l="l" t="t" r="r" b="b"/>
            <a:pathLst>
              <a:path w="108052" h="64886">
                <a:moveTo>
                  <a:pt x="0" y="2674"/>
                </a:moveTo>
                <a:lnTo>
                  <a:pt x="4864" y="20245"/>
                </a:lnTo>
                <a:lnTo>
                  <a:pt x="8555" y="35813"/>
                </a:lnTo>
                <a:lnTo>
                  <a:pt x="10836" y="43961"/>
                </a:lnTo>
                <a:lnTo>
                  <a:pt x="11589" y="44751"/>
                </a:lnTo>
                <a:lnTo>
                  <a:pt x="12092" y="43459"/>
                </a:lnTo>
                <a:lnTo>
                  <a:pt x="14636" y="31791"/>
                </a:lnTo>
                <a:lnTo>
                  <a:pt x="16670" y="29725"/>
                </a:lnTo>
                <a:lnTo>
                  <a:pt x="22810" y="27430"/>
                </a:lnTo>
                <a:lnTo>
                  <a:pt x="25757" y="27546"/>
                </a:lnTo>
                <a:lnTo>
                  <a:pt x="43213" y="34870"/>
                </a:lnTo>
                <a:lnTo>
                  <a:pt x="55441" y="43596"/>
                </a:lnTo>
                <a:lnTo>
                  <a:pt x="57334" y="43053"/>
                </a:lnTo>
                <a:lnTo>
                  <a:pt x="58960" y="41599"/>
                </a:lnTo>
                <a:lnTo>
                  <a:pt x="61248" y="27385"/>
                </a:lnTo>
                <a:lnTo>
                  <a:pt x="63664" y="12259"/>
                </a:lnTo>
                <a:lnTo>
                  <a:pt x="68423" y="299"/>
                </a:lnTo>
                <a:lnTo>
                  <a:pt x="99377" y="30933"/>
                </a:lnTo>
                <a:lnTo>
                  <a:pt x="107099" y="48196"/>
                </a:lnTo>
                <a:lnTo>
                  <a:pt x="108052" y="64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6375104" y="4363380"/>
            <a:ext cx="55663" cy="65911"/>
          </a:xfrm>
          <a:custGeom>
            <a:avLst/>
            <a:gdLst/>
            <a:ahLst/>
            <a:cxnLst/>
            <a:rect l="l" t="t" r="r" b="b"/>
            <a:pathLst>
              <a:path w="55663" h="65911">
                <a:moveTo>
                  <a:pt x="0" y="29893"/>
                </a:moveTo>
                <a:lnTo>
                  <a:pt x="25840" y="333"/>
                </a:lnTo>
                <a:lnTo>
                  <a:pt x="23048" y="0"/>
                </a:lnTo>
                <a:lnTo>
                  <a:pt x="12184" y="4480"/>
                </a:lnTo>
                <a:lnTo>
                  <a:pt x="24842" y="52802"/>
                </a:lnTo>
                <a:lnTo>
                  <a:pt x="43135" y="61461"/>
                </a:lnTo>
                <a:lnTo>
                  <a:pt x="55663" y="659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4390878" y="4507833"/>
            <a:ext cx="17444" cy="91682"/>
          </a:xfrm>
          <a:custGeom>
            <a:avLst/>
            <a:gdLst/>
            <a:ahLst/>
            <a:cxnLst/>
            <a:rect l="l" t="t" r="r" b="b"/>
            <a:pathLst>
              <a:path w="17444" h="91682">
                <a:moveTo>
                  <a:pt x="0" y="0"/>
                </a:moveTo>
                <a:lnTo>
                  <a:pt x="970" y="15217"/>
                </a:lnTo>
                <a:lnTo>
                  <a:pt x="4532" y="30097"/>
                </a:lnTo>
                <a:lnTo>
                  <a:pt x="10195" y="46997"/>
                </a:lnTo>
                <a:lnTo>
                  <a:pt x="15511" y="64859"/>
                </a:lnTo>
                <a:lnTo>
                  <a:pt x="17444" y="75395"/>
                </a:lnTo>
                <a:lnTo>
                  <a:pt x="16371" y="9168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/>
          <p:nvPr/>
        </p:nvSpPr>
        <p:spPr>
          <a:xfrm>
            <a:off x="4276305" y="4502110"/>
            <a:ext cx="216109" cy="25326"/>
          </a:xfrm>
          <a:custGeom>
            <a:avLst/>
            <a:gdLst/>
            <a:ahLst/>
            <a:cxnLst/>
            <a:rect l="l" t="t" r="r" b="b"/>
            <a:pathLst>
              <a:path w="216109" h="25326">
                <a:moveTo>
                  <a:pt x="0" y="25326"/>
                </a:moveTo>
                <a:lnTo>
                  <a:pt x="39489" y="9467"/>
                </a:lnTo>
                <a:lnTo>
                  <a:pt x="82160" y="3528"/>
                </a:lnTo>
                <a:lnTo>
                  <a:pt x="133368" y="434"/>
                </a:lnTo>
                <a:lnTo>
                  <a:pt x="150034" y="0"/>
                </a:lnTo>
                <a:lnTo>
                  <a:pt x="164783" y="438"/>
                </a:lnTo>
                <a:lnTo>
                  <a:pt x="178254" y="1458"/>
                </a:lnTo>
                <a:lnTo>
                  <a:pt x="190872" y="2865"/>
                </a:lnTo>
                <a:lnTo>
                  <a:pt x="204893" y="4429"/>
                </a:lnTo>
                <a:lnTo>
                  <a:pt x="216109" y="568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4" name="object 234"/>
          <p:cNvSpPr/>
          <p:nvPr/>
        </p:nvSpPr>
        <p:spPr>
          <a:xfrm>
            <a:off x="4348372" y="4589608"/>
            <a:ext cx="140799" cy="23964"/>
          </a:xfrm>
          <a:custGeom>
            <a:avLst/>
            <a:gdLst/>
            <a:ahLst/>
            <a:cxnLst/>
            <a:rect l="l" t="t" r="r" b="b"/>
            <a:pathLst>
              <a:path w="140799" h="23964">
                <a:moveTo>
                  <a:pt x="0" y="0"/>
                </a:moveTo>
                <a:lnTo>
                  <a:pt x="42080" y="14141"/>
                </a:lnTo>
                <a:lnTo>
                  <a:pt x="84176" y="21941"/>
                </a:lnTo>
                <a:lnTo>
                  <a:pt x="112380" y="23964"/>
                </a:lnTo>
                <a:lnTo>
                  <a:pt x="126713" y="23021"/>
                </a:lnTo>
                <a:lnTo>
                  <a:pt x="140799" y="196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5" name="object 235"/>
          <p:cNvSpPr/>
          <p:nvPr/>
        </p:nvSpPr>
        <p:spPr>
          <a:xfrm>
            <a:off x="4595166" y="4553546"/>
            <a:ext cx="47936" cy="55230"/>
          </a:xfrm>
          <a:custGeom>
            <a:avLst/>
            <a:gdLst/>
            <a:ahLst/>
            <a:cxnLst/>
            <a:rect l="l" t="t" r="r" b="b"/>
            <a:pathLst>
              <a:path w="47936" h="55230">
                <a:moveTo>
                  <a:pt x="11917" y="0"/>
                </a:moveTo>
                <a:lnTo>
                  <a:pt x="1474" y="17119"/>
                </a:lnTo>
                <a:lnTo>
                  <a:pt x="0" y="24829"/>
                </a:lnTo>
                <a:lnTo>
                  <a:pt x="2646" y="40829"/>
                </a:lnTo>
                <a:lnTo>
                  <a:pt x="7069" y="48222"/>
                </a:lnTo>
                <a:lnTo>
                  <a:pt x="9777" y="50703"/>
                </a:lnTo>
                <a:lnTo>
                  <a:pt x="16666" y="53460"/>
                </a:lnTo>
                <a:lnTo>
                  <a:pt x="32947" y="55230"/>
                </a:lnTo>
                <a:lnTo>
                  <a:pt x="39576" y="53531"/>
                </a:lnTo>
                <a:lnTo>
                  <a:pt x="47936" y="491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6" name="object 236"/>
          <p:cNvSpPr/>
          <p:nvPr/>
        </p:nvSpPr>
        <p:spPr>
          <a:xfrm>
            <a:off x="4636585" y="4556778"/>
            <a:ext cx="54231" cy="46758"/>
          </a:xfrm>
          <a:custGeom>
            <a:avLst/>
            <a:gdLst/>
            <a:ahLst/>
            <a:cxnLst/>
            <a:rect l="l" t="t" r="r" b="b"/>
            <a:pathLst>
              <a:path w="54231" h="46758">
                <a:moveTo>
                  <a:pt x="13098" y="0"/>
                </a:moveTo>
                <a:lnTo>
                  <a:pt x="49982" y="22332"/>
                </a:lnTo>
                <a:lnTo>
                  <a:pt x="54231" y="32846"/>
                </a:lnTo>
                <a:lnTo>
                  <a:pt x="53694" y="41158"/>
                </a:lnTo>
                <a:lnTo>
                  <a:pt x="51077" y="43811"/>
                </a:lnTo>
                <a:lnTo>
                  <a:pt x="42347" y="46758"/>
                </a:lnTo>
                <a:lnTo>
                  <a:pt x="25160" y="44941"/>
                </a:lnTo>
                <a:lnTo>
                  <a:pt x="14578" y="39742"/>
                </a:lnTo>
                <a:lnTo>
                  <a:pt x="9718" y="36318"/>
                </a:lnTo>
                <a:lnTo>
                  <a:pt x="4319" y="28632"/>
                </a:lnTo>
                <a:lnTo>
                  <a:pt x="0" y="1637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7" name="object 237"/>
          <p:cNvSpPr/>
          <p:nvPr/>
        </p:nvSpPr>
        <p:spPr>
          <a:xfrm>
            <a:off x="4702108" y="4566559"/>
            <a:ext cx="98234" cy="42568"/>
          </a:xfrm>
          <a:custGeom>
            <a:avLst/>
            <a:gdLst/>
            <a:ahLst/>
            <a:cxnLst/>
            <a:rect l="l" t="t" r="r" b="b"/>
            <a:pathLst>
              <a:path w="98234" h="42568">
                <a:moveTo>
                  <a:pt x="0" y="0"/>
                </a:moveTo>
                <a:lnTo>
                  <a:pt x="7478" y="17571"/>
                </a:lnTo>
                <a:lnTo>
                  <a:pt x="13777" y="33140"/>
                </a:lnTo>
                <a:lnTo>
                  <a:pt x="16795" y="41288"/>
                </a:lnTo>
                <a:lnTo>
                  <a:pt x="17382" y="42079"/>
                </a:lnTo>
                <a:lnTo>
                  <a:pt x="18315" y="27380"/>
                </a:lnTo>
                <a:lnTo>
                  <a:pt x="20995" y="21143"/>
                </a:lnTo>
                <a:lnTo>
                  <a:pt x="22729" y="18461"/>
                </a:lnTo>
                <a:lnTo>
                  <a:pt x="26067" y="17401"/>
                </a:lnTo>
                <a:lnTo>
                  <a:pt x="40468" y="18294"/>
                </a:lnTo>
                <a:lnTo>
                  <a:pt x="49760" y="17468"/>
                </a:lnTo>
                <a:lnTo>
                  <a:pt x="57771" y="12978"/>
                </a:lnTo>
                <a:lnTo>
                  <a:pt x="71807" y="1714"/>
                </a:lnTo>
                <a:lnTo>
                  <a:pt x="76250" y="1870"/>
                </a:lnTo>
                <a:lnTo>
                  <a:pt x="87008" y="6895"/>
                </a:lnTo>
                <a:lnTo>
                  <a:pt x="94215" y="15192"/>
                </a:lnTo>
                <a:lnTo>
                  <a:pt x="97903" y="24579"/>
                </a:lnTo>
                <a:lnTo>
                  <a:pt x="98234" y="4256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8" name="object 238"/>
          <p:cNvSpPr/>
          <p:nvPr/>
        </p:nvSpPr>
        <p:spPr>
          <a:xfrm>
            <a:off x="4892063" y="4559968"/>
            <a:ext cx="36019" cy="140803"/>
          </a:xfrm>
          <a:custGeom>
            <a:avLst/>
            <a:gdLst/>
            <a:ahLst/>
            <a:cxnLst/>
            <a:rect l="l" t="t" r="r" b="b"/>
            <a:pathLst>
              <a:path w="36019" h="140803">
                <a:moveTo>
                  <a:pt x="0" y="0"/>
                </a:moveTo>
                <a:lnTo>
                  <a:pt x="1091" y="16776"/>
                </a:lnTo>
                <a:lnTo>
                  <a:pt x="5214" y="32560"/>
                </a:lnTo>
                <a:lnTo>
                  <a:pt x="9715" y="50491"/>
                </a:lnTo>
                <a:lnTo>
                  <a:pt x="11934" y="59856"/>
                </a:lnTo>
                <a:lnTo>
                  <a:pt x="14869" y="69738"/>
                </a:lnTo>
                <a:lnTo>
                  <a:pt x="18280" y="79965"/>
                </a:lnTo>
                <a:lnTo>
                  <a:pt x="22010" y="90421"/>
                </a:lnTo>
                <a:lnTo>
                  <a:pt x="26155" y="107860"/>
                </a:lnTo>
                <a:lnTo>
                  <a:pt x="28724" y="121796"/>
                </a:lnTo>
                <a:lnTo>
                  <a:pt x="34363" y="136725"/>
                </a:lnTo>
                <a:lnTo>
                  <a:pt x="36019" y="1408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9" name="object 239"/>
          <p:cNvSpPr/>
          <p:nvPr/>
        </p:nvSpPr>
        <p:spPr>
          <a:xfrm>
            <a:off x="4878998" y="4572821"/>
            <a:ext cx="67209" cy="58452"/>
          </a:xfrm>
          <a:custGeom>
            <a:avLst/>
            <a:gdLst/>
            <a:ahLst/>
            <a:cxnLst/>
            <a:rect l="l" t="t" r="r" b="b"/>
            <a:pathLst>
              <a:path w="67209" h="58452">
                <a:moveTo>
                  <a:pt x="0" y="3476"/>
                </a:moveTo>
                <a:lnTo>
                  <a:pt x="6953" y="0"/>
                </a:lnTo>
                <a:lnTo>
                  <a:pt x="17159" y="233"/>
                </a:lnTo>
                <a:lnTo>
                  <a:pt x="23445" y="1314"/>
                </a:lnTo>
                <a:lnTo>
                  <a:pt x="61605" y="32371"/>
                </a:lnTo>
                <a:lnTo>
                  <a:pt x="67209" y="48947"/>
                </a:lnTo>
                <a:lnTo>
                  <a:pt x="65545" y="52710"/>
                </a:lnTo>
                <a:lnTo>
                  <a:pt x="62252" y="55582"/>
                </a:lnTo>
                <a:lnTo>
                  <a:pt x="57874" y="57860"/>
                </a:lnTo>
                <a:lnTo>
                  <a:pt x="48158" y="58452"/>
                </a:lnTo>
                <a:lnTo>
                  <a:pt x="32745" y="5586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0" name="object 240"/>
          <p:cNvSpPr/>
          <p:nvPr/>
        </p:nvSpPr>
        <p:spPr>
          <a:xfrm>
            <a:off x="4954347" y="4582804"/>
            <a:ext cx="33301" cy="42420"/>
          </a:xfrm>
          <a:custGeom>
            <a:avLst/>
            <a:gdLst/>
            <a:ahLst/>
            <a:cxnLst/>
            <a:rect l="l" t="t" r="r" b="b"/>
            <a:pathLst>
              <a:path w="33301" h="42420">
                <a:moveTo>
                  <a:pt x="13098" y="0"/>
                </a:moveTo>
                <a:lnTo>
                  <a:pt x="20051" y="5215"/>
                </a:lnTo>
                <a:lnTo>
                  <a:pt x="27852" y="17149"/>
                </a:lnTo>
                <a:lnTo>
                  <a:pt x="33034" y="30469"/>
                </a:lnTo>
                <a:lnTo>
                  <a:pt x="33301" y="34138"/>
                </a:lnTo>
                <a:lnTo>
                  <a:pt x="31658" y="40156"/>
                </a:lnTo>
                <a:lnTo>
                  <a:pt x="29473" y="41688"/>
                </a:lnTo>
                <a:lnTo>
                  <a:pt x="23165" y="42420"/>
                </a:lnTo>
                <a:lnTo>
                  <a:pt x="14540" y="38622"/>
                </a:lnTo>
                <a:lnTo>
                  <a:pt x="0" y="2947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1" name="object 241"/>
          <p:cNvSpPr/>
          <p:nvPr/>
        </p:nvSpPr>
        <p:spPr>
          <a:xfrm>
            <a:off x="5000226" y="4595860"/>
            <a:ext cx="39295" cy="20020"/>
          </a:xfrm>
          <a:custGeom>
            <a:avLst/>
            <a:gdLst/>
            <a:ahLst/>
            <a:cxnLst/>
            <a:rect l="l" t="t" r="r" b="b"/>
            <a:pathLst>
              <a:path w="39295" h="20020">
                <a:moveTo>
                  <a:pt x="0" y="9823"/>
                </a:moveTo>
                <a:lnTo>
                  <a:pt x="16492" y="20020"/>
                </a:lnTo>
                <a:lnTo>
                  <a:pt x="24915" y="19691"/>
                </a:lnTo>
                <a:lnTo>
                  <a:pt x="29708" y="18585"/>
                </a:lnTo>
                <a:lnTo>
                  <a:pt x="32904" y="16028"/>
                </a:lnTo>
                <a:lnTo>
                  <a:pt x="39295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2" name="object 242"/>
          <p:cNvSpPr/>
          <p:nvPr/>
        </p:nvSpPr>
        <p:spPr>
          <a:xfrm>
            <a:off x="5046105" y="4582719"/>
            <a:ext cx="49119" cy="46875"/>
          </a:xfrm>
          <a:custGeom>
            <a:avLst/>
            <a:gdLst/>
            <a:ahLst/>
            <a:cxnLst/>
            <a:rect l="l" t="t" r="r" b="b"/>
            <a:pathLst>
              <a:path w="49119" h="46875">
                <a:moveTo>
                  <a:pt x="0" y="0"/>
                </a:moveTo>
                <a:lnTo>
                  <a:pt x="9729" y="14163"/>
                </a:lnTo>
                <a:lnTo>
                  <a:pt x="14754" y="28004"/>
                </a:lnTo>
                <a:lnTo>
                  <a:pt x="18197" y="45207"/>
                </a:lnTo>
                <a:lnTo>
                  <a:pt x="18681" y="46875"/>
                </a:lnTo>
                <a:lnTo>
                  <a:pt x="19003" y="46167"/>
                </a:lnTo>
                <a:lnTo>
                  <a:pt x="19218" y="43877"/>
                </a:lnTo>
                <a:lnTo>
                  <a:pt x="24735" y="33699"/>
                </a:lnTo>
                <a:lnTo>
                  <a:pt x="30277" y="28561"/>
                </a:lnTo>
                <a:lnTo>
                  <a:pt x="33283" y="26681"/>
                </a:lnTo>
                <a:lnTo>
                  <a:pt x="36015" y="26519"/>
                </a:lnTo>
                <a:lnTo>
                  <a:pt x="38564" y="27503"/>
                </a:lnTo>
                <a:lnTo>
                  <a:pt x="42972" y="31143"/>
                </a:lnTo>
                <a:lnTo>
                  <a:pt x="49119" y="3929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3" name="object 243"/>
          <p:cNvSpPr/>
          <p:nvPr/>
        </p:nvSpPr>
        <p:spPr>
          <a:xfrm>
            <a:off x="5106279" y="4549376"/>
            <a:ext cx="51199" cy="84735"/>
          </a:xfrm>
          <a:custGeom>
            <a:avLst/>
            <a:gdLst/>
            <a:ahLst/>
            <a:cxnLst/>
            <a:rect l="l" t="t" r="r" b="b"/>
            <a:pathLst>
              <a:path w="51199" h="84735">
                <a:moveTo>
                  <a:pt x="11904" y="59497"/>
                </a:moveTo>
                <a:lnTo>
                  <a:pt x="28717" y="84735"/>
                </a:lnTo>
                <a:lnTo>
                  <a:pt x="30754" y="82872"/>
                </a:lnTo>
                <a:lnTo>
                  <a:pt x="33016" y="74979"/>
                </a:lnTo>
                <a:lnTo>
                  <a:pt x="32081" y="60314"/>
                </a:lnTo>
                <a:lnTo>
                  <a:pt x="14979" y="14784"/>
                </a:lnTo>
                <a:lnTo>
                  <a:pt x="0" y="0"/>
                </a:lnTo>
                <a:lnTo>
                  <a:pt x="3338" y="8797"/>
                </a:lnTo>
                <a:lnTo>
                  <a:pt x="14040" y="23865"/>
                </a:lnTo>
                <a:lnTo>
                  <a:pt x="27407" y="41114"/>
                </a:lnTo>
                <a:lnTo>
                  <a:pt x="39412" y="58482"/>
                </a:lnTo>
                <a:lnTo>
                  <a:pt x="51199" y="7587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4" name="object 244"/>
          <p:cNvSpPr/>
          <p:nvPr/>
        </p:nvSpPr>
        <p:spPr>
          <a:xfrm>
            <a:off x="5236106" y="4628479"/>
            <a:ext cx="17896" cy="62218"/>
          </a:xfrm>
          <a:custGeom>
            <a:avLst/>
            <a:gdLst/>
            <a:ahLst/>
            <a:cxnLst/>
            <a:rect l="l" t="t" r="r" b="b"/>
            <a:pathLst>
              <a:path w="17896" h="62218">
                <a:moveTo>
                  <a:pt x="16373" y="0"/>
                </a:moveTo>
                <a:lnTo>
                  <a:pt x="17896" y="17936"/>
                </a:lnTo>
                <a:lnTo>
                  <a:pt x="14115" y="35756"/>
                </a:lnTo>
                <a:lnTo>
                  <a:pt x="6319" y="53244"/>
                </a:lnTo>
                <a:lnTo>
                  <a:pt x="0" y="6221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5" name="object 245"/>
          <p:cNvSpPr/>
          <p:nvPr/>
        </p:nvSpPr>
        <p:spPr>
          <a:xfrm>
            <a:off x="5386777" y="4487626"/>
            <a:ext cx="29588" cy="157184"/>
          </a:xfrm>
          <a:custGeom>
            <a:avLst/>
            <a:gdLst/>
            <a:ahLst/>
            <a:cxnLst/>
            <a:rect l="l" t="t" r="r" b="b"/>
            <a:pathLst>
              <a:path w="29588" h="157184">
                <a:moveTo>
                  <a:pt x="0" y="0"/>
                </a:moveTo>
                <a:lnTo>
                  <a:pt x="727" y="16050"/>
                </a:lnTo>
                <a:lnTo>
                  <a:pt x="3476" y="29085"/>
                </a:lnTo>
                <a:lnTo>
                  <a:pt x="8094" y="46280"/>
                </a:lnTo>
                <a:lnTo>
                  <a:pt x="10854" y="55959"/>
                </a:lnTo>
                <a:lnTo>
                  <a:pt x="13785" y="66414"/>
                </a:lnTo>
                <a:lnTo>
                  <a:pt x="25362" y="110011"/>
                </a:lnTo>
                <a:lnTo>
                  <a:pt x="29588" y="136536"/>
                </a:lnTo>
                <a:lnTo>
                  <a:pt x="29506" y="151066"/>
                </a:lnTo>
                <a:lnTo>
                  <a:pt x="29472" y="15718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6" name="object 246"/>
          <p:cNvSpPr/>
          <p:nvPr/>
        </p:nvSpPr>
        <p:spPr>
          <a:xfrm>
            <a:off x="5285300" y="4508736"/>
            <a:ext cx="189932" cy="14868"/>
          </a:xfrm>
          <a:custGeom>
            <a:avLst/>
            <a:gdLst/>
            <a:ahLst/>
            <a:cxnLst/>
            <a:rect l="l" t="t" r="r" b="b"/>
            <a:pathLst>
              <a:path w="189932" h="14868">
                <a:moveTo>
                  <a:pt x="0" y="8319"/>
                </a:moveTo>
                <a:lnTo>
                  <a:pt x="13597" y="4757"/>
                </a:lnTo>
                <a:lnTo>
                  <a:pt x="25691" y="3097"/>
                </a:lnTo>
                <a:lnTo>
                  <a:pt x="41982" y="2359"/>
                </a:lnTo>
                <a:lnTo>
                  <a:pt x="52366" y="1799"/>
                </a:lnTo>
                <a:lnTo>
                  <a:pt x="64019" y="1062"/>
                </a:lnTo>
                <a:lnTo>
                  <a:pt x="76517" y="206"/>
                </a:lnTo>
                <a:lnTo>
                  <a:pt x="89944" y="0"/>
                </a:lnTo>
                <a:lnTo>
                  <a:pt x="132814" y="2539"/>
                </a:lnTo>
                <a:lnTo>
                  <a:pt x="177247" y="12002"/>
                </a:lnTo>
                <a:lnTo>
                  <a:pt x="189932" y="1486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7" name="object 247"/>
          <p:cNvSpPr/>
          <p:nvPr/>
        </p:nvSpPr>
        <p:spPr>
          <a:xfrm>
            <a:off x="5357380" y="4605430"/>
            <a:ext cx="114615" cy="29332"/>
          </a:xfrm>
          <a:custGeom>
            <a:avLst/>
            <a:gdLst/>
            <a:ahLst/>
            <a:cxnLst/>
            <a:rect l="l" t="t" r="r" b="b"/>
            <a:pathLst>
              <a:path w="114615" h="29332">
                <a:moveTo>
                  <a:pt x="0" y="0"/>
                </a:moveTo>
                <a:lnTo>
                  <a:pt x="36040" y="21051"/>
                </a:lnTo>
                <a:lnTo>
                  <a:pt x="79095" y="29332"/>
                </a:lnTo>
                <a:lnTo>
                  <a:pt x="97130" y="28075"/>
                </a:lnTo>
                <a:lnTo>
                  <a:pt x="114615" y="26198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8" name="object 248"/>
          <p:cNvSpPr/>
          <p:nvPr/>
        </p:nvSpPr>
        <p:spPr>
          <a:xfrm>
            <a:off x="5593199" y="4592289"/>
            <a:ext cx="78593" cy="64846"/>
          </a:xfrm>
          <a:custGeom>
            <a:avLst/>
            <a:gdLst/>
            <a:ahLst/>
            <a:cxnLst/>
            <a:rect l="l" t="t" r="r" b="b"/>
            <a:pathLst>
              <a:path w="78593" h="64846">
                <a:moveTo>
                  <a:pt x="0" y="0"/>
                </a:moveTo>
                <a:lnTo>
                  <a:pt x="6296" y="46524"/>
                </a:lnTo>
                <a:lnTo>
                  <a:pt x="11013" y="64846"/>
                </a:lnTo>
                <a:lnTo>
                  <a:pt x="10338" y="50020"/>
                </a:lnTo>
                <a:lnTo>
                  <a:pt x="10052" y="35087"/>
                </a:lnTo>
                <a:lnTo>
                  <a:pt x="11630" y="19007"/>
                </a:lnTo>
                <a:lnTo>
                  <a:pt x="13575" y="16674"/>
                </a:lnTo>
                <a:lnTo>
                  <a:pt x="16327" y="15846"/>
                </a:lnTo>
                <a:lnTo>
                  <a:pt x="19617" y="16022"/>
                </a:lnTo>
                <a:lnTo>
                  <a:pt x="40503" y="48405"/>
                </a:lnTo>
                <a:lnTo>
                  <a:pt x="39010" y="48643"/>
                </a:lnTo>
                <a:lnTo>
                  <a:pt x="39105" y="46619"/>
                </a:lnTo>
                <a:lnTo>
                  <a:pt x="70298" y="37440"/>
                </a:lnTo>
                <a:lnTo>
                  <a:pt x="78593" y="4584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9" name="object 249"/>
          <p:cNvSpPr/>
          <p:nvPr/>
        </p:nvSpPr>
        <p:spPr>
          <a:xfrm>
            <a:off x="5704580" y="4621719"/>
            <a:ext cx="29472" cy="16015"/>
          </a:xfrm>
          <a:custGeom>
            <a:avLst/>
            <a:gdLst/>
            <a:ahLst/>
            <a:cxnLst/>
            <a:rect l="l" t="t" r="r" b="b"/>
            <a:pathLst>
              <a:path w="29472" h="16015">
                <a:moveTo>
                  <a:pt x="0" y="0"/>
                </a:moveTo>
                <a:lnTo>
                  <a:pt x="0" y="8692"/>
                </a:lnTo>
                <a:lnTo>
                  <a:pt x="1091" y="11616"/>
                </a:lnTo>
                <a:lnTo>
                  <a:pt x="5215" y="15836"/>
                </a:lnTo>
                <a:lnTo>
                  <a:pt x="8935" y="16015"/>
                </a:lnTo>
                <a:lnTo>
                  <a:pt x="18889" y="13303"/>
                </a:lnTo>
                <a:lnTo>
                  <a:pt x="24769" y="9430"/>
                </a:lnTo>
                <a:lnTo>
                  <a:pt x="29472" y="327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0" name="object 250"/>
          <p:cNvSpPr/>
          <p:nvPr/>
        </p:nvSpPr>
        <p:spPr>
          <a:xfrm>
            <a:off x="5815963" y="4490685"/>
            <a:ext cx="26197" cy="189937"/>
          </a:xfrm>
          <a:custGeom>
            <a:avLst/>
            <a:gdLst/>
            <a:ahLst/>
            <a:cxnLst/>
            <a:rect l="l" t="t" r="r" b="b"/>
            <a:pathLst>
              <a:path w="26197" h="189937">
                <a:moveTo>
                  <a:pt x="0" y="0"/>
                </a:moveTo>
                <a:lnTo>
                  <a:pt x="2250" y="9298"/>
                </a:lnTo>
                <a:lnTo>
                  <a:pt x="2819" y="20628"/>
                </a:lnTo>
                <a:lnTo>
                  <a:pt x="3072" y="38034"/>
                </a:lnTo>
                <a:lnTo>
                  <a:pt x="3139" y="48280"/>
                </a:lnTo>
                <a:lnTo>
                  <a:pt x="3912" y="60568"/>
                </a:lnTo>
                <a:lnTo>
                  <a:pt x="8840" y="103211"/>
                </a:lnTo>
                <a:lnTo>
                  <a:pt x="16688" y="143945"/>
                </a:lnTo>
                <a:lnTo>
                  <a:pt x="23057" y="171297"/>
                </a:lnTo>
                <a:lnTo>
                  <a:pt x="24104" y="176782"/>
                </a:lnTo>
                <a:lnTo>
                  <a:pt x="26197" y="18993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1" name="object 251"/>
          <p:cNvSpPr/>
          <p:nvPr/>
        </p:nvSpPr>
        <p:spPr>
          <a:xfrm>
            <a:off x="5852026" y="4500467"/>
            <a:ext cx="23943" cy="134267"/>
          </a:xfrm>
          <a:custGeom>
            <a:avLst/>
            <a:gdLst/>
            <a:ahLst/>
            <a:cxnLst/>
            <a:rect l="l" t="t" r="r" b="b"/>
            <a:pathLst>
              <a:path w="23943" h="134267">
                <a:moveTo>
                  <a:pt x="0" y="0"/>
                </a:moveTo>
                <a:lnTo>
                  <a:pt x="16342" y="40465"/>
                </a:lnTo>
                <a:lnTo>
                  <a:pt x="23361" y="90186"/>
                </a:lnTo>
                <a:lnTo>
                  <a:pt x="23943" y="100513"/>
                </a:lnTo>
                <a:lnTo>
                  <a:pt x="23619" y="117810"/>
                </a:lnTo>
                <a:lnTo>
                  <a:pt x="21292" y="126952"/>
                </a:lnTo>
                <a:lnTo>
                  <a:pt x="16374" y="13426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2" name="object 252"/>
          <p:cNvSpPr/>
          <p:nvPr/>
        </p:nvSpPr>
        <p:spPr>
          <a:xfrm>
            <a:off x="5852067" y="4559371"/>
            <a:ext cx="32748" cy="6549"/>
          </a:xfrm>
          <a:custGeom>
            <a:avLst/>
            <a:gdLst/>
            <a:ahLst/>
            <a:cxnLst/>
            <a:rect l="l" t="t" r="r" b="b"/>
            <a:pathLst>
              <a:path w="32748" h="6549">
                <a:moveTo>
                  <a:pt x="0" y="6549"/>
                </a:moveTo>
                <a:lnTo>
                  <a:pt x="17811" y="2987"/>
                </a:lnTo>
                <a:lnTo>
                  <a:pt x="32748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3" name="object 253"/>
          <p:cNvSpPr/>
          <p:nvPr/>
        </p:nvSpPr>
        <p:spPr>
          <a:xfrm>
            <a:off x="5950354" y="4565878"/>
            <a:ext cx="16374" cy="98245"/>
          </a:xfrm>
          <a:custGeom>
            <a:avLst/>
            <a:gdLst/>
            <a:ahLst/>
            <a:cxnLst/>
            <a:rect l="l" t="t" r="r" b="b"/>
            <a:pathLst>
              <a:path w="16374" h="98245">
                <a:moveTo>
                  <a:pt x="0" y="0"/>
                </a:moveTo>
                <a:lnTo>
                  <a:pt x="3562" y="15538"/>
                </a:lnTo>
                <a:lnTo>
                  <a:pt x="5949" y="30193"/>
                </a:lnTo>
                <a:lnTo>
                  <a:pt x="9436" y="47623"/>
                </a:lnTo>
                <a:lnTo>
                  <a:pt x="12441" y="63375"/>
                </a:lnTo>
                <a:lnTo>
                  <a:pt x="14626" y="76925"/>
                </a:lnTo>
                <a:lnTo>
                  <a:pt x="16028" y="93602"/>
                </a:lnTo>
                <a:lnTo>
                  <a:pt x="16374" y="9824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4" name="object 254"/>
          <p:cNvSpPr/>
          <p:nvPr/>
        </p:nvSpPr>
        <p:spPr>
          <a:xfrm>
            <a:off x="5986419" y="4598584"/>
            <a:ext cx="36023" cy="124445"/>
          </a:xfrm>
          <a:custGeom>
            <a:avLst/>
            <a:gdLst/>
            <a:ahLst/>
            <a:cxnLst/>
            <a:rect l="l" t="t" r="r" b="b"/>
            <a:pathLst>
              <a:path w="36023" h="124445">
                <a:moveTo>
                  <a:pt x="0" y="0"/>
                </a:moveTo>
                <a:lnTo>
                  <a:pt x="6953" y="17385"/>
                </a:lnTo>
                <a:lnTo>
                  <a:pt x="10094" y="27236"/>
                </a:lnTo>
                <a:lnTo>
                  <a:pt x="13279" y="38534"/>
                </a:lnTo>
                <a:lnTo>
                  <a:pt x="16493" y="50797"/>
                </a:lnTo>
                <a:lnTo>
                  <a:pt x="19729" y="62611"/>
                </a:lnTo>
                <a:lnTo>
                  <a:pt x="22977" y="74125"/>
                </a:lnTo>
                <a:lnTo>
                  <a:pt x="26234" y="85440"/>
                </a:lnTo>
                <a:lnTo>
                  <a:pt x="30823" y="102864"/>
                </a:lnTo>
                <a:lnTo>
                  <a:pt x="34482" y="118051"/>
                </a:lnTo>
                <a:lnTo>
                  <a:pt x="36023" y="12444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5" name="object 255"/>
          <p:cNvSpPr/>
          <p:nvPr/>
        </p:nvSpPr>
        <p:spPr>
          <a:xfrm>
            <a:off x="5983187" y="4575617"/>
            <a:ext cx="51574" cy="51958"/>
          </a:xfrm>
          <a:custGeom>
            <a:avLst/>
            <a:gdLst/>
            <a:ahLst/>
            <a:cxnLst/>
            <a:rect l="l" t="t" r="r" b="b"/>
            <a:pathLst>
              <a:path w="51574" h="51958">
                <a:moveTo>
                  <a:pt x="29474" y="0"/>
                </a:moveTo>
                <a:lnTo>
                  <a:pt x="36428" y="0"/>
                </a:lnTo>
                <a:lnTo>
                  <a:pt x="43723" y="6792"/>
                </a:lnTo>
                <a:lnTo>
                  <a:pt x="47706" y="12169"/>
                </a:lnTo>
                <a:lnTo>
                  <a:pt x="51162" y="23966"/>
                </a:lnTo>
                <a:lnTo>
                  <a:pt x="51574" y="30168"/>
                </a:lnTo>
                <a:lnTo>
                  <a:pt x="50029" y="35395"/>
                </a:lnTo>
                <a:lnTo>
                  <a:pt x="43461" y="44113"/>
                </a:lnTo>
                <a:lnTo>
                  <a:pt x="33507" y="49686"/>
                </a:lnTo>
                <a:lnTo>
                  <a:pt x="27796" y="51682"/>
                </a:lnTo>
                <a:lnTo>
                  <a:pt x="16599" y="51958"/>
                </a:lnTo>
                <a:lnTo>
                  <a:pt x="0" y="4912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6" name="object 256"/>
          <p:cNvSpPr/>
          <p:nvPr/>
        </p:nvSpPr>
        <p:spPr>
          <a:xfrm>
            <a:off x="6048726" y="4483877"/>
            <a:ext cx="26199" cy="150646"/>
          </a:xfrm>
          <a:custGeom>
            <a:avLst/>
            <a:gdLst/>
            <a:ahLst/>
            <a:cxnLst/>
            <a:rect l="l" t="t" r="r" b="b"/>
            <a:pathLst>
              <a:path w="26199" h="150646">
                <a:moveTo>
                  <a:pt x="0" y="0"/>
                </a:moveTo>
                <a:lnTo>
                  <a:pt x="3562" y="15538"/>
                </a:lnTo>
                <a:lnTo>
                  <a:pt x="5950" y="30922"/>
                </a:lnTo>
                <a:lnTo>
                  <a:pt x="7605" y="40628"/>
                </a:lnTo>
                <a:lnTo>
                  <a:pt x="9436" y="51101"/>
                </a:lnTo>
                <a:lnTo>
                  <a:pt x="11021" y="62450"/>
                </a:lnTo>
                <a:lnTo>
                  <a:pt x="12442" y="74382"/>
                </a:lnTo>
                <a:lnTo>
                  <a:pt x="13753" y="86704"/>
                </a:lnTo>
                <a:lnTo>
                  <a:pt x="15354" y="98193"/>
                </a:lnTo>
                <a:lnTo>
                  <a:pt x="17150" y="109127"/>
                </a:lnTo>
                <a:lnTo>
                  <a:pt x="19075" y="119692"/>
                </a:lnTo>
                <a:lnTo>
                  <a:pt x="22184" y="134341"/>
                </a:lnTo>
                <a:lnTo>
                  <a:pt x="26199" y="150646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7" name="object 257"/>
          <p:cNvSpPr/>
          <p:nvPr/>
        </p:nvSpPr>
        <p:spPr>
          <a:xfrm>
            <a:off x="6088068" y="4568983"/>
            <a:ext cx="58949" cy="121173"/>
          </a:xfrm>
          <a:custGeom>
            <a:avLst/>
            <a:gdLst/>
            <a:ahLst/>
            <a:cxnLst/>
            <a:rect l="l" t="t" r="r" b="b"/>
            <a:pathLst>
              <a:path w="58949" h="121173">
                <a:moveTo>
                  <a:pt x="0" y="0"/>
                </a:moveTo>
                <a:lnTo>
                  <a:pt x="5593" y="17937"/>
                </a:lnTo>
                <a:lnTo>
                  <a:pt x="13059" y="35395"/>
                </a:lnTo>
                <a:lnTo>
                  <a:pt x="16477" y="44114"/>
                </a:lnTo>
                <a:lnTo>
                  <a:pt x="18626" y="45056"/>
                </a:lnTo>
                <a:lnTo>
                  <a:pt x="21151" y="43865"/>
                </a:lnTo>
                <a:lnTo>
                  <a:pt x="23925" y="41251"/>
                </a:lnTo>
                <a:lnTo>
                  <a:pt x="27230" y="40600"/>
                </a:lnTo>
                <a:lnTo>
                  <a:pt x="53826" y="89424"/>
                </a:lnTo>
                <a:lnTo>
                  <a:pt x="56672" y="103666"/>
                </a:lnTo>
                <a:lnTo>
                  <a:pt x="58949" y="12117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8" name="object 258"/>
          <p:cNvSpPr/>
          <p:nvPr/>
        </p:nvSpPr>
        <p:spPr>
          <a:xfrm>
            <a:off x="6230626" y="4496891"/>
            <a:ext cx="77586" cy="144404"/>
          </a:xfrm>
          <a:custGeom>
            <a:avLst/>
            <a:gdLst/>
            <a:ahLst/>
            <a:cxnLst/>
            <a:rect l="l" t="t" r="r" b="b"/>
            <a:pathLst>
              <a:path w="77586" h="144404">
                <a:moveTo>
                  <a:pt x="4858" y="0"/>
                </a:moveTo>
                <a:lnTo>
                  <a:pt x="2243" y="14164"/>
                </a:lnTo>
                <a:lnTo>
                  <a:pt x="299" y="28007"/>
                </a:lnTo>
                <a:lnTo>
                  <a:pt x="0" y="37593"/>
                </a:lnTo>
                <a:lnTo>
                  <a:pt x="163" y="48715"/>
                </a:lnTo>
                <a:lnTo>
                  <a:pt x="6518" y="97076"/>
                </a:lnTo>
                <a:lnTo>
                  <a:pt x="18356" y="144012"/>
                </a:lnTo>
                <a:lnTo>
                  <a:pt x="20407" y="144404"/>
                </a:lnTo>
                <a:lnTo>
                  <a:pt x="25596" y="137078"/>
                </a:lnTo>
                <a:lnTo>
                  <a:pt x="30571" y="123148"/>
                </a:lnTo>
                <a:lnTo>
                  <a:pt x="36299" y="106404"/>
                </a:lnTo>
                <a:lnTo>
                  <a:pt x="44911" y="89259"/>
                </a:lnTo>
                <a:lnTo>
                  <a:pt x="53832" y="79698"/>
                </a:lnTo>
                <a:lnTo>
                  <a:pt x="58249" y="77148"/>
                </a:lnTo>
                <a:lnTo>
                  <a:pt x="62649" y="78360"/>
                </a:lnTo>
                <a:lnTo>
                  <a:pt x="71419" y="87468"/>
                </a:lnTo>
                <a:lnTo>
                  <a:pt x="76287" y="101220"/>
                </a:lnTo>
                <a:lnTo>
                  <a:pt x="77586" y="108963"/>
                </a:lnTo>
                <a:lnTo>
                  <a:pt x="76268" y="115580"/>
                </a:lnTo>
                <a:lnTo>
                  <a:pt x="68981" y="126815"/>
                </a:lnTo>
                <a:lnTo>
                  <a:pt x="62890" y="130028"/>
                </a:lnTo>
                <a:lnTo>
                  <a:pt x="47389" y="132629"/>
                </a:lnTo>
                <a:lnTo>
                  <a:pt x="32494" y="130631"/>
                </a:lnTo>
                <a:lnTo>
                  <a:pt x="17655" y="126280"/>
                </a:lnTo>
                <a:lnTo>
                  <a:pt x="11408" y="124448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9" name="object 259"/>
          <p:cNvSpPr/>
          <p:nvPr/>
        </p:nvSpPr>
        <p:spPr>
          <a:xfrm>
            <a:off x="6337053" y="4575447"/>
            <a:ext cx="72049" cy="121174"/>
          </a:xfrm>
          <a:custGeom>
            <a:avLst/>
            <a:gdLst/>
            <a:ahLst/>
            <a:cxnLst/>
            <a:rect l="l" t="t" r="r" b="b"/>
            <a:pathLst>
              <a:path w="72049" h="121174">
                <a:moveTo>
                  <a:pt x="0" y="0"/>
                </a:moveTo>
                <a:lnTo>
                  <a:pt x="17803" y="45476"/>
                </a:lnTo>
                <a:lnTo>
                  <a:pt x="35575" y="66985"/>
                </a:lnTo>
                <a:lnTo>
                  <a:pt x="37908" y="66490"/>
                </a:lnTo>
                <a:lnTo>
                  <a:pt x="39828" y="65068"/>
                </a:lnTo>
                <a:lnTo>
                  <a:pt x="42930" y="60577"/>
                </a:lnTo>
                <a:lnTo>
                  <a:pt x="45273" y="43934"/>
                </a:lnTo>
                <a:lnTo>
                  <a:pt x="45593" y="35052"/>
                </a:lnTo>
                <a:lnTo>
                  <a:pt x="46406" y="33557"/>
                </a:lnTo>
                <a:lnTo>
                  <a:pt x="63387" y="84146"/>
                </a:lnTo>
                <a:lnTo>
                  <a:pt x="70123" y="112890"/>
                </a:lnTo>
                <a:lnTo>
                  <a:pt x="72049" y="121174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0" name="object 260"/>
          <p:cNvSpPr/>
          <p:nvPr/>
        </p:nvSpPr>
        <p:spPr>
          <a:xfrm>
            <a:off x="4738890" y="4745706"/>
            <a:ext cx="29475" cy="150650"/>
          </a:xfrm>
          <a:custGeom>
            <a:avLst/>
            <a:gdLst/>
            <a:ahLst/>
            <a:cxnLst/>
            <a:rect l="l" t="t" r="r" b="b"/>
            <a:pathLst>
              <a:path w="29475" h="150650">
                <a:moveTo>
                  <a:pt x="0" y="0"/>
                </a:moveTo>
                <a:lnTo>
                  <a:pt x="4532" y="18131"/>
                </a:lnTo>
                <a:lnTo>
                  <a:pt x="8200" y="33530"/>
                </a:lnTo>
                <a:lnTo>
                  <a:pt x="10197" y="42731"/>
                </a:lnTo>
                <a:lnTo>
                  <a:pt x="12256" y="52504"/>
                </a:lnTo>
                <a:lnTo>
                  <a:pt x="14357" y="62294"/>
                </a:lnTo>
                <a:lnTo>
                  <a:pt x="16485" y="72096"/>
                </a:lnTo>
                <a:lnTo>
                  <a:pt x="18631" y="81906"/>
                </a:lnTo>
                <a:lnTo>
                  <a:pt x="21017" y="99598"/>
                </a:lnTo>
                <a:lnTo>
                  <a:pt x="22440" y="115224"/>
                </a:lnTo>
                <a:lnTo>
                  <a:pt x="25288" y="133523"/>
                </a:lnTo>
                <a:lnTo>
                  <a:pt x="29475" y="150650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1" name="object 261"/>
          <p:cNvSpPr/>
          <p:nvPr/>
        </p:nvSpPr>
        <p:spPr>
          <a:xfrm>
            <a:off x="4824074" y="4791515"/>
            <a:ext cx="13100" cy="101526"/>
          </a:xfrm>
          <a:custGeom>
            <a:avLst/>
            <a:gdLst/>
            <a:ahLst/>
            <a:cxnLst/>
            <a:rect l="l" t="t" r="r" b="b"/>
            <a:pathLst>
              <a:path w="13100" h="101526">
                <a:moveTo>
                  <a:pt x="0" y="0"/>
                </a:moveTo>
                <a:lnTo>
                  <a:pt x="0" y="17161"/>
                </a:lnTo>
                <a:lnTo>
                  <a:pt x="727" y="30916"/>
                </a:lnTo>
                <a:lnTo>
                  <a:pt x="3477" y="47946"/>
                </a:lnTo>
                <a:lnTo>
                  <a:pt x="6154" y="63521"/>
                </a:lnTo>
                <a:lnTo>
                  <a:pt x="8557" y="76993"/>
                </a:lnTo>
                <a:lnTo>
                  <a:pt x="12095" y="94591"/>
                </a:lnTo>
                <a:lnTo>
                  <a:pt x="13100" y="101526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2" name="object 262"/>
          <p:cNvSpPr/>
          <p:nvPr/>
        </p:nvSpPr>
        <p:spPr>
          <a:xfrm>
            <a:off x="4811007" y="4827499"/>
            <a:ext cx="55675" cy="6550"/>
          </a:xfrm>
          <a:custGeom>
            <a:avLst/>
            <a:gdLst/>
            <a:ahLst/>
            <a:cxnLst/>
            <a:rect l="l" t="t" r="r" b="b"/>
            <a:pathLst>
              <a:path w="55675" h="6550">
                <a:moveTo>
                  <a:pt x="0" y="0"/>
                </a:moveTo>
                <a:lnTo>
                  <a:pt x="13908" y="1738"/>
                </a:lnTo>
                <a:lnTo>
                  <a:pt x="26559" y="3562"/>
                </a:lnTo>
                <a:lnTo>
                  <a:pt x="43046" y="5664"/>
                </a:lnTo>
                <a:lnTo>
                  <a:pt x="55675" y="6550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3" name="object 263"/>
          <p:cNvSpPr/>
          <p:nvPr/>
        </p:nvSpPr>
        <p:spPr>
          <a:xfrm>
            <a:off x="4932219" y="4754175"/>
            <a:ext cx="58951" cy="52445"/>
          </a:xfrm>
          <a:custGeom>
            <a:avLst/>
            <a:gdLst/>
            <a:ahLst/>
            <a:cxnLst/>
            <a:rect l="l" t="t" r="r" b="b"/>
            <a:pathLst>
              <a:path w="58951" h="52445">
                <a:moveTo>
                  <a:pt x="0" y="27432"/>
                </a:moveTo>
                <a:lnTo>
                  <a:pt x="5593" y="42392"/>
                </a:lnTo>
                <a:lnTo>
                  <a:pt x="11603" y="52445"/>
                </a:lnTo>
                <a:lnTo>
                  <a:pt x="6901" y="41201"/>
                </a:lnTo>
                <a:lnTo>
                  <a:pt x="5692" y="36611"/>
                </a:lnTo>
                <a:lnTo>
                  <a:pt x="28298" y="1577"/>
                </a:lnTo>
                <a:lnTo>
                  <a:pt x="44532" y="0"/>
                </a:lnTo>
                <a:lnTo>
                  <a:pt x="58951" y="1231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4" name="object 264"/>
          <p:cNvSpPr/>
          <p:nvPr/>
        </p:nvSpPr>
        <p:spPr>
          <a:xfrm>
            <a:off x="4922428" y="4830693"/>
            <a:ext cx="91703" cy="3275"/>
          </a:xfrm>
          <a:custGeom>
            <a:avLst/>
            <a:gdLst/>
            <a:ahLst/>
            <a:cxnLst/>
            <a:rect l="l" t="t" r="r" b="b"/>
            <a:pathLst>
              <a:path w="91703" h="3275">
                <a:moveTo>
                  <a:pt x="0" y="0"/>
                </a:moveTo>
                <a:lnTo>
                  <a:pt x="17161" y="970"/>
                </a:lnTo>
                <a:lnTo>
                  <a:pt x="30189" y="2250"/>
                </a:lnTo>
                <a:lnTo>
                  <a:pt x="44470" y="2819"/>
                </a:lnTo>
                <a:lnTo>
                  <a:pt x="58338" y="3072"/>
                </a:lnTo>
                <a:lnTo>
                  <a:pt x="76479" y="3215"/>
                </a:lnTo>
                <a:lnTo>
                  <a:pt x="91703" y="3275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5" name="object 265"/>
          <p:cNvSpPr/>
          <p:nvPr/>
        </p:nvSpPr>
        <p:spPr>
          <a:xfrm>
            <a:off x="4938838" y="4863404"/>
            <a:ext cx="68777" cy="62227"/>
          </a:xfrm>
          <a:custGeom>
            <a:avLst/>
            <a:gdLst/>
            <a:ahLst/>
            <a:cxnLst/>
            <a:rect l="l" t="t" r="r" b="b"/>
            <a:pathLst>
              <a:path w="68777" h="62227">
                <a:moveTo>
                  <a:pt x="0" y="0"/>
                </a:moveTo>
                <a:lnTo>
                  <a:pt x="1738" y="13909"/>
                </a:lnTo>
                <a:lnTo>
                  <a:pt x="2820" y="29513"/>
                </a:lnTo>
                <a:lnTo>
                  <a:pt x="4879" y="43355"/>
                </a:lnTo>
                <a:lnTo>
                  <a:pt x="6163" y="44915"/>
                </a:lnTo>
                <a:lnTo>
                  <a:pt x="7748" y="44499"/>
                </a:lnTo>
                <a:lnTo>
                  <a:pt x="20726" y="29069"/>
                </a:lnTo>
                <a:lnTo>
                  <a:pt x="23642" y="25930"/>
                </a:lnTo>
                <a:lnTo>
                  <a:pt x="27042" y="24201"/>
                </a:lnTo>
                <a:lnTo>
                  <a:pt x="34702" y="23250"/>
                </a:lnTo>
                <a:lnTo>
                  <a:pt x="42958" y="26951"/>
                </a:lnTo>
                <a:lnTo>
                  <a:pt x="51116" y="33812"/>
                </a:lnTo>
                <a:lnTo>
                  <a:pt x="63307" y="51102"/>
                </a:lnTo>
                <a:lnTo>
                  <a:pt x="68777" y="62227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6" name="object 266"/>
          <p:cNvSpPr/>
          <p:nvPr/>
        </p:nvSpPr>
        <p:spPr>
          <a:xfrm>
            <a:off x="4655436" y="4686505"/>
            <a:ext cx="67277" cy="255461"/>
          </a:xfrm>
          <a:custGeom>
            <a:avLst/>
            <a:gdLst/>
            <a:ahLst/>
            <a:cxnLst/>
            <a:rect l="l" t="t" r="r" b="b"/>
            <a:pathLst>
              <a:path w="67277" h="255461">
                <a:moveTo>
                  <a:pt x="24700" y="0"/>
                </a:moveTo>
                <a:lnTo>
                  <a:pt x="16856" y="43983"/>
                </a:lnTo>
                <a:lnTo>
                  <a:pt x="4793" y="92629"/>
                </a:lnTo>
                <a:lnTo>
                  <a:pt x="1603" y="105421"/>
                </a:lnTo>
                <a:lnTo>
                  <a:pt x="204" y="118680"/>
                </a:lnTo>
                <a:lnTo>
                  <a:pt x="2805" y="159215"/>
                </a:lnTo>
                <a:lnTo>
                  <a:pt x="14978" y="195810"/>
                </a:lnTo>
                <a:lnTo>
                  <a:pt x="41379" y="232869"/>
                </a:lnTo>
                <a:lnTo>
                  <a:pt x="59603" y="248767"/>
                </a:lnTo>
                <a:lnTo>
                  <a:pt x="67277" y="255461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7" name="object 267"/>
          <p:cNvSpPr/>
          <p:nvPr/>
        </p:nvSpPr>
        <p:spPr>
          <a:xfrm>
            <a:off x="4948733" y="4643886"/>
            <a:ext cx="129187" cy="291490"/>
          </a:xfrm>
          <a:custGeom>
            <a:avLst/>
            <a:gdLst/>
            <a:ahLst/>
            <a:cxnLst/>
            <a:rect l="l" t="t" r="r" b="b"/>
            <a:pathLst>
              <a:path w="129187" h="291490">
                <a:moveTo>
                  <a:pt x="0" y="0"/>
                </a:moveTo>
                <a:lnTo>
                  <a:pt x="42243" y="21685"/>
                </a:lnTo>
                <a:lnTo>
                  <a:pt x="68679" y="50943"/>
                </a:lnTo>
                <a:lnTo>
                  <a:pt x="94950" y="100006"/>
                </a:lnTo>
                <a:lnTo>
                  <a:pt x="110978" y="139791"/>
                </a:lnTo>
                <a:lnTo>
                  <a:pt x="122954" y="178094"/>
                </a:lnTo>
                <a:lnTo>
                  <a:pt x="129187" y="227485"/>
                </a:lnTo>
                <a:lnTo>
                  <a:pt x="127974" y="241542"/>
                </a:lnTo>
                <a:lnTo>
                  <a:pt x="125346" y="254552"/>
                </a:lnTo>
                <a:lnTo>
                  <a:pt x="121774" y="266865"/>
                </a:lnTo>
                <a:lnTo>
                  <a:pt x="117806" y="280545"/>
                </a:lnTo>
                <a:lnTo>
                  <a:pt x="114631" y="291490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8" name="object 268"/>
          <p:cNvSpPr/>
          <p:nvPr/>
        </p:nvSpPr>
        <p:spPr>
          <a:xfrm>
            <a:off x="4190496" y="4986764"/>
            <a:ext cx="39286" cy="150598"/>
          </a:xfrm>
          <a:custGeom>
            <a:avLst/>
            <a:gdLst/>
            <a:ahLst/>
            <a:cxnLst/>
            <a:rect l="l" t="t" r="r" b="b"/>
            <a:pathLst>
              <a:path w="39286" h="150598">
                <a:moveTo>
                  <a:pt x="0" y="0"/>
                </a:moveTo>
                <a:lnTo>
                  <a:pt x="15856" y="45307"/>
                </a:lnTo>
                <a:lnTo>
                  <a:pt x="23260" y="85016"/>
                </a:lnTo>
                <a:lnTo>
                  <a:pt x="25858" y="101807"/>
                </a:lnTo>
                <a:lnTo>
                  <a:pt x="28589" y="116181"/>
                </a:lnTo>
                <a:lnTo>
                  <a:pt x="33853" y="133771"/>
                </a:lnTo>
                <a:lnTo>
                  <a:pt x="39286" y="15059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9" name="object 269"/>
          <p:cNvSpPr/>
          <p:nvPr/>
        </p:nvSpPr>
        <p:spPr>
          <a:xfrm>
            <a:off x="4219990" y="4970355"/>
            <a:ext cx="62203" cy="160420"/>
          </a:xfrm>
          <a:custGeom>
            <a:avLst/>
            <a:gdLst/>
            <a:ahLst/>
            <a:cxnLst/>
            <a:rect l="l" t="t" r="r" b="b"/>
            <a:pathLst>
              <a:path w="62203" h="160420">
                <a:moveTo>
                  <a:pt x="0" y="0"/>
                </a:moveTo>
                <a:lnTo>
                  <a:pt x="24950" y="41717"/>
                </a:lnTo>
                <a:lnTo>
                  <a:pt x="45050" y="87581"/>
                </a:lnTo>
                <a:lnTo>
                  <a:pt x="57926" y="126672"/>
                </a:lnTo>
                <a:lnTo>
                  <a:pt x="61640" y="154719"/>
                </a:lnTo>
                <a:lnTo>
                  <a:pt x="62203" y="16042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0" name="object 270"/>
          <p:cNvSpPr/>
          <p:nvPr/>
        </p:nvSpPr>
        <p:spPr>
          <a:xfrm>
            <a:off x="4210198" y="5059918"/>
            <a:ext cx="75299" cy="15162"/>
          </a:xfrm>
          <a:custGeom>
            <a:avLst/>
            <a:gdLst/>
            <a:ahLst/>
            <a:cxnLst/>
            <a:rect l="l" t="t" r="r" b="b"/>
            <a:pathLst>
              <a:path w="75299" h="15162">
                <a:moveTo>
                  <a:pt x="0" y="15162"/>
                </a:moveTo>
                <a:lnTo>
                  <a:pt x="9296" y="9935"/>
                </a:lnTo>
                <a:lnTo>
                  <a:pt x="27207" y="4357"/>
                </a:lnTo>
                <a:lnTo>
                  <a:pt x="41315" y="1508"/>
                </a:lnTo>
                <a:lnTo>
                  <a:pt x="54132" y="0"/>
                </a:lnTo>
                <a:lnTo>
                  <a:pt x="67694" y="120"/>
                </a:lnTo>
                <a:lnTo>
                  <a:pt x="75299" y="206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1" name="object 271"/>
          <p:cNvSpPr/>
          <p:nvPr/>
        </p:nvSpPr>
        <p:spPr>
          <a:xfrm>
            <a:off x="4341185" y="5075042"/>
            <a:ext cx="41426" cy="36010"/>
          </a:xfrm>
          <a:custGeom>
            <a:avLst/>
            <a:gdLst/>
            <a:ahLst/>
            <a:cxnLst/>
            <a:rect l="l" t="t" r="r" b="b"/>
            <a:pathLst>
              <a:path w="41426" h="36010">
                <a:moveTo>
                  <a:pt x="16369" y="0"/>
                </a:moveTo>
                <a:lnTo>
                  <a:pt x="23321" y="3475"/>
                </a:lnTo>
                <a:lnTo>
                  <a:pt x="35729" y="18282"/>
                </a:lnTo>
                <a:lnTo>
                  <a:pt x="40858" y="25586"/>
                </a:lnTo>
                <a:lnTo>
                  <a:pt x="41426" y="28698"/>
                </a:lnTo>
                <a:lnTo>
                  <a:pt x="40713" y="31500"/>
                </a:lnTo>
                <a:lnTo>
                  <a:pt x="39146" y="34095"/>
                </a:lnTo>
                <a:lnTo>
                  <a:pt x="36283" y="35462"/>
                </a:lnTo>
                <a:lnTo>
                  <a:pt x="28251" y="36010"/>
                </a:lnTo>
                <a:lnTo>
                  <a:pt x="13504" y="30798"/>
                </a:lnTo>
                <a:lnTo>
                  <a:pt x="1091" y="22342"/>
                </a:lnTo>
                <a:lnTo>
                  <a:pt x="0" y="18896"/>
                </a:lnTo>
                <a:lnTo>
                  <a:pt x="727" y="15143"/>
                </a:lnTo>
                <a:lnTo>
                  <a:pt x="2667" y="11187"/>
                </a:lnTo>
                <a:lnTo>
                  <a:pt x="5416" y="8549"/>
                </a:lnTo>
                <a:lnTo>
                  <a:pt x="19643" y="327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2" name="object 272"/>
          <p:cNvSpPr/>
          <p:nvPr/>
        </p:nvSpPr>
        <p:spPr>
          <a:xfrm>
            <a:off x="4409969" y="5058633"/>
            <a:ext cx="85453" cy="63543"/>
          </a:xfrm>
          <a:custGeom>
            <a:avLst/>
            <a:gdLst/>
            <a:ahLst/>
            <a:cxnLst/>
            <a:rect l="l" t="t" r="r" b="b"/>
            <a:pathLst>
              <a:path w="85453" h="63543">
                <a:moveTo>
                  <a:pt x="0" y="19643"/>
                </a:moveTo>
                <a:lnTo>
                  <a:pt x="8092" y="36480"/>
                </a:lnTo>
                <a:lnTo>
                  <a:pt x="21687" y="53567"/>
                </a:lnTo>
                <a:lnTo>
                  <a:pt x="30636" y="63121"/>
                </a:lnTo>
                <a:lnTo>
                  <a:pt x="32793" y="63543"/>
                </a:lnTo>
                <a:lnTo>
                  <a:pt x="34594" y="62370"/>
                </a:lnTo>
                <a:lnTo>
                  <a:pt x="36158" y="60132"/>
                </a:lnTo>
                <a:lnTo>
                  <a:pt x="36926" y="53765"/>
                </a:lnTo>
                <a:lnTo>
                  <a:pt x="36622" y="50031"/>
                </a:lnTo>
                <a:lnTo>
                  <a:pt x="38224" y="42971"/>
                </a:lnTo>
                <a:lnTo>
                  <a:pt x="39669" y="39560"/>
                </a:lnTo>
                <a:lnTo>
                  <a:pt x="42452" y="38014"/>
                </a:lnTo>
                <a:lnTo>
                  <a:pt x="50395" y="38236"/>
                </a:lnTo>
                <a:lnTo>
                  <a:pt x="66830" y="45928"/>
                </a:lnTo>
                <a:lnTo>
                  <a:pt x="82047" y="52208"/>
                </a:lnTo>
                <a:lnTo>
                  <a:pt x="84527" y="50812"/>
                </a:lnTo>
                <a:lnTo>
                  <a:pt x="85453" y="47334"/>
                </a:lnTo>
                <a:lnTo>
                  <a:pt x="84178" y="37043"/>
                </a:lnTo>
                <a:lnTo>
                  <a:pt x="78416" y="19706"/>
                </a:lnTo>
                <a:lnTo>
                  <a:pt x="75916" y="4323"/>
                </a:lnTo>
                <a:lnTo>
                  <a:pt x="75301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3" name="object 273"/>
          <p:cNvSpPr/>
          <p:nvPr/>
        </p:nvSpPr>
        <p:spPr>
          <a:xfrm>
            <a:off x="4655548" y="5065141"/>
            <a:ext cx="101493" cy="63189"/>
          </a:xfrm>
          <a:custGeom>
            <a:avLst/>
            <a:gdLst/>
            <a:ahLst/>
            <a:cxnLst/>
            <a:rect l="l" t="t" r="r" b="b"/>
            <a:pathLst>
              <a:path w="101493" h="63189">
                <a:moveTo>
                  <a:pt x="0" y="0"/>
                </a:moveTo>
                <a:lnTo>
                  <a:pt x="4531" y="15534"/>
                </a:lnTo>
                <a:lnTo>
                  <a:pt x="8198" y="29458"/>
                </a:lnTo>
                <a:lnTo>
                  <a:pt x="12253" y="44134"/>
                </a:lnTo>
                <a:lnTo>
                  <a:pt x="18626" y="61499"/>
                </a:lnTo>
                <a:lnTo>
                  <a:pt x="20056" y="63189"/>
                </a:lnTo>
                <a:lnTo>
                  <a:pt x="21010" y="62498"/>
                </a:lnTo>
                <a:lnTo>
                  <a:pt x="24279" y="48318"/>
                </a:lnTo>
                <a:lnTo>
                  <a:pt x="27363" y="35011"/>
                </a:lnTo>
                <a:lnTo>
                  <a:pt x="29882" y="32799"/>
                </a:lnTo>
                <a:lnTo>
                  <a:pt x="33381" y="32051"/>
                </a:lnTo>
                <a:lnTo>
                  <a:pt x="37532" y="32280"/>
                </a:lnTo>
                <a:lnTo>
                  <a:pt x="40664" y="33525"/>
                </a:lnTo>
                <a:lnTo>
                  <a:pt x="45113" y="37817"/>
                </a:lnTo>
                <a:lnTo>
                  <a:pt x="46809" y="38307"/>
                </a:lnTo>
                <a:lnTo>
                  <a:pt x="48303" y="37543"/>
                </a:lnTo>
                <a:lnTo>
                  <a:pt x="57801" y="25894"/>
                </a:lnTo>
                <a:lnTo>
                  <a:pt x="64734" y="21088"/>
                </a:lnTo>
                <a:lnTo>
                  <a:pt x="75576" y="20406"/>
                </a:lnTo>
                <a:lnTo>
                  <a:pt x="91146" y="23143"/>
                </a:lnTo>
                <a:lnTo>
                  <a:pt x="101493" y="2619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4" name="object 274"/>
          <p:cNvSpPr/>
          <p:nvPr/>
        </p:nvSpPr>
        <p:spPr>
          <a:xfrm>
            <a:off x="4817307" y="5058554"/>
            <a:ext cx="41262" cy="55658"/>
          </a:xfrm>
          <a:custGeom>
            <a:avLst/>
            <a:gdLst/>
            <a:ahLst/>
            <a:cxnLst/>
            <a:rect l="l" t="t" r="r" b="b"/>
            <a:pathLst>
              <a:path w="41262" h="55658">
                <a:moveTo>
                  <a:pt x="21618" y="0"/>
                </a:moveTo>
                <a:lnTo>
                  <a:pt x="0" y="26659"/>
                </a:lnTo>
                <a:lnTo>
                  <a:pt x="1385" y="29050"/>
                </a:lnTo>
                <a:lnTo>
                  <a:pt x="4128" y="29916"/>
                </a:lnTo>
                <a:lnTo>
                  <a:pt x="10934" y="28938"/>
                </a:lnTo>
                <a:lnTo>
                  <a:pt x="19220" y="25389"/>
                </a:lnTo>
                <a:lnTo>
                  <a:pt x="25281" y="25592"/>
                </a:lnTo>
                <a:lnTo>
                  <a:pt x="27698" y="27247"/>
                </a:lnTo>
                <a:lnTo>
                  <a:pt x="32837" y="36165"/>
                </a:lnTo>
                <a:lnTo>
                  <a:pt x="37833" y="48170"/>
                </a:lnTo>
                <a:lnTo>
                  <a:pt x="41262" y="5565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5" name="object 275"/>
          <p:cNvSpPr/>
          <p:nvPr/>
        </p:nvSpPr>
        <p:spPr>
          <a:xfrm>
            <a:off x="4858603" y="5061789"/>
            <a:ext cx="72028" cy="42562"/>
          </a:xfrm>
          <a:custGeom>
            <a:avLst/>
            <a:gdLst/>
            <a:ahLst/>
            <a:cxnLst/>
            <a:rect l="l" t="t" r="r" b="b"/>
            <a:pathLst>
              <a:path w="72028" h="42562">
                <a:moveTo>
                  <a:pt x="0" y="0"/>
                </a:moveTo>
                <a:lnTo>
                  <a:pt x="10684" y="16186"/>
                </a:lnTo>
                <a:lnTo>
                  <a:pt x="19899" y="32685"/>
                </a:lnTo>
                <a:lnTo>
                  <a:pt x="24850" y="40719"/>
                </a:lnTo>
                <a:lnTo>
                  <a:pt x="25661" y="41333"/>
                </a:lnTo>
                <a:lnTo>
                  <a:pt x="25956" y="38378"/>
                </a:lnTo>
                <a:lnTo>
                  <a:pt x="26850" y="27216"/>
                </a:lnTo>
                <a:lnTo>
                  <a:pt x="29637" y="20099"/>
                </a:lnTo>
                <a:lnTo>
                  <a:pt x="35241" y="15238"/>
                </a:lnTo>
                <a:lnTo>
                  <a:pt x="38773" y="13432"/>
                </a:lnTo>
                <a:lnTo>
                  <a:pt x="42582" y="14048"/>
                </a:lnTo>
                <a:lnTo>
                  <a:pt x="50695" y="19582"/>
                </a:lnTo>
                <a:lnTo>
                  <a:pt x="64970" y="36657"/>
                </a:lnTo>
                <a:lnTo>
                  <a:pt x="72028" y="4256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6" name="object 276"/>
          <p:cNvSpPr/>
          <p:nvPr/>
        </p:nvSpPr>
        <p:spPr>
          <a:xfrm>
            <a:off x="4933940" y="5058476"/>
            <a:ext cx="53377" cy="108043"/>
          </a:xfrm>
          <a:custGeom>
            <a:avLst/>
            <a:gdLst/>
            <a:ahLst/>
            <a:cxnLst/>
            <a:rect l="l" t="t" r="r" b="b"/>
            <a:pathLst>
              <a:path w="53377" h="108043">
                <a:moveTo>
                  <a:pt x="0" y="0"/>
                </a:moveTo>
                <a:lnTo>
                  <a:pt x="10091" y="17933"/>
                </a:lnTo>
                <a:lnTo>
                  <a:pt x="16490" y="30161"/>
                </a:lnTo>
                <a:lnTo>
                  <a:pt x="18996" y="32476"/>
                </a:lnTo>
                <a:lnTo>
                  <a:pt x="21031" y="32200"/>
                </a:lnTo>
                <a:lnTo>
                  <a:pt x="22751" y="30197"/>
                </a:lnTo>
                <a:lnTo>
                  <a:pt x="30270" y="11822"/>
                </a:lnTo>
                <a:lnTo>
                  <a:pt x="32185" y="8973"/>
                </a:lnTo>
                <a:lnTo>
                  <a:pt x="49566" y="44242"/>
                </a:lnTo>
                <a:lnTo>
                  <a:pt x="53377" y="84312"/>
                </a:lnTo>
                <a:lnTo>
                  <a:pt x="52679" y="101012"/>
                </a:lnTo>
                <a:lnTo>
                  <a:pt x="52384" y="1080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7" name="object 277"/>
          <p:cNvSpPr/>
          <p:nvPr/>
        </p:nvSpPr>
        <p:spPr>
          <a:xfrm>
            <a:off x="5161274" y="5002777"/>
            <a:ext cx="21530" cy="134237"/>
          </a:xfrm>
          <a:custGeom>
            <a:avLst/>
            <a:gdLst/>
            <a:ahLst/>
            <a:cxnLst/>
            <a:rect l="l" t="t" r="r" b="b"/>
            <a:pathLst>
              <a:path w="21530" h="134237">
                <a:moveTo>
                  <a:pt x="1886" y="0"/>
                </a:moveTo>
                <a:lnTo>
                  <a:pt x="0" y="12274"/>
                </a:lnTo>
                <a:lnTo>
                  <a:pt x="805" y="26918"/>
                </a:lnTo>
                <a:lnTo>
                  <a:pt x="2257" y="36498"/>
                </a:lnTo>
                <a:lnTo>
                  <a:pt x="12428" y="81300"/>
                </a:lnTo>
                <a:lnTo>
                  <a:pt x="15462" y="92397"/>
                </a:lnTo>
                <a:lnTo>
                  <a:pt x="18833" y="110549"/>
                </a:lnTo>
                <a:lnTo>
                  <a:pt x="20731" y="127218"/>
                </a:lnTo>
                <a:lnTo>
                  <a:pt x="21530" y="1342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8" name="object 278"/>
          <p:cNvSpPr/>
          <p:nvPr/>
        </p:nvSpPr>
        <p:spPr>
          <a:xfrm>
            <a:off x="5140278" y="5049941"/>
            <a:ext cx="52385" cy="8456"/>
          </a:xfrm>
          <a:custGeom>
            <a:avLst/>
            <a:gdLst/>
            <a:ahLst/>
            <a:cxnLst/>
            <a:rect l="l" t="t" r="r" b="b"/>
            <a:pathLst>
              <a:path w="52385" h="8456">
                <a:moveTo>
                  <a:pt x="0" y="8456"/>
                </a:moveTo>
                <a:lnTo>
                  <a:pt x="8690" y="3242"/>
                </a:lnTo>
                <a:lnTo>
                  <a:pt x="24523" y="0"/>
                </a:lnTo>
                <a:lnTo>
                  <a:pt x="41300" y="2515"/>
                </a:lnTo>
                <a:lnTo>
                  <a:pt x="52385" y="518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9" name="object 279"/>
          <p:cNvSpPr/>
          <p:nvPr/>
        </p:nvSpPr>
        <p:spPr>
          <a:xfrm>
            <a:off x="5212345" y="5058359"/>
            <a:ext cx="22918" cy="65482"/>
          </a:xfrm>
          <a:custGeom>
            <a:avLst/>
            <a:gdLst/>
            <a:ahLst/>
            <a:cxnLst/>
            <a:rect l="l" t="t" r="r" b="b"/>
            <a:pathLst>
              <a:path w="22918" h="65482">
                <a:moveTo>
                  <a:pt x="0" y="0"/>
                </a:moveTo>
                <a:lnTo>
                  <a:pt x="5214" y="15642"/>
                </a:lnTo>
                <a:lnTo>
                  <a:pt x="9714" y="29143"/>
                </a:lnTo>
                <a:lnTo>
                  <a:pt x="15368" y="47075"/>
                </a:lnTo>
                <a:lnTo>
                  <a:pt x="22918" y="6548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0" name="object 280"/>
          <p:cNvSpPr/>
          <p:nvPr/>
        </p:nvSpPr>
        <p:spPr>
          <a:xfrm>
            <a:off x="5248396" y="5087787"/>
            <a:ext cx="117869" cy="49112"/>
          </a:xfrm>
          <a:custGeom>
            <a:avLst/>
            <a:gdLst/>
            <a:ahLst/>
            <a:cxnLst/>
            <a:rect l="l" t="t" r="r" b="b"/>
            <a:pathLst>
              <a:path w="117869" h="49112">
                <a:moveTo>
                  <a:pt x="0" y="0"/>
                </a:moveTo>
                <a:lnTo>
                  <a:pt x="6295" y="17147"/>
                </a:lnTo>
                <a:lnTo>
                  <a:pt x="11012" y="33838"/>
                </a:lnTo>
                <a:lnTo>
                  <a:pt x="10051" y="17130"/>
                </a:lnTo>
                <a:lnTo>
                  <a:pt x="11864" y="9311"/>
                </a:lnTo>
                <a:lnTo>
                  <a:pt x="13366" y="6207"/>
                </a:lnTo>
                <a:lnTo>
                  <a:pt x="15095" y="4865"/>
                </a:lnTo>
                <a:lnTo>
                  <a:pt x="16975" y="4699"/>
                </a:lnTo>
                <a:lnTo>
                  <a:pt x="18957" y="5315"/>
                </a:lnTo>
                <a:lnTo>
                  <a:pt x="26959" y="16611"/>
                </a:lnTo>
                <a:lnTo>
                  <a:pt x="34504" y="30306"/>
                </a:lnTo>
                <a:lnTo>
                  <a:pt x="36463" y="31118"/>
                </a:lnTo>
                <a:lnTo>
                  <a:pt x="38133" y="29476"/>
                </a:lnTo>
                <a:lnTo>
                  <a:pt x="39610" y="26199"/>
                </a:lnTo>
                <a:lnTo>
                  <a:pt x="45131" y="20617"/>
                </a:lnTo>
                <a:lnTo>
                  <a:pt x="48641" y="18110"/>
                </a:lnTo>
                <a:lnTo>
                  <a:pt x="51708" y="17166"/>
                </a:lnTo>
                <a:lnTo>
                  <a:pt x="54481" y="17265"/>
                </a:lnTo>
                <a:lnTo>
                  <a:pt x="59501" y="19315"/>
                </a:lnTo>
                <a:lnTo>
                  <a:pt x="72608" y="26881"/>
                </a:lnTo>
                <a:lnTo>
                  <a:pt x="80776" y="25407"/>
                </a:lnTo>
                <a:lnTo>
                  <a:pt x="95625" y="8706"/>
                </a:lnTo>
                <a:lnTo>
                  <a:pt x="93581" y="8714"/>
                </a:lnTo>
                <a:lnTo>
                  <a:pt x="114258" y="46467"/>
                </a:lnTo>
                <a:lnTo>
                  <a:pt x="117869" y="491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1" name="object 281"/>
          <p:cNvSpPr/>
          <p:nvPr/>
        </p:nvSpPr>
        <p:spPr>
          <a:xfrm>
            <a:off x="5376126" y="5079746"/>
            <a:ext cx="55660" cy="63756"/>
          </a:xfrm>
          <a:custGeom>
            <a:avLst/>
            <a:gdLst/>
            <a:ahLst/>
            <a:cxnLst/>
            <a:rect l="l" t="t" r="r" b="b"/>
            <a:pathLst>
              <a:path w="55660" h="63756">
                <a:moveTo>
                  <a:pt x="55660" y="11276"/>
                </a:moveTo>
                <a:lnTo>
                  <a:pt x="53922" y="4323"/>
                </a:lnTo>
                <a:lnTo>
                  <a:pt x="51227" y="2275"/>
                </a:lnTo>
                <a:lnTo>
                  <a:pt x="42412" y="0"/>
                </a:lnTo>
                <a:lnTo>
                  <a:pt x="28654" y="457"/>
                </a:lnTo>
                <a:lnTo>
                  <a:pt x="21709" y="2950"/>
                </a:lnTo>
                <a:lnTo>
                  <a:pt x="18838" y="4634"/>
                </a:lnTo>
                <a:lnTo>
                  <a:pt x="17288" y="7939"/>
                </a:lnTo>
                <a:lnTo>
                  <a:pt x="16536" y="17432"/>
                </a:lnTo>
                <a:lnTo>
                  <a:pt x="20324" y="26987"/>
                </a:lnTo>
                <a:lnTo>
                  <a:pt x="32875" y="44978"/>
                </a:lnTo>
                <a:lnTo>
                  <a:pt x="39127" y="56429"/>
                </a:lnTo>
                <a:lnTo>
                  <a:pt x="39181" y="59204"/>
                </a:lnTo>
                <a:lnTo>
                  <a:pt x="38126" y="61418"/>
                </a:lnTo>
                <a:lnTo>
                  <a:pt x="36331" y="63257"/>
                </a:lnTo>
                <a:lnTo>
                  <a:pt x="33315" y="63756"/>
                </a:lnTo>
                <a:lnTo>
                  <a:pt x="15406" y="59329"/>
                </a:lnTo>
                <a:lnTo>
                  <a:pt x="0" y="538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2" name="object 282"/>
          <p:cNvSpPr/>
          <p:nvPr/>
        </p:nvSpPr>
        <p:spPr>
          <a:xfrm>
            <a:off x="5548084" y="5004666"/>
            <a:ext cx="90014" cy="141978"/>
          </a:xfrm>
          <a:custGeom>
            <a:avLst/>
            <a:gdLst/>
            <a:ahLst/>
            <a:cxnLst/>
            <a:rect l="l" t="t" r="r" b="b"/>
            <a:pathLst>
              <a:path w="90014" h="141978">
                <a:moveTo>
                  <a:pt x="40901" y="79768"/>
                </a:moveTo>
                <a:lnTo>
                  <a:pt x="26943" y="118251"/>
                </a:lnTo>
                <a:lnTo>
                  <a:pt x="38454" y="131713"/>
                </a:lnTo>
                <a:lnTo>
                  <a:pt x="42907" y="130405"/>
                </a:lnTo>
                <a:lnTo>
                  <a:pt x="47696" y="127714"/>
                </a:lnTo>
                <a:lnTo>
                  <a:pt x="50524" y="121919"/>
                </a:lnTo>
                <a:lnTo>
                  <a:pt x="52697" y="104808"/>
                </a:lnTo>
                <a:lnTo>
                  <a:pt x="51675" y="92823"/>
                </a:lnTo>
                <a:lnTo>
                  <a:pt x="42194" y="50692"/>
                </a:lnTo>
                <a:lnTo>
                  <a:pt x="15758" y="10683"/>
                </a:lnTo>
                <a:lnTo>
                  <a:pt x="830" y="0"/>
                </a:lnTo>
                <a:lnTo>
                  <a:pt x="0" y="395"/>
                </a:lnTo>
                <a:lnTo>
                  <a:pt x="5782" y="14858"/>
                </a:lnTo>
                <a:lnTo>
                  <a:pt x="10940" y="23398"/>
                </a:lnTo>
                <a:lnTo>
                  <a:pt x="17653" y="33457"/>
                </a:lnTo>
                <a:lnTo>
                  <a:pt x="25402" y="44529"/>
                </a:lnTo>
                <a:lnTo>
                  <a:pt x="33843" y="57003"/>
                </a:lnTo>
                <a:lnTo>
                  <a:pt x="42744" y="70412"/>
                </a:lnTo>
                <a:lnTo>
                  <a:pt x="51952" y="84445"/>
                </a:lnTo>
                <a:lnTo>
                  <a:pt x="60274" y="97074"/>
                </a:lnTo>
                <a:lnTo>
                  <a:pt x="68004" y="108768"/>
                </a:lnTo>
                <a:lnTo>
                  <a:pt x="75341" y="119838"/>
                </a:lnTo>
                <a:lnTo>
                  <a:pt x="83493" y="132138"/>
                </a:lnTo>
                <a:lnTo>
                  <a:pt x="90014" y="14197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3" name="object 283"/>
          <p:cNvSpPr/>
          <p:nvPr/>
        </p:nvSpPr>
        <p:spPr>
          <a:xfrm>
            <a:off x="5634864" y="5074573"/>
            <a:ext cx="47088" cy="55134"/>
          </a:xfrm>
          <a:custGeom>
            <a:avLst/>
            <a:gdLst/>
            <a:ahLst/>
            <a:cxnLst/>
            <a:rect l="l" t="t" r="r" b="b"/>
            <a:pathLst>
              <a:path w="47088" h="55134">
                <a:moveTo>
                  <a:pt x="9822" y="0"/>
                </a:moveTo>
                <a:lnTo>
                  <a:pt x="41050" y="32696"/>
                </a:lnTo>
                <a:lnTo>
                  <a:pt x="47088" y="48493"/>
                </a:lnTo>
                <a:lnTo>
                  <a:pt x="46671" y="51974"/>
                </a:lnTo>
                <a:lnTo>
                  <a:pt x="44211" y="53930"/>
                </a:lnTo>
                <a:lnTo>
                  <a:pt x="35656" y="55134"/>
                </a:lnTo>
                <a:lnTo>
                  <a:pt x="24578" y="50576"/>
                </a:lnTo>
                <a:lnTo>
                  <a:pt x="13834" y="42851"/>
                </a:lnTo>
                <a:lnTo>
                  <a:pt x="0" y="261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4" name="object 284"/>
          <p:cNvSpPr/>
          <p:nvPr/>
        </p:nvSpPr>
        <p:spPr>
          <a:xfrm>
            <a:off x="5834632" y="4995750"/>
            <a:ext cx="65484" cy="167187"/>
          </a:xfrm>
          <a:custGeom>
            <a:avLst/>
            <a:gdLst/>
            <a:ahLst/>
            <a:cxnLst/>
            <a:rect l="l" t="t" r="r" b="b"/>
            <a:pathLst>
              <a:path w="65484" h="167187">
                <a:moveTo>
                  <a:pt x="0" y="3476"/>
                </a:moveTo>
                <a:lnTo>
                  <a:pt x="3476" y="0"/>
                </a:lnTo>
                <a:lnTo>
                  <a:pt x="5228" y="1158"/>
                </a:lnTo>
                <a:lnTo>
                  <a:pt x="11897" y="15401"/>
                </a:lnTo>
                <a:lnTo>
                  <a:pt x="26819" y="59189"/>
                </a:lnTo>
                <a:lnTo>
                  <a:pt x="30976" y="72269"/>
                </a:lnTo>
                <a:lnTo>
                  <a:pt x="35202" y="85355"/>
                </a:lnTo>
                <a:lnTo>
                  <a:pt x="48104" y="123538"/>
                </a:lnTo>
                <a:lnTo>
                  <a:pt x="59688" y="152799"/>
                </a:lnTo>
                <a:lnTo>
                  <a:pt x="65484" y="1671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5" name="object 285"/>
          <p:cNvSpPr/>
          <p:nvPr/>
        </p:nvSpPr>
        <p:spPr>
          <a:xfrm>
            <a:off x="5801930" y="4997373"/>
            <a:ext cx="157164" cy="31282"/>
          </a:xfrm>
          <a:custGeom>
            <a:avLst/>
            <a:gdLst/>
            <a:ahLst/>
            <a:cxnLst/>
            <a:rect l="l" t="t" r="r" b="b"/>
            <a:pathLst>
              <a:path w="157164" h="31282">
                <a:moveTo>
                  <a:pt x="0" y="31282"/>
                </a:moveTo>
                <a:lnTo>
                  <a:pt x="30424" y="188"/>
                </a:lnTo>
                <a:lnTo>
                  <a:pt x="48447" y="0"/>
                </a:lnTo>
                <a:lnTo>
                  <a:pt x="58855" y="968"/>
                </a:lnTo>
                <a:lnTo>
                  <a:pt x="106053" y="9488"/>
                </a:lnTo>
                <a:lnTo>
                  <a:pt x="144050" y="18340"/>
                </a:lnTo>
                <a:lnTo>
                  <a:pt x="157164" y="214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6" name="object 286"/>
          <p:cNvSpPr/>
          <p:nvPr/>
        </p:nvSpPr>
        <p:spPr>
          <a:xfrm>
            <a:off x="5844536" y="5166136"/>
            <a:ext cx="117874" cy="11807"/>
          </a:xfrm>
          <a:custGeom>
            <a:avLst/>
            <a:gdLst/>
            <a:ahLst/>
            <a:cxnLst/>
            <a:rect l="l" t="t" r="r" b="b"/>
            <a:pathLst>
              <a:path w="117874" h="11807">
                <a:moveTo>
                  <a:pt x="0" y="0"/>
                </a:moveTo>
                <a:lnTo>
                  <a:pt x="5214" y="5214"/>
                </a:lnTo>
                <a:lnTo>
                  <a:pt x="17148" y="10195"/>
                </a:lnTo>
                <a:lnTo>
                  <a:pt x="28964" y="11807"/>
                </a:lnTo>
                <a:lnTo>
                  <a:pt x="43069" y="11796"/>
                </a:lnTo>
                <a:lnTo>
                  <a:pt x="59039" y="9365"/>
                </a:lnTo>
                <a:lnTo>
                  <a:pt x="75839" y="6830"/>
                </a:lnTo>
                <a:lnTo>
                  <a:pt x="91915" y="4854"/>
                </a:lnTo>
                <a:lnTo>
                  <a:pt x="109374" y="3742"/>
                </a:lnTo>
                <a:lnTo>
                  <a:pt x="117874" y="327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7" name="object 287"/>
          <p:cNvSpPr/>
          <p:nvPr/>
        </p:nvSpPr>
        <p:spPr>
          <a:xfrm>
            <a:off x="6086619" y="5107160"/>
            <a:ext cx="36274" cy="55663"/>
          </a:xfrm>
          <a:custGeom>
            <a:avLst/>
            <a:gdLst/>
            <a:ahLst/>
            <a:cxnLst/>
            <a:rect l="l" t="t" r="r" b="b"/>
            <a:pathLst>
              <a:path w="36274" h="55663">
                <a:moveTo>
                  <a:pt x="23177" y="0"/>
                </a:moveTo>
                <a:lnTo>
                  <a:pt x="16224" y="1738"/>
                </a:lnTo>
                <a:lnTo>
                  <a:pt x="3209" y="9772"/>
                </a:lnTo>
                <a:lnTo>
                  <a:pt x="769" y="14154"/>
                </a:lnTo>
                <a:lnTo>
                  <a:pt x="0" y="24845"/>
                </a:lnTo>
                <a:lnTo>
                  <a:pt x="4023" y="34932"/>
                </a:lnTo>
                <a:lnTo>
                  <a:pt x="13499" y="46853"/>
                </a:lnTo>
                <a:lnTo>
                  <a:pt x="16725" y="49790"/>
                </a:lnTo>
                <a:lnTo>
                  <a:pt x="24190" y="53052"/>
                </a:lnTo>
                <a:lnTo>
                  <a:pt x="36274" y="5566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8" name="object 288"/>
          <p:cNvSpPr/>
          <p:nvPr/>
        </p:nvSpPr>
        <p:spPr>
          <a:xfrm>
            <a:off x="6132759" y="5110395"/>
            <a:ext cx="36360" cy="45651"/>
          </a:xfrm>
          <a:custGeom>
            <a:avLst/>
            <a:gdLst/>
            <a:ahLst/>
            <a:cxnLst/>
            <a:rect l="l" t="t" r="r" b="b"/>
            <a:pathLst>
              <a:path w="36360" h="45651">
                <a:moveTo>
                  <a:pt x="16371" y="0"/>
                </a:moveTo>
                <a:lnTo>
                  <a:pt x="24213" y="8933"/>
                </a:lnTo>
                <a:lnTo>
                  <a:pt x="32398" y="23869"/>
                </a:lnTo>
                <a:lnTo>
                  <a:pt x="35985" y="33286"/>
                </a:lnTo>
                <a:lnTo>
                  <a:pt x="36360" y="37107"/>
                </a:lnTo>
                <a:lnTo>
                  <a:pt x="34835" y="43293"/>
                </a:lnTo>
                <a:lnTo>
                  <a:pt x="32318" y="44870"/>
                </a:lnTo>
                <a:lnTo>
                  <a:pt x="24672" y="45651"/>
                </a:lnTo>
                <a:lnTo>
                  <a:pt x="15209" y="40905"/>
                </a:lnTo>
                <a:lnTo>
                  <a:pt x="0" y="294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9" name="object 289"/>
          <p:cNvSpPr/>
          <p:nvPr/>
        </p:nvSpPr>
        <p:spPr>
          <a:xfrm>
            <a:off x="6185191" y="5120180"/>
            <a:ext cx="65487" cy="36222"/>
          </a:xfrm>
          <a:custGeom>
            <a:avLst/>
            <a:gdLst/>
            <a:ahLst/>
            <a:cxnLst/>
            <a:rect l="l" t="t" r="r" b="b"/>
            <a:pathLst>
              <a:path w="65487" h="36222">
                <a:moveTo>
                  <a:pt x="0" y="0"/>
                </a:moveTo>
                <a:lnTo>
                  <a:pt x="3561" y="16187"/>
                </a:lnTo>
                <a:lnTo>
                  <a:pt x="6633" y="30748"/>
                </a:lnTo>
                <a:lnTo>
                  <a:pt x="8041" y="36222"/>
                </a:lnTo>
                <a:lnTo>
                  <a:pt x="7907" y="36154"/>
                </a:lnTo>
                <a:lnTo>
                  <a:pt x="7454" y="35017"/>
                </a:lnTo>
                <a:lnTo>
                  <a:pt x="7091" y="20849"/>
                </a:lnTo>
                <a:lnTo>
                  <a:pt x="8366" y="13632"/>
                </a:lnTo>
                <a:lnTo>
                  <a:pt x="10307" y="11998"/>
                </a:lnTo>
                <a:lnTo>
                  <a:pt x="13056" y="11637"/>
                </a:lnTo>
                <a:lnTo>
                  <a:pt x="16344" y="12123"/>
                </a:lnTo>
                <a:lnTo>
                  <a:pt x="19263" y="13903"/>
                </a:lnTo>
                <a:lnTo>
                  <a:pt x="31457" y="27765"/>
                </a:lnTo>
                <a:lnTo>
                  <a:pt x="33341" y="27605"/>
                </a:lnTo>
                <a:lnTo>
                  <a:pt x="34961" y="25680"/>
                </a:lnTo>
                <a:lnTo>
                  <a:pt x="38822" y="19417"/>
                </a:lnTo>
                <a:lnTo>
                  <a:pt x="45389" y="12995"/>
                </a:lnTo>
                <a:lnTo>
                  <a:pt x="48814" y="11574"/>
                </a:lnTo>
                <a:lnTo>
                  <a:pt x="52188" y="11354"/>
                </a:lnTo>
                <a:lnTo>
                  <a:pt x="60212" y="13551"/>
                </a:lnTo>
                <a:lnTo>
                  <a:pt x="65487" y="163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0" name="object 290"/>
          <p:cNvSpPr/>
          <p:nvPr/>
        </p:nvSpPr>
        <p:spPr>
          <a:xfrm>
            <a:off x="6309661" y="5093946"/>
            <a:ext cx="14433" cy="114603"/>
          </a:xfrm>
          <a:custGeom>
            <a:avLst/>
            <a:gdLst/>
            <a:ahLst/>
            <a:cxnLst/>
            <a:rect l="l" t="t" r="r" b="b"/>
            <a:pathLst>
              <a:path w="14433" h="114603">
                <a:moveTo>
                  <a:pt x="0" y="0"/>
                </a:moveTo>
                <a:lnTo>
                  <a:pt x="2613" y="13798"/>
                </a:lnTo>
                <a:lnTo>
                  <a:pt x="4557" y="26263"/>
                </a:lnTo>
                <a:lnTo>
                  <a:pt x="6633" y="43203"/>
                </a:lnTo>
                <a:lnTo>
                  <a:pt x="7697" y="52814"/>
                </a:lnTo>
                <a:lnTo>
                  <a:pt x="8769" y="62132"/>
                </a:lnTo>
                <a:lnTo>
                  <a:pt x="10931" y="80246"/>
                </a:lnTo>
                <a:lnTo>
                  <a:pt x="13104" y="95089"/>
                </a:lnTo>
                <a:lnTo>
                  <a:pt x="14433" y="108821"/>
                </a:lnTo>
                <a:lnTo>
                  <a:pt x="13097" y="1146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1" name="object 291"/>
          <p:cNvSpPr/>
          <p:nvPr/>
        </p:nvSpPr>
        <p:spPr>
          <a:xfrm>
            <a:off x="6303156" y="5100456"/>
            <a:ext cx="35244" cy="48688"/>
          </a:xfrm>
          <a:custGeom>
            <a:avLst/>
            <a:gdLst/>
            <a:ahLst/>
            <a:cxnLst/>
            <a:rect l="l" t="t" r="r" b="b"/>
            <a:pathLst>
              <a:path w="35244" h="48688">
                <a:moveTo>
                  <a:pt x="6548" y="0"/>
                </a:moveTo>
                <a:lnTo>
                  <a:pt x="18716" y="6952"/>
                </a:lnTo>
                <a:lnTo>
                  <a:pt x="27601" y="17157"/>
                </a:lnTo>
                <a:lnTo>
                  <a:pt x="33732" y="29091"/>
                </a:lnTo>
                <a:lnTo>
                  <a:pt x="35244" y="39245"/>
                </a:lnTo>
                <a:lnTo>
                  <a:pt x="34411" y="42899"/>
                </a:lnTo>
                <a:lnTo>
                  <a:pt x="32764" y="45699"/>
                </a:lnTo>
                <a:lnTo>
                  <a:pt x="30574" y="47929"/>
                </a:lnTo>
                <a:lnTo>
                  <a:pt x="27659" y="48688"/>
                </a:lnTo>
                <a:lnTo>
                  <a:pt x="20539" y="47592"/>
                </a:lnTo>
                <a:lnTo>
                  <a:pt x="3710" y="35705"/>
                </a:lnTo>
                <a:lnTo>
                  <a:pt x="0" y="3274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2" name="object 292"/>
          <p:cNvSpPr/>
          <p:nvPr/>
        </p:nvSpPr>
        <p:spPr>
          <a:xfrm>
            <a:off x="6339219" y="5110240"/>
            <a:ext cx="33278" cy="27461"/>
          </a:xfrm>
          <a:custGeom>
            <a:avLst/>
            <a:gdLst/>
            <a:ahLst/>
            <a:cxnLst/>
            <a:rect l="l" t="t" r="r" b="b"/>
            <a:pathLst>
              <a:path w="33278" h="27461">
                <a:moveTo>
                  <a:pt x="22920" y="0"/>
                </a:moveTo>
                <a:lnTo>
                  <a:pt x="32035" y="15410"/>
                </a:lnTo>
                <a:lnTo>
                  <a:pt x="33278" y="22493"/>
                </a:lnTo>
                <a:lnTo>
                  <a:pt x="33100" y="25910"/>
                </a:lnTo>
                <a:lnTo>
                  <a:pt x="30798" y="27461"/>
                </a:lnTo>
                <a:lnTo>
                  <a:pt x="22419" y="27242"/>
                </a:lnTo>
                <a:lnTo>
                  <a:pt x="13360" y="21810"/>
                </a:lnTo>
                <a:lnTo>
                  <a:pt x="0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3" name="object 293"/>
          <p:cNvSpPr/>
          <p:nvPr/>
        </p:nvSpPr>
        <p:spPr>
          <a:xfrm>
            <a:off x="6404752" y="5093830"/>
            <a:ext cx="9823" cy="29469"/>
          </a:xfrm>
          <a:custGeom>
            <a:avLst/>
            <a:gdLst/>
            <a:ahLst/>
            <a:cxnLst/>
            <a:rect l="l" t="t" r="r" b="b"/>
            <a:pathLst>
              <a:path w="9823" h="29469">
                <a:moveTo>
                  <a:pt x="0" y="29469"/>
                </a:moveTo>
                <a:lnTo>
                  <a:pt x="5214" y="22516"/>
                </a:lnTo>
                <a:lnTo>
                  <a:pt x="7774" y="14252"/>
                </a:lnTo>
                <a:lnTo>
                  <a:pt x="9823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4" name="object 294"/>
          <p:cNvSpPr/>
          <p:nvPr/>
        </p:nvSpPr>
        <p:spPr>
          <a:xfrm>
            <a:off x="6430992" y="5093791"/>
            <a:ext cx="45842" cy="32744"/>
          </a:xfrm>
          <a:custGeom>
            <a:avLst/>
            <a:gdLst/>
            <a:ahLst/>
            <a:cxnLst/>
            <a:rect l="l" t="t" r="r" b="b"/>
            <a:pathLst>
              <a:path w="45842" h="32744">
                <a:moveTo>
                  <a:pt x="0" y="0"/>
                </a:moveTo>
                <a:lnTo>
                  <a:pt x="5228" y="17571"/>
                </a:lnTo>
                <a:lnTo>
                  <a:pt x="9115" y="28426"/>
                </a:lnTo>
                <a:lnTo>
                  <a:pt x="10806" y="29502"/>
                </a:lnTo>
                <a:lnTo>
                  <a:pt x="12298" y="27672"/>
                </a:lnTo>
                <a:lnTo>
                  <a:pt x="19044" y="13389"/>
                </a:lnTo>
                <a:lnTo>
                  <a:pt x="21428" y="11473"/>
                </a:lnTo>
                <a:lnTo>
                  <a:pt x="24109" y="10559"/>
                </a:lnTo>
                <a:lnTo>
                  <a:pt x="26987" y="10314"/>
                </a:lnTo>
                <a:lnTo>
                  <a:pt x="33096" y="12952"/>
                </a:lnTo>
                <a:lnTo>
                  <a:pt x="36253" y="15183"/>
                </a:lnTo>
                <a:lnTo>
                  <a:pt x="40732" y="21543"/>
                </a:lnTo>
                <a:lnTo>
                  <a:pt x="45842" y="327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5" name="object 295"/>
          <p:cNvSpPr/>
          <p:nvPr/>
        </p:nvSpPr>
        <p:spPr>
          <a:xfrm>
            <a:off x="6481937" y="5019341"/>
            <a:ext cx="44060" cy="107155"/>
          </a:xfrm>
          <a:custGeom>
            <a:avLst/>
            <a:gdLst/>
            <a:ahLst/>
            <a:cxnLst/>
            <a:rect l="l" t="t" r="r" b="b"/>
            <a:pathLst>
              <a:path w="44060" h="107155">
                <a:moveTo>
                  <a:pt x="17864" y="64587"/>
                </a:moveTo>
                <a:lnTo>
                  <a:pt x="20499" y="97048"/>
                </a:lnTo>
                <a:lnTo>
                  <a:pt x="23987" y="96051"/>
                </a:lnTo>
                <a:lnTo>
                  <a:pt x="25948" y="92476"/>
                </a:lnTo>
                <a:lnTo>
                  <a:pt x="27157" y="80741"/>
                </a:lnTo>
                <a:lnTo>
                  <a:pt x="25511" y="63884"/>
                </a:lnTo>
                <a:lnTo>
                  <a:pt x="13311" y="25154"/>
                </a:lnTo>
                <a:lnTo>
                  <a:pt x="0" y="0"/>
                </a:lnTo>
                <a:lnTo>
                  <a:pt x="6407" y="9564"/>
                </a:lnTo>
                <a:lnTo>
                  <a:pt x="22595" y="44403"/>
                </a:lnTo>
                <a:lnTo>
                  <a:pt x="36002" y="82336"/>
                </a:lnTo>
                <a:lnTo>
                  <a:pt x="40479" y="96125"/>
                </a:lnTo>
                <a:lnTo>
                  <a:pt x="44060" y="10715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6" name="object 296"/>
          <p:cNvSpPr/>
          <p:nvPr/>
        </p:nvSpPr>
        <p:spPr>
          <a:xfrm>
            <a:off x="6537403" y="4964315"/>
            <a:ext cx="71221" cy="132672"/>
          </a:xfrm>
          <a:custGeom>
            <a:avLst/>
            <a:gdLst/>
            <a:ahLst/>
            <a:cxnLst/>
            <a:rect l="l" t="t" r="r" b="b"/>
            <a:pathLst>
              <a:path w="71221" h="132672">
                <a:moveTo>
                  <a:pt x="1738" y="34436"/>
                </a:moveTo>
                <a:lnTo>
                  <a:pt x="0" y="29221"/>
                </a:lnTo>
                <a:lnTo>
                  <a:pt x="657" y="19025"/>
                </a:lnTo>
                <a:lnTo>
                  <a:pt x="5138" y="11942"/>
                </a:lnTo>
                <a:lnTo>
                  <a:pt x="8371" y="8525"/>
                </a:lnTo>
                <a:lnTo>
                  <a:pt x="16814" y="3758"/>
                </a:lnTo>
                <a:lnTo>
                  <a:pt x="32765" y="0"/>
                </a:lnTo>
                <a:lnTo>
                  <a:pt x="44634" y="212"/>
                </a:lnTo>
                <a:lnTo>
                  <a:pt x="55974" y="3944"/>
                </a:lnTo>
                <a:lnTo>
                  <a:pt x="69108" y="13921"/>
                </a:lnTo>
                <a:lnTo>
                  <a:pt x="71028" y="17848"/>
                </a:lnTo>
                <a:lnTo>
                  <a:pt x="71221" y="26094"/>
                </a:lnTo>
                <a:lnTo>
                  <a:pt x="65501" y="42394"/>
                </a:lnTo>
                <a:lnTo>
                  <a:pt x="58941" y="54709"/>
                </a:lnTo>
                <a:lnTo>
                  <a:pt x="51538" y="67460"/>
                </a:lnTo>
                <a:lnTo>
                  <a:pt x="44610" y="80403"/>
                </a:lnTo>
                <a:lnTo>
                  <a:pt x="40803" y="93432"/>
                </a:lnTo>
                <a:lnTo>
                  <a:pt x="39475" y="106500"/>
                </a:lnTo>
                <a:lnTo>
                  <a:pt x="40409" y="123947"/>
                </a:lnTo>
                <a:lnTo>
                  <a:pt x="41032" y="13267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7" name="object 297"/>
          <p:cNvSpPr/>
          <p:nvPr/>
        </p:nvSpPr>
        <p:spPr>
          <a:xfrm>
            <a:off x="6604678" y="5146066"/>
            <a:ext cx="3274" cy="6549"/>
          </a:xfrm>
          <a:custGeom>
            <a:avLst/>
            <a:gdLst/>
            <a:ahLst/>
            <a:cxnLst/>
            <a:rect l="l" t="t" r="r" b="b"/>
            <a:pathLst>
              <a:path w="3274" h="6549">
                <a:moveTo>
                  <a:pt x="0" y="0"/>
                </a:moveTo>
                <a:lnTo>
                  <a:pt x="3274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8" name="object 298"/>
          <p:cNvSpPr/>
          <p:nvPr/>
        </p:nvSpPr>
        <p:spPr>
          <a:xfrm>
            <a:off x="4783166" y="5338498"/>
            <a:ext cx="97719" cy="96676"/>
          </a:xfrm>
          <a:custGeom>
            <a:avLst/>
            <a:gdLst/>
            <a:ahLst/>
            <a:cxnLst/>
            <a:rect l="l" t="t" r="r" b="b"/>
            <a:pathLst>
              <a:path w="97719" h="96676">
                <a:moveTo>
                  <a:pt x="0" y="1731"/>
                </a:moveTo>
                <a:lnTo>
                  <a:pt x="5955" y="15892"/>
                </a:lnTo>
                <a:lnTo>
                  <a:pt x="12589" y="29730"/>
                </a:lnTo>
                <a:lnTo>
                  <a:pt x="18448" y="44611"/>
                </a:lnTo>
                <a:lnTo>
                  <a:pt x="17280" y="43257"/>
                </a:lnTo>
                <a:lnTo>
                  <a:pt x="19684" y="29767"/>
                </a:lnTo>
                <a:lnTo>
                  <a:pt x="24754" y="16374"/>
                </a:lnTo>
                <a:lnTo>
                  <a:pt x="31858" y="5572"/>
                </a:lnTo>
                <a:lnTo>
                  <a:pt x="36153" y="2473"/>
                </a:lnTo>
                <a:lnTo>
                  <a:pt x="45776" y="0"/>
                </a:lnTo>
                <a:lnTo>
                  <a:pt x="51252" y="2396"/>
                </a:lnTo>
                <a:lnTo>
                  <a:pt x="82130" y="36786"/>
                </a:lnTo>
                <a:lnTo>
                  <a:pt x="97719" y="79277"/>
                </a:lnTo>
                <a:lnTo>
                  <a:pt x="96056" y="87246"/>
                </a:lnTo>
                <a:lnTo>
                  <a:pt x="91670" y="9667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9" name="object 299"/>
          <p:cNvSpPr/>
          <p:nvPr/>
        </p:nvSpPr>
        <p:spPr>
          <a:xfrm>
            <a:off x="4979638" y="5255071"/>
            <a:ext cx="85122" cy="176748"/>
          </a:xfrm>
          <a:custGeom>
            <a:avLst/>
            <a:gdLst/>
            <a:ahLst/>
            <a:cxnLst/>
            <a:rect l="l" t="t" r="r" b="b"/>
            <a:pathLst>
              <a:path w="85122" h="176748">
                <a:moveTo>
                  <a:pt x="0" y="0"/>
                </a:moveTo>
                <a:lnTo>
                  <a:pt x="2250" y="14523"/>
                </a:lnTo>
                <a:lnTo>
                  <a:pt x="2818" y="29736"/>
                </a:lnTo>
                <a:lnTo>
                  <a:pt x="2606" y="39104"/>
                </a:lnTo>
                <a:lnTo>
                  <a:pt x="2101" y="49350"/>
                </a:lnTo>
                <a:lnTo>
                  <a:pt x="1401" y="60183"/>
                </a:lnTo>
                <a:lnTo>
                  <a:pt x="1297" y="71770"/>
                </a:lnTo>
                <a:lnTo>
                  <a:pt x="3745" y="119792"/>
                </a:lnTo>
                <a:lnTo>
                  <a:pt x="12946" y="159309"/>
                </a:lnTo>
                <a:lnTo>
                  <a:pt x="34003" y="176748"/>
                </a:lnTo>
                <a:lnTo>
                  <a:pt x="46396" y="175682"/>
                </a:lnTo>
                <a:lnTo>
                  <a:pt x="61120" y="169630"/>
                </a:lnTo>
                <a:lnTo>
                  <a:pt x="78011" y="160847"/>
                </a:lnTo>
                <a:lnTo>
                  <a:pt x="85122" y="15714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0" name="object 300"/>
          <p:cNvSpPr/>
          <p:nvPr/>
        </p:nvSpPr>
        <p:spPr>
          <a:xfrm>
            <a:off x="4966577" y="5305530"/>
            <a:ext cx="65479" cy="8434"/>
          </a:xfrm>
          <a:custGeom>
            <a:avLst/>
            <a:gdLst/>
            <a:ahLst/>
            <a:cxnLst/>
            <a:rect l="l" t="t" r="r" b="b"/>
            <a:pathLst>
              <a:path w="65479" h="8434">
                <a:moveTo>
                  <a:pt x="0" y="1886"/>
                </a:moveTo>
                <a:lnTo>
                  <a:pt x="16410" y="0"/>
                </a:lnTo>
                <a:lnTo>
                  <a:pt x="30817" y="805"/>
                </a:lnTo>
                <a:lnTo>
                  <a:pt x="44981" y="3346"/>
                </a:lnTo>
                <a:lnTo>
                  <a:pt x="59406" y="6926"/>
                </a:lnTo>
                <a:lnTo>
                  <a:pt x="65479" y="843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1" name="object 301"/>
          <p:cNvSpPr/>
          <p:nvPr/>
        </p:nvSpPr>
        <p:spPr>
          <a:xfrm>
            <a:off x="4006850" y="4179411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2" name="object 302"/>
          <p:cNvSpPr/>
          <p:nvPr/>
        </p:nvSpPr>
        <p:spPr>
          <a:xfrm>
            <a:off x="4018279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3" name="object 303"/>
          <p:cNvSpPr/>
          <p:nvPr/>
        </p:nvSpPr>
        <p:spPr>
          <a:xfrm>
            <a:off x="696340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4" name="object 304"/>
          <p:cNvSpPr/>
          <p:nvPr/>
        </p:nvSpPr>
        <p:spPr>
          <a:xfrm>
            <a:off x="795404" y="7558092"/>
            <a:ext cx="84609" cy="152797"/>
          </a:xfrm>
          <a:custGeom>
            <a:avLst/>
            <a:gdLst/>
            <a:ahLst/>
            <a:cxnLst/>
            <a:rect l="l" t="t" r="r" b="b"/>
            <a:pathLst>
              <a:path w="84609" h="152797">
                <a:moveTo>
                  <a:pt x="0" y="0"/>
                </a:moveTo>
                <a:lnTo>
                  <a:pt x="9282" y="42238"/>
                </a:lnTo>
                <a:lnTo>
                  <a:pt x="9699" y="90010"/>
                </a:lnTo>
                <a:lnTo>
                  <a:pt x="10698" y="108222"/>
                </a:lnTo>
                <a:lnTo>
                  <a:pt x="18063" y="146609"/>
                </a:lnTo>
                <a:lnTo>
                  <a:pt x="31747" y="152797"/>
                </a:lnTo>
                <a:lnTo>
                  <a:pt x="41469" y="152760"/>
                </a:lnTo>
                <a:lnTo>
                  <a:pt x="56038" y="148673"/>
                </a:lnTo>
                <a:lnTo>
                  <a:pt x="73702" y="140814"/>
                </a:lnTo>
                <a:lnTo>
                  <a:pt x="84609" y="133422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5" name="object 305"/>
          <p:cNvSpPr/>
          <p:nvPr/>
        </p:nvSpPr>
        <p:spPr>
          <a:xfrm>
            <a:off x="814903" y="7623168"/>
            <a:ext cx="110629" cy="32537"/>
          </a:xfrm>
          <a:custGeom>
            <a:avLst/>
            <a:gdLst/>
            <a:ahLst/>
            <a:cxnLst/>
            <a:rect l="l" t="t" r="r" b="b"/>
            <a:pathLst>
              <a:path w="110629" h="32537">
                <a:moveTo>
                  <a:pt x="0" y="32537"/>
                </a:moveTo>
                <a:lnTo>
                  <a:pt x="3454" y="25628"/>
                </a:lnTo>
                <a:lnTo>
                  <a:pt x="12863" y="21272"/>
                </a:lnTo>
                <a:lnTo>
                  <a:pt x="26686" y="18131"/>
                </a:lnTo>
                <a:lnTo>
                  <a:pt x="42470" y="15529"/>
                </a:lnTo>
                <a:lnTo>
                  <a:pt x="60090" y="12204"/>
                </a:lnTo>
                <a:lnTo>
                  <a:pt x="78045" y="8316"/>
                </a:lnTo>
                <a:lnTo>
                  <a:pt x="94460" y="4178"/>
                </a:lnTo>
                <a:lnTo>
                  <a:pt x="110629" y="0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6" name="object 306"/>
          <p:cNvSpPr/>
          <p:nvPr/>
        </p:nvSpPr>
        <p:spPr>
          <a:xfrm>
            <a:off x="795355" y="7525557"/>
            <a:ext cx="139897" cy="52054"/>
          </a:xfrm>
          <a:custGeom>
            <a:avLst/>
            <a:gdLst/>
            <a:ahLst/>
            <a:cxnLst/>
            <a:rect l="l" t="t" r="r" b="b"/>
            <a:pathLst>
              <a:path w="139897" h="52054">
                <a:moveTo>
                  <a:pt x="0" y="52054"/>
                </a:moveTo>
                <a:lnTo>
                  <a:pt x="38143" y="19843"/>
                </a:lnTo>
                <a:lnTo>
                  <a:pt x="81265" y="5887"/>
                </a:lnTo>
                <a:lnTo>
                  <a:pt x="127463" y="775"/>
                </a:lnTo>
                <a:lnTo>
                  <a:pt x="139897" y="0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7" name="object 307"/>
          <p:cNvSpPr/>
          <p:nvPr/>
        </p:nvSpPr>
        <p:spPr>
          <a:xfrm>
            <a:off x="922199" y="7652430"/>
            <a:ext cx="104097" cy="58554"/>
          </a:xfrm>
          <a:custGeom>
            <a:avLst/>
            <a:gdLst/>
            <a:ahLst/>
            <a:cxnLst/>
            <a:rect l="l" t="t" r="r" b="b"/>
            <a:pathLst>
              <a:path w="104097" h="58554">
                <a:moveTo>
                  <a:pt x="0" y="0"/>
                </a:moveTo>
                <a:lnTo>
                  <a:pt x="9237" y="4042"/>
                </a:lnTo>
                <a:lnTo>
                  <a:pt x="20490" y="11435"/>
                </a:lnTo>
                <a:lnTo>
                  <a:pt x="35854" y="20745"/>
                </a:lnTo>
                <a:lnTo>
                  <a:pt x="53526" y="30907"/>
                </a:lnTo>
                <a:lnTo>
                  <a:pt x="62792" y="36147"/>
                </a:lnTo>
                <a:lnTo>
                  <a:pt x="79956" y="45704"/>
                </a:lnTo>
                <a:lnTo>
                  <a:pt x="96301" y="54425"/>
                </a:lnTo>
                <a:lnTo>
                  <a:pt x="104097" y="58554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8" name="object 308"/>
          <p:cNvSpPr/>
          <p:nvPr/>
        </p:nvSpPr>
        <p:spPr>
          <a:xfrm>
            <a:off x="964443" y="7623145"/>
            <a:ext cx="11029" cy="91074"/>
          </a:xfrm>
          <a:custGeom>
            <a:avLst/>
            <a:gdLst/>
            <a:ahLst/>
            <a:cxnLst/>
            <a:rect l="l" t="t" r="r" b="b"/>
            <a:pathLst>
              <a:path w="11029" h="91074">
                <a:moveTo>
                  <a:pt x="3252" y="0"/>
                </a:moveTo>
                <a:lnTo>
                  <a:pt x="6706" y="12086"/>
                </a:lnTo>
                <a:lnTo>
                  <a:pt x="9365" y="25731"/>
                </a:lnTo>
                <a:lnTo>
                  <a:pt x="11029" y="41071"/>
                </a:lnTo>
                <a:lnTo>
                  <a:pt x="10563" y="56322"/>
                </a:lnTo>
                <a:lnTo>
                  <a:pt x="7225" y="70569"/>
                </a:lnTo>
                <a:lnTo>
                  <a:pt x="2141" y="84998"/>
                </a:lnTo>
                <a:lnTo>
                  <a:pt x="0" y="91074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9" name="object 309"/>
          <p:cNvSpPr/>
          <p:nvPr/>
        </p:nvSpPr>
        <p:spPr>
          <a:xfrm>
            <a:off x="805037" y="7743471"/>
            <a:ext cx="230912" cy="14439"/>
          </a:xfrm>
          <a:custGeom>
            <a:avLst/>
            <a:gdLst/>
            <a:ahLst/>
            <a:cxnLst/>
            <a:rect l="l" t="t" r="r" b="b"/>
            <a:pathLst>
              <a:path w="230912" h="14439">
                <a:moveTo>
                  <a:pt x="0" y="0"/>
                </a:moveTo>
                <a:lnTo>
                  <a:pt x="38250" y="9640"/>
                </a:lnTo>
                <a:lnTo>
                  <a:pt x="89986" y="14070"/>
                </a:lnTo>
                <a:lnTo>
                  <a:pt x="106607" y="14439"/>
                </a:lnTo>
                <a:lnTo>
                  <a:pt x="124192" y="14323"/>
                </a:lnTo>
                <a:lnTo>
                  <a:pt x="178091" y="12435"/>
                </a:lnTo>
                <a:lnTo>
                  <a:pt x="207436" y="10947"/>
                </a:lnTo>
                <a:lnTo>
                  <a:pt x="215261" y="10550"/>
                </a:lnTo>
                <a:lnTo>
                  <a:pt x="230912" y="9756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0" name="object 310"/>
          <p:cNvSpPr/>
          <p:nvPr/>
        </p:nvSpPr>
        <p:spPr>
          <a:xfrm>
            <a:off x="1068415" y="7642641"/>
            <a:ext cx="9755" cy="13007"/>
          </a:xfrm>
          <a:custGeom>
            <a:avLst/>
            <a:gdLst/>
            <a:ahLst/>
            <a:cxnLst/>
            <a:rect l="l" t="t" r="r" b="b"/>
            <a:pathLst>
              <a:path w="9755" h="13007">
                <a:moveTo>
                  <a:pt x="0" y="0"/>
                </a:moveTo>
                <a:lnTo>
                  <a:pt x="6111" y="7074"/>
                </a:lnTo>
                <a:lnTo>
                  <a:pt x="9755" y="13007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1" name="object 311"/>
          <p:cNvSpPr/>
          <p:nvPr/>
        </p:nvSpPr>
        <p:spPr>
          <a:xfrm>
            <a:off x="1081364" y="7707662"/>
            <a:ext cx="6757" cy="4183"/>
          </a:xfrm>
          <a:custGeom>
            <a:avLst/>
            <a:gdLst/>
            <a:ahLst/>
            <a:cxnLst/>
            <a:rect l="l" t="t" r="r" b="b"/>
            <a:pathLst>
              <a:path w="6757" h="4183">
                <a:moveTo>
                  <a:pt x="0" y="0"/>
                </a:moveTo>
                <a:lnTo>
                  <a:pt x="6342" y="4107"/>
                </a:lnTo>
                <a:lnTo>
                  <a:pt x="6757" y="4183"/>
                </a:lnTo>
                <a:lnTo>
                  <a:pt x="6503" y="3251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2" name="object 312"/>
          <p:cNvSpPr/>
          <p:nvPr/>
        </p:nvSpPr>
        <p:spPr>
          <a:xfrm>
            <a:off x="1384132" y="7587369"/>
            <a:ext cx="62698" cy="175664"/>
          </a:xfrm>
          <a:custGeom>
            <a:avLst/>
            <a:gdLst/>
            <a:ahLst/>
            <a:cxnLst/>
            <a:rect l="l" t="t" r="r" b="b"/>
            <a:pathLst>
              <a:path w="62698" h="175664">
                <a:moveTo>
                  <a:pt x="0" y="0"/>
                </a:moveTo>
                <a:lnTo>
                  <a:pt x="5180" y="12088"/>
                </a:lnTo>
                <a:lnTo>
                  <a:pt x="10616" y="25734"/>
                </a:lnTo>
                <a:lnTo>
                  <a:pt x="17007" y="42160"/>
                </a:lnTo>
                <a:lnTo>
                  <a:pt x="20736" y="51601"/>
                </a:lnTo>
                <a:lnTo>
                  <a:pt x="24667" y="61509"/>
                </a:lnTo>
                <a:lnTo>
                  <a:pt x="28372" y="72090"/>
                </a:lnTo>
                <a:lnTo>
                  <a:pt x="31927" y="83121"/>
                </a:lnTo>
                <a:lnTo>
                  <a:pt x="35381" y="94450"/>
                </a:lnTo>
                <a:lnTo>
                  <a:pt x="39130" y="105256"/>
                </a:lnTo>
                <a:lnTo>
                  <a:pt x="43074" y="115714"/>
                </a:lnTo>
                <a:lnTo>
                  <a:pt x="47150" y="125938"/>
                </a:lnTo>
                <a:lnTo>
                  <a:pt x="53606" y="144045"/>
                </a:lnTo>
                <a:lnTo>
                  <a:pt x="58524" y="159081"/>
                </a:lnTo>
                <a:lnTo>
                  <a:pt x="62602" y="172196"/>
                </a:lnTo>
                <a:lnTo>
                  <a:pt x="62698" y="173714"/>
                </a:lnTo>
                <a:lnTo>
                  <a:pt x="61808" y="175664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3" name="object 313"/>
          <p:cNvSpPr/>
          <p:nvPr/>
        </p:nvSpPr>
        <p:spPr>
          <a:xfrm>
            <a:off x="1320962" y="7572809"/>
            <a:ext cx="142658" cy="95873"/>
          </a:xfrm>
          <a:custGeom>
            <a:avLst/>
            <a:gdLst/>
            <a:ahLst/>
            <a:cxnLst/>
            <a:rect l="l" t="t" r="r" b="b"/>
            <a:pathLst>
              <a:path w="142658" h="95873">
                <a:moveTo>
                  <a:pt x="4527" y="60094"/>
                </a:moveTo>
                <a:lnTo>
                  <a:pt x="989" y="43366"/>
                </a:lnTo>
                <a:lnTo>
                  <a:pt x="0" y="39184"/>
                </a:lnTo>
                <a:lnTo>
                  <a:pt x="828" y="29718"/>
                </a:lnTo>
                <a:lnTo>
                  <a:pt x="29326" y="1862"/>
                </a:lnTo>
                <a:lnTo>
                  <a:pt x="50726" y="0"/>
                </a:lnTo>
                <a:lnTo>
                  <a:pt x="63516" y="515"/>
                </a:lnTo>
                <a:lnTo>
                  <a:pt x="102238" y="15054"/>
                </a:lnTo>
                <a:lnTo>
                  <a:pt x="140166" y="55836"/>
                </a:lnTo>
                <a:lnTo>
                  <a:pt x="142658" y="63760"/>
                </a:lnTo>
                <a:lnTo>
                  <a:pt x="142152" y="70489"/>
                </a:lnTo>
                <a:lnTo>
                  <a:pt x="135806" y="81820"/>
                </a:lnTo>
                <a:lnTo>
                  <a:pt x="122867" y="88784"/>
                </a:lnTo>
                <a:lnTo>
                  <a:pt x="105969" y="93773"/>
                </a:lnTo>
                <a:lnTo>
                  <a:pt x="98854" y="95873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4" name="object 314"/>
          <p:cNvSpPr/>
          <p:nvPr/>
        </p:nvSpPr>
        <p:spPr>
          <a:xfrm>
            <a:off x="1517287" y="7649155"/>
            <a:ext cx="74802" cy="9756"/>
          </a:xfrm>
          <a:custGeom>
            <a:avLst/>
            <a:gdLst/>
            <a:ahLst/>
            <a:cxnLst/>
            <a:rect l="l" t="t" r="r" b="b"/>
            <a:pathLst>
              <a:path w="74802" h="9756">
                <a:moveTo>
                  <a:pt x="0" y="9756"/>
                </a:moveTo>
                <a:lnTo>
                  <a:pt x="41360" y="2111"/>
                </a:lnTo>
                <a:lnTo>
                  <a:pt x="68899" y="278"/>
                </a:lnTo>
                <a:lnTo>
                  <a:pt x="74802" y="0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5" name="object 315"/>
          <p:cNvSpPr/>
          <p:nvPr/>
        </p:nvSpPr>
        <p:spPr>
          <a:xfrm>
            <a:off x="1556200" y="7684915"/>
            <a:ext cx="55282" cy="3251"/>
          </a:xfrm>
          <a:custGeom>
            <a:avLst/>
            <a:gdLst/>
            <a:ahLst/>
            <a:cxnLst/>
            <a:rect l="l" t="t" r="r" b="b"/>
            <a:pathLst>
              <a:path w="55282" h="3251">
                <a:moveTo>
                  <a:pt x="0" y="0"/>
                </a:moveTo>
                <a:lnTo>
                  <a:pt x="13342" y="361"/>
                </a:lnTo>
                <a:lnTo>
                  <a:pt x="30329" y="2234"/>
                </a:lnTo>
                <a:lnTo>
                  <a:pt x="46925" y="2950"/>
                </a:lnTo>
                <a:lnTo>
                  <a:pt x="55282" y="3251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6" name="object 316"/>
          <p:cNvSpPr/>
          <p:nvPr/>
        </p:nvSpPr>
        <p:spPr>
          <a:xfrm>
            <a:off x="1676391" y="7596758"/>
            <a:ext cx="133312" cy="121158"/>
          </a:xfrm>
          <a:custGeom>
            <a:avLst/>
            <a:gdLst/>
            <a:ahLst/>
            <a:cxnLst/>
            <a:rect l="l" t="t" r="r" b="b"/>
            <a:pathLst>
              <a:path w="133312" h="121158">
                <a:moveTo>
                  <a:pt x="0" y="19861"/>
                </a:moveTo>
                <a:lnTo>
                  <a:pt x="18102" y="8010"/>
                </a:lnTo>
                <a:lnTo>
                  <a:pt x="34025" y="1456"/>
                </a:lnTo>
                <a:lnTo>
                  <a:pt x="46192" y="0"/>
                </a:lnTo>
                <a:lnTo>
                  <a:pt x="52471" y="117"/>
                </a:lnTo>
                <a:lnTo>
                  <a:pt x="57741" y="2363"/>
                </a:lnTo>
                <a:lnTo>
                  <a:pt x="66487" y="10639"/>
                </a:lnTo>
                <a:lnTo>
                  <a:pt x="70134" y="22506"/>
                </a:lnTo>
                <a:lnTo>
                  <a:pt x="70600" y="29211"/>
                </a:lnTo>
                <a:lnTo>
                  <a:pt x="67265" y="43405"/>
                </a:lnTo>
                <a:lnTo>
                  <a:pt x="60965" y="57782"/>
                </a:lnTo>
                <a:lnTo>
                  <a:pt x="53348" y="71397"/>
                </a:lnTo>
                <a:lnTo>
                  <a:pt x="49963" y="83711"/>
                </a:lnTo>
                <a:lnTo>
                  <a:pt x="74923" y="113705"/>
                </a:lnTo>
                <a:lnTo>
                  <a:pt x="103420" y="121158"/>
                </a:lnTo>
                <a:lnTo>
                  <a:pt x="118340" y="121121"/>
                </a:lnTo>
                <a:lnTo>
                  <a:pt x="133312" y="120658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7" name="object 317"/>
          <p:cNvSpPr/>
          <p:nvPr/>
        </p:nvSpPr>
        <p:spPr>
          <a:xfrm>
            <a:off x="1823355" y="7607111"/>
            <a:ext cx="70733" cy="110285"/>
          </a:xfrm>
          <a:custGeom>
            <a:avLst/>
            <a:gdLst/>
            <a:ahLst/>
            <a:cxnLst/>
            <a:rect l="l" t="t" r="r" b="b"/>
            <a:pathLst>
              <a:path w="70733" h="110285">
                <a:moveTo>
                  <a:pt x="70733" y="12751"/>
                </a:moveTo>
                <a:lnTo>
                  <a:pt x="65556" y="7573"/>
                </a:lnTo>
                <a:lnTo>
                  <a:pt x="50254" y="2627"/>
                </a:lnTo>
                <a:lnTo>
                  <a:pt x="33158" y="600"/>
                </a:lnTo>
                <a:lnTo>
                  <a:pt x="16653" y="0"/>
                </a:lnTo>
                <a:lnTo>
                  <a:pt x="3775" y="1547"/>
                </a:lnTo>
                <a:lnTo>
                  <a:pt x="1530" y="3476"/>
                </a:lnTo>
                <a:lnTo>
                  <a:pt x="395" y="6206"/>
                </a:lnTo>
                <a:lnTo>
                  <a:pt x="0" y="9471"/>
                </a:lnTo>
                <a:lnTo>
                  <a:pt x="1487" y="15989"/>
                </a:lnTo>
                <a:lnTo>
                  <a:pt x="6602" y="32456"/>
                </a:lnTo>
                <a:lnTo>
                  <a:pt x="12964" y="50506"/>
                </a:lnTo>
                <a:lnTo>
                  <a:pt x="14353" y="59273"/>
                </a:lnTo>
                <a:lnTo>
                  <a:pt x="15807" y="60744"/>
                </a:lnTo>
                <a:lnTo>
                  <a:pt x="17860" y="60279"/>
                </a:lnTo>
                <a:lnTo>
                  <a:pt x="23393" y="56994"/>
                </a:lnTo>
                <a:lnTo>
                  <a:pt x="30668" y="54329"/>
                </a:lnTo>
                <a:lnTo>
                  <a:pt x="63472" y="76611"/>
                </a:lnTo>
                <a:lnTo>
                  <a:pt x="64809" y="82417"/>
                </a:lnTo>
                <a:lnTo>
                  <a:pt x="63404" y="92722"/>
                </a:lnTo>
                <a:lnTo>
                  <a:pt x="61512" y="97492"/>
                </a:lnTo>
                <a:lnTo>
                  <a:pt x="58445" y="101034"/>
                </a:lnTo>
                <a:lnTo>
                  <a:pt x="41473" y="110285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8" name="object 318"/>
          <p:cNvSpPr/>
          <p:nvPr/>
        </p:nvSpPr>
        <p:spPr>
          <a:xfrm>
            <a:off x="1932943" y="7647240"/>
            <a:ext cx="73618" cy="68804"/>
          </a:xfrm>
          <a:custGeom>
            <a:avLst/>
            <a:gdLst/>
            <a:ahLst/>
            <a:cxnLst/>
            <a:rect l="l" t="t" r="r" b="b"/>
            <a:pathLst>
              <a:path w="73618" h="68804">
                <a:moveTo>
                  <a:pt x="6501" y="1873"/>
                </a:moveTo>
                <a:lnTo>
                  <a:pt x="49233" y="6732"/>
                </a:lnTo>
                <a:lnTo>
                  <a:pt x="73585" y="42867"/>
                </a:lnTo>
                <a:lnTo>
                  <a:pt x="73618" y="49068"/>
                </a:lnTo>
                <a:lnTo>
                  <a:pt x="69801" y="59811"/>
                </a:lnTo>
                <a:lnTo>
                  <a:pt x="66039" y="63614"/>
                </a:lnTo>
                <a:lnTo>
                  <a:pt x="56079" y="68804"/>
                </a:lnTo>
                <a:lnTo>
                  <a:pt x="42502" y="68462"/>
                </a:lnTo>
                <a:lnTo>
                  <a:pt x="27558" y="64337"/>
                </a:lnTo>
                <a:lnTo>
                  <a:pt x="13693" y="57687"/>
                </a:lnTo>
                <a:lnTo>
                  <a:pt x="0" y="50634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9" name="object 319"/>
          <p:cNvSpPr/>
          <p:nvPr/>
        </p:nvSpPr>
        <p:spPr>
          <a:xfrm>
            <a:off x="2010793" y="7616228"/>
            <a:ext cx="86047" cy="87000"/>
          </a:xfrm>
          <a:custGeom>
            <a:avLst/>
            <a:gdLst/>
            <a:ahLst/>
            <a:cxnLst/>
            <a:rect l="l" t="t" r="r" b="b"/>
            <a:pathLst>
              <a:path w="86047" h="87000">
                <a:moveTo>
                  <a:pt x="0" y="10120"/>
                </a:moveTo>
                <a:lnTo>
                  <a:pt x="5176" y="4944"/>
                </a:lnTo>
                <a:lnTo>
                  <a:pt x="18748" y="0"/>
                </a:lnTo>
                <a:lnTo>
                  <a:pt x="31325" y="325"/>
                </a:lnTo>
                <a:lnTo>
                  <a:pt x="68597" y="24668"/>
                </a:lnTo>
                <a:lnTo>
                  <a:pt x="86047" y="66833"/>
                </a:lnTo>
                <a:lnTo>
                  <a:pt x="84812" y="72849"/>
                </a:lnTo>
                <a:lnTo>
                  <a:pt x="78624" y="82421"/>
                </a:lnTo>
                <a:lnTo>
                  <a:pt x="73724" y="85046"/>
                </a:lnTo>
                <a:lnTo>
                  <a:pt x="61538" y="87000"/>
                </a:lnTo>
                <a:lnTo>
                  <a:pt x="46732" y="83775"/>
                </a:lnTo>
                <a:lnTo>
                  <a:pt x="31965" y="77527"/>
                </a:lnTo>
                <a:lnTo>
                  <a:pt x="14567" y="65596"/>
                </a:lnTo>
                <a:lnTo>
                  <a:pt x="9750" y="62127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0" name="object 320"/>
          <p:cNvSpPr/>
          <p:nvPr/>
        </p:nvSpPr>
        <p:spPr>
          <a:xfrm>
            <a:off x="2340989" y="7649922"/>
            <a:ext cx="34689" cy="53794"/>
          </a:xfrm>
          <a:custGeom>
            <a:avLst/>
            <a:gdLst/>
            <a:ahLst/>
            <a:cxnLst/>
            <a:rect l="l" t="t" r="r" b="b"/>
            <a:pathLst>
              <a:path w="34689" h="53794">
                <a:moveTo>
                  <a:pt x="2170" y="38245"/>
                </a:moveTo>
                <a:lnTo>
                  <a:pt x="5128" y="47907"/>
                </a:lnTo>
                <a:lnTo>
                  <a:pt x="8868" y="53794"/>
                </a:lnTo>
                <a:lnTo>
                  <a:pt x="8442" y="53670"/>
                </a:lnTo>
                <a:lnTo>
                  <a:pt x="6042" y="51243"/>
                </a:lnTo>
                <a:lnTo>
                  <a:pt x="2566" y="46551"/>
                </a:lnTo>
                <a:lnTo>
                  <a:pt x="0" y="32637"/>
                </a:lnTo>
                <a:lnTo>
                  <a:pt x="2691" y="16510"/>
                </a:lnTo>
                <a:lnTo>
                  <a:pt x="9792" y="3742"/>
                </a:lnTo>
                <a:lnTo>
                  <a:pt x="13033" y="1513"/>
                </a:lnTo>
                <a:lnTo>
                  <a:pt x="20488" y="0"/>
                </a:lnTo>
                <a:lnTo>
                  <a:pt x="26691" y="1495"/>
                </a:lnTo>
                <a:lnTo>
                  <a:pt x="34689" y="5726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1" name="object 321"/>
          <p:cNvSpPr/>
          <p:nvPr/>
        </p:nvSpPr>
        <p:spPr>
          <a:xfrm>
            <a:off x="2417737" y="7653137"/>
            <a:ext cx="58527" cy="5751"/>
          </a:xfrm>
          <a:custGeom>
            <a:avLst/>
            <a:gdLst/>
            <a:ahLst/>
            <a:cxnLst/>
            <a:rect l="l" t="t" r="r" b="b"/>
            <a:pathLst>
              <a:path w="58527" h="5751">
                <a:moveTo>
                  <a:pt x="0" y="5751"/>
                </a:moveTo>
                <a:lnTo>
                  <a:pt x="15213" y="3155"/>
                </a:lnTo>
                <a:lnTo>
                  <a:pt x="30680" y="566"/>
                </a:lnTo>
                <a:lnTo>
                  <a:pt x="45619" y="0"/>
                </a:lnTo>
                <a:lnTo>
                  <a:pt x="58527" y="2499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2" name="object 322"/>
          <p:cNvSpPr/>
          <p:nvPr/>
        </p:nvSpPr>
        <p:spPr>
          <a:xfrm>
            <a:off x="2433777" y="7671881"/>
            <a:ext cx="39013" cy="9753"/>
          </a:xfrm>
          <a:custGeom>
            <a:avLst/>
            <a:gdLst/>
            <a:ahLst/>
            <a:cxnLst/>
            <a:rect l="l" t="t" r="r" b="b"/>
            <a:pathLst>
              <a:path w="39013" h="9753">
                <a:moveTo>
                  <a:pt x="0" y="0"/>
                </a:moveTo>
                <a:lnTo>
                  <a:pt x="15109" y="4499"/>
                </a:lnTo>
                <a:lnTo>
                  <a:pt x="27957" y="8196"/>
                </a:lnTo>
                <a:lnTo>
                  <a:pt x="39013" y="9753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3" name="object 323"/>
          <p:cNvSpPr/>
          <p:nvPr/>
        </p:nvSpPr>
        <p:spPr>
          <a:xfrm>
            <a:off x="2587124" y="7602089"/>
            <a:ext cx="54344" cy="115288"/>
          </a:xfrm>
          <a:custGeom>
            <a:avLst/>
            <a:gdLst/>
            <a:ahLst/>
            <a:cxnLst/>
            <a:rect l="l" t="t" r="r" b="b"/>
            <a:pathLst>
              <a:path w="54344" h="115288">
                <a:moveTo>
                  <a:pt x="44731" y="11264"/>
                </a:moveTo>
                <a:lnTo>
                  <a:pt x="41279" y="7813"/>
                </a:lnTo>
                <a:lnTo>
                  <a:pt x="28778" y="3941"/>
                </a:lnTo>
                <a:lnTo>
                  <a:pt x="10690" y="1631"/>
                </a:lnTo>
                <a:lnTo>
                  <a:pt x="3234" y="0"/>
                </a:lnTo>
                <a:lnTo>
                  <a:pt x="1174" y="504"/>
                </a:lnTo>
                <a:lnTo>
                  <a:pt x="161" y="1923"/>
                </a:lnTo>
                <a:lnTo>
                  <a:pt x="0" y="7474"/>
                </a:lnTo>
                <a:lnTo>
                  <a:pt x="1578" y="23145"/>
                </a:lnTo>
                <a:lnTo>
                  <a:pt x="2074" y="36531"/>
                </a:lnTo>
                <a:lnTo>
                  <a:pt x="2294" y="48982"/>
                </a:lnTo>
                <a:lnTo>
                  <a:pt x="2418" y="65181"/>
                </a:lnTo>
                <a:lnTo>
                  <a:pt x="2436" y="69964"/>
                </a:lnTo>
                <a:lnTo>
                  <a:pt x="3170" y="71347"/>
                </a:lnTo>
                <a:lnTo>
                  <a:pt x="4381" y="70463"/>
                </a:lnTo>
                <a:lnTo>
                  <a:pt x="5912" y="68067"/>
                </a:lnTo>
                <a:lnTo>
                  <a:pt x="12428" y="64443"/>
                </a:lnTo>
                <a:lnTo>
                  <a:pt x="20982" y="62350"/>
                </a:lnTo>
                <a:lnTo>
                  <a:pt x="29601" y="62624"/>
                </a:lnTo>
                <a:lnTo>
                  <a:pt x="42575" y="68260"/>
                </a:lnTo>
                <a:lnTo>
                  <a:pt x="49311" y="75725"/>
                </a:lnTo>
                <a:lnTo>
                  <a:pt x="52118" y="80244"/>
                </a:lnTo>
                <a:lnTo>
                  <a:pt x="54275" y="90081"/>
                </a:lnTo>
                <a:lnTo>
                  <a:pt x="54344" y="95233"/>
                </a:lnTo>
                <a:lnTo>
                  <a:pt x="52945" y="99390"/>
                </a:lnTo>
                <a:lnTo>
                  <a:pt x="47538" y="105935"/>
                </a:lnTo>
                <a:lnTo>
                  <a:pt x="34646" y="111955"/>
                </a:lnTo>
                <a:lnTo>
                  <a:pt x="18724" y="115288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4" name="object 324"/>
          <p:cNvSpPr/>
          <p:nvPr/>
        </p:nvSpPr>
        <p:spPr>
          <a:xfrm>
            <a:off x="2657616" y="7606847"/>
            <a:ext cx="36277" cy="25025"/>
          </a:xfrm>
          <a:custGeom>
            <a:avLst/>
            <a:gdLst/>
            <a:ahLst/>
            <a:cxnLst/>
            <a:rect l="l" t="t" r="r" b="b"/>
            <a:pathLst>
              <a:path w="36277" h="25025">
                <a:moveTo>
                  <a:pt x="3250" y="0"/>
                </a:moveTo>
                <a:lnTo>
                  <a:pt x="11877" y="0"/>
                </a:lnTo>
                <a:lnTo>
                  <a:pt x="25870" y="5176"/>
                </a:lnTo>
                <a:lnTo>
                  <a:pt x="33287" y="11570"/>
                </a:lnTo>
                <a:lnTo>
                  <a:pt x="36277" y="15297"/>
                </a:lnTo>
                <a:lnTo>
                  <a:pt x="36102" y="18504"/>
                </a:lnTo>
                <a:lnTo>
                  <a:pt x="33819" y="21365"/>
                </a:lnTo>
                <a:lnTo>
                  <a:pt x="30130" y="23994"/>
                </a:lnTo>
                <a:lnTo>
                  <a:pt x="25865" y="25025"/>
                </a:lnTo>
                <a:lnTo>
                  <a:pt x="16311" y="24244"/>
                </a:lnTo>
                <a:lnTo>
                  <a:pt x="4231" y="19743"/>
                </a:lnTo>
                <a:lnTo>
                  <a:pt x="2098" y="17857"/>
                </a:lnTo>
                <a:lnTo>
                  <a:pt x="1038" y="15877"/>
                </a:lnTo>
                <a:lnTo>
                  <a:pt x="0" y="975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5" name="object 325"/>
          <p:cNvSpPr/>
          <p:nvPr/>
        </p:nvSpPr>
        <p:spPr>
          <a:xfrm>
            <a:off x="2670371" y="7610091"/>
            <a:ext cx="74749" cy="120249"/>
          </a:xfrm>
          <a:custGeom>
            <a:avLst/>
            <a:gdLst/>
            <a:ahLst/>
            <a:cxnLst/>
            <a:rect l="l" t="t" r="r" b="b"/>
            <a:pathLst>
              <a:path w="74749" h="120249">
                <a:moveTo>
                  <a:pt x="74749" y="0"/>
                </a:moveTo>
                <a:lnTo>
                  <a:pt x="46962" y="50113"/>
                </a:lnTo>
                <a:lnTo>
                  <a:pt x="17098" y="94000"/>
                </a:lnTo>
                <a:lnTo>
                  <a:pt x="5547" y="111669"/>
                </a:lnTo>
                <a:lnTo>
                  <a:pt x="0" y="1202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6" name="object 326"/>
          <p:cNvSpPr/>
          <p:nvPr/>
        </p:nvSpPr>
        <p:spPr>
          <a:xfrm>
            <a:off x="2709121" y="7710823"/>
            <a:ext cx="47992" cy="40172"/>
          </a:xfrm>
          <a:custGeom>
            <a:avLst/>
            <a:gdLst/>
            <a:ahLst/>
            <a:cxnLst/>
            <a:rect l="l" t="t" r="r" b="b"/>
            <a:pathLst>
              <a:path w="47992" h="40172">
                <a:moveTo>
                  <a:pt x="19497" y="0"/>
                </a:moveTo>
                <a:lnTo>
                  <a:pt x="32108" y="5910"/>
                </a:lnTo>
                <a:lnTo>
                  <a:pt x="40387" y="12495"/>
                </a:lnTo>
                <a:lnTo>
                  <a:pt x="45992" y="20237"/>
                </a:lnTo>
                <a:lnTo>
                  <a:pt x="47992" y="24323"/>
                </a:lnTo>
                <a:lnTo>
                  <a:pt x="47882" y="28130"/>
                </a:lnTo>
                <a:lnTo>
                  <a:pt x="43907" y="35249"/>
                </a:lnTo>
                <a:lnTo>
                  <a:pt x="40103" y="37581"/>
                </a:lnTo>
                <a:lnTo>
                  <a:pt x="30100" y="40172"/>
                </a:lnTo>
                <a:lnTo>
                  <a:pt x="19395" y="38434"/>
                </a:lnTo>
                <a:lnTo>
                  <a:pt x="10064" y="34052"/>
                </a:lnTo>
                <a:lnTo>
                  <a:pt x="0" y="22747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7" name="object 327"/>
          <p:cNvSpPr/>
          <p:nvPr/>
        </p:nvSpPr>
        <p:spPr>
          <a:xfrm>
            <a:off x="2822593" y="7619827"/>
            <a:ext cx="48738" cy="12996"/>
          </a:xfrm>
          <a:custGeom>
            <a:avLst/>
            <a:gdLst/>
            <a:ahLst/>
            <a:cxnLst/>
            <a:rect l="l" t="t" r="r" b="b"/>
            <a:pathLst>
              <a:path w="48738" h="12996">
                <a:moveTo>
                  <a:pt x="0" y="0"/>
                </a:moveTo>
                <a:lnTo>
                  <a:pt x="17017" y="6247"/>
                </a:lnTo>
                <a:lnTo>
                  <a:pt x="34235" y="11289"/>
                </a:lnTo>
                <a:lnTo>
                  <a:pt x="48738" y="12996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8" name="object 328"/>
          <p:cNvSpPr/>
          <p:nvPr/>
        </p:nvSpPr>
        <p:spPr>
          <a:xfrm>
            <a:off x="2838573" y="7642561"/>
            <a:ext cx="32488" cy="22741"/>
          </a:xfrm>
          <a:custGeom>
            <a:avLst/>
            <a:gdLst/>
            <a:ahLst/>
            <a:cxnLst/>
            <a:rect l="l" t="t" r="r" b="b"/>
            <a:pathLst>
              <a:path w="32488" h="22741">
                <a:moveTo>
                  <a:pt x="0" y="0"/>
                </a:moveTo>
                <a:lnTo>
                  <a:pt x="17435" y="14638"/>
                </a:lnTo>
                <a:lnTo>
                  <a:pt x="32488" y="22741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9" name="object 329"/>
          <p:cNvSpPr/>
          <p:nvPr/>
        </p:nvSpPr>
        <p:spPr>
          <a:xfrm>
            <a:off x="3003978" y="7681533"/>
            <a:ext cx="9745" cy="19490"/>
          </a:xfrm>
          <a:custGeom>
            <a:avLst/>
            <a:gdLst/>
            <a:ahLst/>
            <a:cxnLst/>
            <a:rect l="l" t="t" r="r" b="b"/>
            <a:pathLst>
              <a:path w="9745" h="19490">
                <a:moveTo>
                  <a:pt x="0" y="0"/>
                </a:moveTo>
                <a:lnTo>
                  <a:pt x="6104" y="12209"/>
                </a:lnTo>
                <a:lnTo>
                  <a:pt x="9745" y="1949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0" name="object 330"/>
          <p:cNvSpPr/>
          <p:nvPr/>
        </p:nvSpPr>
        <p:spPr>
          <a:xfrm>
            <a:off x="3030215" y="7593514"/>
            <a:ext cx="67506" cy="93164"/>
          </a:xfrm>
          <a:custGeom>
            <a:avLst/>
            <a:gdLst/>
            <a:ahLst/>
            <a:cxnLst/>
            <a:rect l="l" t="t" r="r" b="b"/>
            <a:pathLst>
              <a:path w="67506" h="93164">
                <a:moveTo>
                  <a:pt x="64423" y="13298"/>
                </a:moveTo>
                <a:lnTo>
                  <a:pt x="49586" y="13298"/>
                </a:lnTo>
                <a:lnTo>
                  <a:pt x="36007" y="13298"/>
                </a:lnTo>
                <a:lnTo>
                  <a:pt x="21077" y="13298"/>
                </a:lnTo>
                <a:lnTo>
                  <a:pt x="11835" y="13298"/>
                </a:lnTo>
                <a:lnTo>
                  <a:pt x="9515" y="11854"/>
                </a:lnTo>
                <a:lnTo>
                  <a:pt x="21382" y="0"/>
                </a:lnTo>
                <a:lnTo>
                  <a:pt x="28332" y="1493"/>
                </a:lnTo>
                <a:lnTo>
                  <a:pt x="62368" y="39910"/>
                </a:lnTo>
                <a:lnTo>
                  <a:pt x="67506" y="65391"/>
                </a:lnTo>
                <a:lnTo>
                  <a:pt x="63748" y="76390"/>
                </a:lnTo>
                <a:lnTo>
                  <a:pt x="56906" y="85368"/>
                </a:lnTo>
                <a:lnTo>
                  <a:pt x="47849" y="91765"/>
                </a:lnTo>
                <a:lnTo>
                  <a:pt x="36847" y="93164"/>
                </a:lnTo>
                <a:lnTo>
                  <a:pt x="30881" y="92527"/>
                </a:lnTo>
                <a:lnTo>
                  <a:pt x="19441" y="87006"/>
                </a:lnTo>
                <a:lnTo>
                  <a:pt x="9424" y="78177"/>
                </a:lnTo>
                <a:lnTo>
                  <a:pt x="2566" y="67035"/>
                </a:lnTo>
                <a:lnTo>
                  <a:pt x="0" y="54865"/>
                </a:lnTo>
                <a:lnTo>
                  <a:pt x="784" y="42238"/>
                </a:lnTo>
                <a:lnTo>
                  <a:pt x="6229" y="25121"/>
                </a:lnTo>
                <a:lnTo>
                  <a:pt x="9206" y="16546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1" name="object 331"/>
          <p:cNvSpPr/>
          <p:nvPr/>
        </p:nvSpPr>
        <p:spPr>
          <a:xfrm>
            <a:off x="3123571" y="7604011"/>
            <a:ext cx="55210" cy="90439"/>
          </a:xfrm>
          <a:custGeom>
            <a:avLst/>
            <a:gdLst/>
            <a:ahLst/>
            <a:cxnLst/>
            <a:rect l="l" t="t" r="r" b="b"/>
            <a:pathLst>
              <a:path w="55210" h="90439">
                <a:moveTo>
                  <a:pt x="55210" y="2796"/>
                </a:moveTo>
                <a:lnTo>
                  <a:pt x="39654" y="2435"/>
                </a:lnTo>
                <a:lnTo>
                  <a:pt x="22695" y="564"/>
                </a:lnTo>
                <a:lnTo>
                  <a:pt x="12853" y="0"/>
                </a:lnTo>
                <a:lnTo>
                  <a:pt x="10012" y="2014"/>
                </a:lnTo>
                <a:lnTo>
                  <a:pt x="8479" y="5522"/>
                </a:lnTo>
                <a:lnTo>
                  <a:pt x="6887" y="23262"/>
                </a:lnTo>
                <a:lnTo>
                  <a:pt x="8335" y="34601"/>
                </a:lnTo>
                <a:lnTo>
                  <a:pt x="10248" y="37350"/>
                </a:lnTo>
                <a:lnTo>
                  <a:pt x="16222" y="41368"/>
                </a:lnTo>
                <a:lnTo>
                  <a:pt x="31818" y="45378"/>
                </a:lnTo>
                <a:lnTo>
                  <a:pt x="40243" y="49868"/>
                </a:lnTo>
                <a:lnTo>
                  <a:pt x="49653" y="60206"/>
                </a:lnTo>
                <a:lnTo>
                  <a:pt x="50784" y="64525"/>
                </a:lnTo>
                <a:lnTo>
                  <a:pt x="50115" y="74135"/>
                </a:lnTo>
                <a:lnTo>
                  <a:pt x="48205" y="78141"/>
                </a:lnTo>
                <a:lnTo>
                  <a:pt x="42233" y="84516"/>
                </a:lnTo>
                <a:lnTo>
                  <a:pt x="27309" y="90439"/>
                </a:lnTo>
                <a:lnTo>
                  <a:pt x="16347" y="90344"/>
                </a:lnTo>
                <a:lnTo>
                  <a:pt x="0" y="87235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2" name="object 332"/>
          <p:cNvSpPr/>
          <p:nvPr/>
        </p:nvSpPr>
        <p:spPr>
          <a:xfrm>
            <a:off x="824437" y="7808399"/>
            <a:ext cx="78018" cy="174965"/>
          </a:xfrm>
          <a:custGeom>
            <a:avLst/>
            <a:gdLst/>
            <a:ahLst/>
            <a:cxnLst/>
            <a:rect l="l" t="t" r="r" b="b"/>
            <a:pathLst>
              <a:path w="78018" h="174965">
                <a:moveTo>
                  <a:pt x="0" y="0"/>
                </a:moveTo>
                <a:lnTo>
                  <a:pt x="1725" y="12080"/>
                </a:lnTo>
                <a:lnTo>
                  <a:pt x="2573" y="25716"/>
                </a:lnTo>
                <a:lnTo>
                  <a:pt x="3310" y="42131"/>
                </a:lnTo>
                <a:lnTo>
                  <a:pt x="4013" y="51565"/>
                </a:lnTo>
                <a:lnTo>
                  <a:pt x="7735" y="92658"/>
                </a:lnTo>
                <a:lnTo>
                  <a:pt x="22984" y="139931"/>
                </a:lnTo>
                <a:lnTo>
                  <a:pt x="52109" y="168857"/>
                </a:lnTo>
                <a:lnTo>
                  <a:pt x="67973" y="174965"/>
                </a:lnTo>
                <a:lnTo>
                  <a:pt x="74878" y="173960"/>
                </a:lnTo>
                <a:lnTo>
                  <a:pt x="76647" y="171597"/>
                </a:lnTo>
                <a:lnTo>
                  <a:pt x="78018" y="156036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3" name="object 333"/>
          <p:cNvSpPr/>
          <p:nvPr/>
        </p:nvSpPr>
        <p:spPr>
          <a:xfrm>
            <a:off x="772403" y="7860376"/>
            <a:ext cx="136515" cy="16252"/>
          </a:xfrm>
          <a:custGeom>
            <a:avLst/>
            <a:gdLst/>
            <a:ahLst/>
            <a:cxnLst/>
            <a:rect l="l" t="t" r="r" b="b"/>
            <a:pathLst>
              <a:path w="136515" h="16252">
                <a:moveTo>
                  <a:pt x="0" y="16252"/>
                </a:moveTo>
                <a:lnTo>
                  <a:pt x="39015" y="2666"/>
                </a:lnTo>
                <a:lnTo>
                  <a:pt x="77128" y="526"/>
                </a:lnTo>
                <a:lnTo>
                  <a:pt x="120869" y="69"/>
                </a:lnTo>
                <a:lnTo>
                  <a:pt x="136515" y="0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4" name="object 334"/>
          <p:cNvSpPr/>
          <p:nvPr/>
        </p:nvSpPr>
        <p:spPr>
          <a:xfrm>
            <a:off x="892630" y="7884614"/>
            <a:ext cx="77999" cy="8225"/>
          </a:xfrm>
          <a:custGeom>
            <a:avLst/>
            <a:gdLst/>
            <a:ahLst/>
            <a:cxnLst/>
            <a:rect l="l" t="t" r="r" b="b"/>
            <a:pathLst>
              <a:path w="77999" h="8225">
                <a:moveTo>
                  <a:pt x="0" y="1725"/>
                </a:moveTo>
                <a:lnTo>
                  <a:pt x="8626" y="0"/>
                </a:lnTo>
                <a:lnTo>
                  <a:pt x="24342" y="2377"/>
                </a:lnTo>
                <a:lnTo>
                  <a:pt x="36457" y="4783"/>
                </a:lnTo>
                <a:lnTo>
                  <a:pt x="54496" y="7205"/>
                </a:lnTo>
                <a:lnTo>
                  <a:pt x="68387" y="7923"/>
                </a:lnTo>
                <a:lnTo>
                  <a:pt x="77999" y="8225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5" name="object 335"/>
          <p:cNvSpPr/>
          <p:nvPr/>
        </p:nvSpPr>
        <p:spPr>
          <a:xfrm>
            <a:off x="912092" y="7905798"/>
            <a:ext cx="58492" cy="9748"/>
          </a:xfrm>
          <a:custGeom>
            <a:avLst/>
            <a:gdLst/>
            <a:ahLst/>
            <a:cxnLst/>
            <a:rect l="l" t="t" r="r" b="b"/>
            <a:pathLst>
              <a:path w="58492" h="9748">
                <a:moveTo>
                  <a:pt x="0" y="0"/>
                </a:moveTo>
                <a:lnTo>
                  <a:pt x="16288" y="2594"/>
                </a:lnTo>
                <a:lnTo>
                  <a:pt x="30588" y="4522"/>
                </a:lnTo>
                <a:lnTo>
                  <a:pt x="47978" y="7638"/>
                </a:lnTo>
                <a:lnTo>
                  <a:pt x="58492" y="974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6" name="object 336"/>
          <p:cNvSpPr/>
          <p:nvPr/>
        </p:nvSpPr>
        <p:spPr>
          <a:xfrm>
            <a:off x="1077268" y="7815933"/>
            <a:ext cx="94721" cy="108151"/>
          </a:xfrm>
          <a:custGeom>
            <a:avLst/>
            <a:gdLst/>
            <a:ahLst/>
            <a:cxnLst/>
            <a:rect l="l" t="t" r="r" b="b"/>
            <a:pathLst>
              <a:path w="94721" h="108151">
                <a:moveTo>
                  <a:pt x="3743" y="24839"/>
                </a:moveTo>
                <a:lnTo>
                  <a:pt x="294" y="21390"/>
                </a:lnTo>
                <a:lnTo>
                  <a:pt x="0" y="18568"/>
                </a:lnTo>
                <a:lnTo>
                  <a:pt x="1598" y="10620"/>
                </a:lnTo>
                <a:lnTo>
                  <a:pt x="5678" y="3958"/>
                </a:lnTo>
                <a:lnTo>
                  <a:pt x="8283" y="1171"/>
                </a:lnTo>
                <a:lnTo>
                  <a:pt x="11102" y="35"/>
                </a:lnTo>
                <a:lnTo>
                  <a:pt x="14064" y="0"/>
                </a:lnTo>
                <a:lnTo>
                  <a:pt x="17123" y="698"/>
                </a:lnTo>
                <a:lnTo>
                  <a:pt x="28326" y="10305"/>
                </a:lnTo>
                <a:lnTo>
                  <a:pt x="32720" y="21508"/>
                </a:lnTo>
                <a:lnTo>
                  <a:pt x="33951" y="34912"/>
                </a:lnTo>
                <a:lnTo>
                  <a:pt x="32091" y="49293"/>
                </a:lnTo>
                <a:lnTo>
                  <a:pt x="27895" y="62182"/>
                </a:lnTo>
                <a:lnTo>
                  <a:pt x="23864" y="73567"/>
                </a:lnTo>
                <a:lnTo>
                  <a:pt x="23276" y="83441"/>
                </a:lnTo>
                <a:lnTo>
                  <a:pt x="71344" y="108151"/>
                </a:lnTo>
                <a:lnTo>
                  <a:pt x="81443" y="108078"/>
                </a:lnTo>
                <a:lnTo>
                  <a:pt x="94721" y="102820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7" name="object 337"/>
          <p:cNvSpPr/>
          <p:nvPr/>
        </p:nvSpPr>
        <p:spPr>
          <a:xfrm>
            <a:off x="1165424" y="7831897"/>
            <a:ext cx="73125" cy="78468"/>
          </a:xfrm>
          <a:custGeom>
            <a:avLst/>
            <a:gdLst/>
            <a:ahLst/>
            <a:cxnLst/>
            <a:rect l="l" t="t" r="r" b="b"/>
            <a:pathLst>
              <a:path w="73125" h="78468">
                <a:moveTo>
                  <a:pt x="0" y="5594"/>
                </a:moveTo>
                <a:lnTo>
                  <a:pt x="5173" y="2145"/>
                </a:lnTo>
                <a:lnTo>
                  <a:pt x="17015" y="0"/>
                </a:lnTo>
                <a:lnTo>
                  <a:pt x="28739" y="2385"/>
                </a:lnTo>
                <a:lnTo>
                  <a:pt x="60939" y="26509"/>
                </a:lnTo>
                <a:lnTo>
                  <a:pt x="73125" y="49253"/>
                </a:lnTo>
                <a:lnTo>
                  <a:pt x="71365" y="63262"/>
                </a:lnTo>
                <a:lnTo>
                  <a:pt x="68153" y="68586"/>
                </a:lnTo>
                <a:lnTo>
                  <a:pt x="58807" y="76427"/>
                </a:lnTo>
                <a:lnTo>
                  <a:pt x="46471" y="78468"/>
                </a:lnTo>
                <a:lnTo>
                  <a:pt x="33288" y="76607"/>
                </a:lnTo>
                <a:lnTo>
                  <a:pt x="11819" y="42461"/>
                </a:lnTo>
                <a:lnTo>
                  <a:pt x="12995" y="38082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8" name="object 338"/>
          <p:cNvSpPr/>
          <p:nvPr/>
        </p:nvSpPr>
        <p:spPr>
          <a:xfrm>
            <a:off x="1373256" y="7879688"/>
            <a:ext cx="68217" cy="120192"/>
          </a:xfrm>
          <a:custGeom>
            <a:avLst/>
            <a:gdLst/>
            <a:ahLst/>
            <a:cxnLst/>
            <a:rect l="l" t="t" r="r" b="b"/>
            <a:pathLst>
              <a:path w="68217" h="120192">
                <a:moveTo>
                  <a:pt x="0" y="0"/>
                </a:moveTo>
                <a:lnTo>
                  <a:pt x="17090" y="37039"/>
                </a:lnTo>
                <a:lnTo>
                  <a:pt x="51088" y="12019"/>
                </a:lnTo>
                <a:lnTo>
                  <a:pt x="50404" y="63523"/>
                </a:lnTo>
                <a:lnTo>
                  <a:pt x="64041" y="109994"/>
                </a:lnTo>
                <a:lnTo>
                  <a:pt x="68217" y="120192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9" name="object 339"/>
          <p:cNvSpPr/>
          <p:nvPr/>
        </p:nvSpPr>
        <p:spPr>
          <a:xfrm>
            <a:off x="1463655" y="7897699"/>
            <a:ext cx="32933" cy="50160"/>
          </a:xfrm>
          <a:custGeom>
            <a:avLst/>
            <a:gdLst/>
            <a:ahLst/>
            <a:cxnLst/>
            <a:rect l="l" t="t" r="r" b="b"/>
            <a:pathLst>
              <a:path w="32933" h="50160">
                <a:moveTo>
                  <a:pt x="10197" y="33920"/>
                </a:moveTo>
                <a:lnTo>
                  <a:pt x="22626" y="0"/>
                </a:lnTo>
                <a:lnTo>
                  <a:pt x="19566" y="479"/>
                </a:lnTo>
                <a:lnTo>
                  <a:pt x="6637" y="8052"/>
                </a:lnTo>
                <a:lnTo>
                  <a:pt x="1397" y="15446"/>
                </a:lnTo>
                <a:lnTo>
                  <a:pt x="0" y="19438"/>
                </a:lnTo>
                <a:lnTo>
                  <a:pt x="371" y="27724"/>
                </a:lnTo>
                <a:lnTo>
                  <a:pt x="1481" y="31955"/>
                </a:lnTo>
                <a:lnTo>
                  <a:pt x="4026" y="35497"/>
                </a:lnTo>
                <a:lnTo>
                  <a:pt x="11664" y="41357"/>
                </a:lnTo>
                <a:lnTo>
                  <a:pt x="29135" y="48751"/>
                </a:lnTo>
                <a:lnTo>
                  <a:pt x="32933" y="50160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0" name="object 340"/>
          <p:cNvSpPr/>
          <p:nvPr/>
        </p:nvSpPr>
        <p:spPr>
          <a:xfrm>
            <a:off x="1519925" y="7889355"/>
            <a:ext cx="48005" cy="51963"/>
          </a:xfrm>
          <a:custGeom>
            <a:avLst/>
            <a:gdLst/>
            <a:ahLst/>
            <a:cxnLst/>
            <a:rect l="l" t="t" r="r" b="b"/>
            <a:pathLst>
              <a:path w="48005" h="51963">
                <a:moveTo>
                  <a:pt x="15529" y="0"/>
                </a:moveTo>
                <a:lnTo>
                  <a:pt x="8632" y="0"/>
                </a:lnTo>
                <a:lnTo>
                  <a:pt x="5879" y="1804"/>
                </a:lnTo>
                <a:lnTo>
                  <a:pt x="895" y="8620"/>
                </a:lnTo>
                <a:lnTo>
                  <a:pt x="0" y="12603"/>
                </a:lnTo>
                <a:lnTo>
                  <a:pt x="929" y="20877"/>
                </a:lnTo>
                <a:lnTo>
                  <a:pt x="4709" y="28404"/>
                </a:lnTo>
                <a:lnTo>
                  <a:pt x="7233" y="31927"/>
                </a:lnTo>
                <a:lnTo>
                  <a:pt x="10720" y="33914"/>
                </a:lnTo>
                <a:lnTo>
                  <a:pt x="19405" y="35160"/>
                </a:lnTo>
                <a:lnTo>
                  <a:pt x="22804" y="34266"/>
                </a:lnTo>
                <a:lnTo>
                  <a:pt x="25431" y="32587"/>
                </a:lnTo>
                <a:lnTo>
                  <a:pt x="27543" y="30385"/>
                </a:lnTo>
                <a:lnTo>
                  <a:pt x="29673" y="29639"/>
                </a:lnTo>
                <a:lnTo>
                  <a:pt x="31814" y="29863"/>
                </a:lnTo>
                <a:lnTo>
                  <a:pt x="33963" y="30734"/>
                </a:lnTo>
                <a:lnTo>
                  <a:pt x="40437" y="37133"/>
                </a:lnTo>
                <a:lnTo>
                  <a:pt x="48005" y="51963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1" name="object 341"/>
          <p:cNvSpPr/>
          <p:nvPr/>
        </p:nvSpPr>
        <p:spPr>
          <a:xfrm>
            <a:off x="1574309" y="7879574"/>
            <a:ext cx="19484" cy="45662"/>
          </a:xfrm>
          <a:custGeom>
            <a:avLst/>
            <a:gdLst/>
            <a:ahLst/>
            <a:cxnLst/>
            <a:rect l="l" t="t" r="r" b="b"/>
            <a:pathLst>
              <a:path w="19484" h="45662">
                <a:moveTo>
                  <a:pt x="0" y="42214"/>
                </a:moveTo>
                <a:lnTo>
                  <a:pt x="5171" y="45662"/>
                </a:lnTo>
                <a:lnTo>
                  <a:pt x="5973" y="45234"/>
                </a:lnTo>
                <a:lnTo>
                  <a:pt x="2071" y="27885"/>
                </a:lnTo>
                <a:lnTo>
                  <a:pt x="4047" y="17444"/>
                </a:lnTo>
                <a:lnTo>
                  <a:pt x="9256" y="9436"/>
                </a:lnTo>
                <a:lnTo>
                  <a:pt x="19484" y="0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2" name="object 342"/>
          <p:cNvSpPr/>
          <p:nvPr/>
        </p:nvSpPr>
        <p:spPr>
          <a:xfrm>
            <a:off x="1622675" y="7860055"/>
            <a:ext cx="32690" cy="64938"/>
          </a:xfrm>
          <a:custGeom>
            <a:avLst/>
            <a:gdLst/>
            <a:ahLst/>
            <a:cxnLst/>
            <a:rect l="l" t="t" r="r" b="b"/>
            <a:pathLst>
              <a:path w="32690" h="64938">
                <a:moveTo>
                  <a:pt x="32690" y="0"/>
                </a:moveTo>
                <a:lnTo>
                  <a:pt x="24072" y="0"/>
                </a:lnTo>
                <a:lnTo>
                  <a:pt x="16955" y="2886"/>
                </a:lnTo>
                <a:lnTo>
                  <a:pt x="7825" y="10595"/>
                </a:lnTo>
                <a:lnTo>
                  <a:pt x="1512" y="19734"/>
                </a:lnTo>
                <a:lnTo>
                  <a:pt x="0" y="22897"/>
                </a:lnTo>
                <a:lnTo>
                  <a:pt x="434" y="26449"/>
                </a:lnTo>
                <a:lnTo>
                  <a:pt x="4765" y="34243"/>
                </a:lnTo>
                <a:lnTo>
                  <a:pt x="12462" y="39631"/>
                </a:lnTo>
                <a:lnTo>
                  <a:pt x="17040" y="41573"/>
                </a:lnTo>
                <a:lnTo>
                  <a:pt x="19371" y="44310"/>
                </a:lnTo>
                <a:lnTo>
                  <a:pt x="20203" y="47578"/>
                </a:lnTo>
                <a:lnTo>
                  <a:pt x="18889" y="57149"/>
                </a:lnTo>
                <a:lnTo>
                  <a:pt x="16456" y="64938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3" name="object 343"/>
          <p:cNvSpPr/>
          <p:nvPr/>
        </p:nvSpPr>
        <p:spPr>
          <a:xfrm>
            <a:off x="1674719" y="7924950"/>
            <a:ext cx="6493" cy="6493"/>
          </a:xfrm>
          <a:custGeom>
            <a:avLst/>
            <a:gdLst/>
            <a:ahLst/>
            <a:cxnLst/>
            <a:rect l="l" t="t" r="r" b="b"/>
            <a:pathLst>
              <a:path w="6493" h="6493">
                <a:moveTo>
                  <a:pt x="0" y="0"/>
                </a:moveTo>
                <a:lnTo>
                  <a:pt x="6493" y="6493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4" name="object 344"/>
          <p:cNvSpPr/>
          <p:nvPr/>
        </p:nvSpPr>
        <p:spPr>
          <a:xfrm>
            <a:off x="656236" y="7971465"/>
            <a:ext cx="2719094" cy="9035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5" name="object 345"/>
          <p:cNvSpPr/>
          <p:nvPr/>
        </p:nvSpPr>
        <p:spPr>
          <a:xfrm>
            <a:off x="604519" y="7493265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6" name="object 346"/>
          <p:cNvSpPr/>
          <p:nvPr/>
        </p:nvSpPr>
        <p:spPr>
          <a:xfrm>
            <a:off x="615950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7" name="object 347"/>
          <p:cNvSpPr/>
          <p:nvPr/>
        </p:nvSpPr>
        <p:spPr>
          <a:xfrm>
            <a:off x="356107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8" name="object 348"/>
          <p:cNvSpPr/>
          <p:nvPr/>
        </p:nvSpPr>
        <p:spPr>
          <a:xfrm>
            <a:off x="4560138" y="7558092"/>
            <a:ext cx="137676" cy="140393"/>
          </a:xfrm>
          <a:custGeom>
            <a:avLst/>
            <a:gdLst/>
            <a:ahLst/>
            <a:cxnLst/>
            <a:rect l="l" t="t" r="r" b="b"/>
            <a:pathLst>
              <a:path w="137676" h="140393">
                <a:moveTo>
                  <a:pt x="110717" y="0"/>
                </a:moveTo>
                <a:lnTo>
                  <a:pt x="97004" y="723"/>
                </a:lnTo>
                <a:lnTo>
                  <a:pt x="84615" y="3454"/>
                </a:lnTo>
                <a:lnTo>
                  <a:pt x="70672" y="6115"/>
                </a:lnTo>
                <a:lnTo>
                  <a:pt x="56038" y="8503"/>
                </a:lnTo>
                <a:lnTo>
                  <a:pt x="41098" y="10769"/>
                </a:lnTo>
                <a:lnTo>
                  <a:pt x="26985" y="13946"/>
                </a:lnTo>
                <a:lnTo>
                  <a:pt x="8771" y="18836"/>
                </a:lnTo>
                <a:lnTo>
                  <a:pt x="3703" y="20150"/>
                </a:lnTo>
                <a:lnTo>
                  <a:pt x="1047" y="22111"/>
                </a:lnTo>
                <a:lnTo>
                  <a:pt x="0" y="24503"/>
                </a:lnTo>
                <a:lnTo>
                  <a:pt x="24" y="27183"/>
                </a:lnTo>
                <a:lnTo>
                  <a:pt x="9694" y="34017"/>
                </a:lnTo>
                <a:lnTo>
                  <a:pt x="27491" y="42237"/>
                </a:lnTo>
                <a:lnTo>
                  <a:pt x="39323" y="46960"/>
                </a:lnTo>
                <a:lnTo>
                  <a:pt x="52274" y="51916"/>
                </a:lnTo>
                <a:lnTo>
                  <a:pt x="65608" y="57751"/>
                </a:lnTo>
                <a:lnTo>
                  <a:pt x="104663" y="78419"/>
                </a:lnTo>
                <a:lnTo>
                  <a:pt x="137676" y="116193"/>
                </a:lnTo>
                <a:lnTo>
                  <a:pt x="137006" y="121936"/>
                </a:lnTo>
                <a:lnTo>
                  <a:pt x="93686" y="140082"/>
                </a:lnTo>
                <a:lnTo>
                  <a:pt x="82730" y="140393"/>
                </a:lnTo>
                <a:lnTo>
                  <a:pt x="71449" y="140239"/>
                </a:lnTo>
                <a:lnTo>
                  <a:pt x="54094" y="139103"/>
                </a:lnTo>
                <a:lnTo>
                  <a:pt x="38980" y="137395"/>
                </a:lnTo>
                <a:lnTo>
                  <a:pt x="32616" y="136676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9" name="object 349"/>
          <p:cNvSpPr/>
          <p:nvPr/>
        </p:nvSpPr>
        <p:spPr>
          <a:xfrm>
            <a:off x="4767946" y="7623168"/>
            <a:ext cx="62258" cy="58568"/>
          </a:xfrm>
          <a:custGeom>
            <a:avLst/>
            <a:gdLst/>
            <a:ahLst/>
            <a:cxnLst/>
            <a:rect l="l" t="t" r="r" b="b"/>
            <a:pathLst>
              <a:path w="62258" h="58568">
                <a:moveTo>
                  <a:pt x="23212" y="0"/>
                </a:moveTo>
                <a:lnTo>
                  <a:pt x="15780" y="2959"/>
                </a:lnTo>
                <a:lnTo>
                  <a:pt x="9160" y="8508"/>
                </a:lnTo>
                <a:lnTo>
                  <a:pt x="2980" y="16861"/>
                </a:lnTo>
                <a:lnTo>
                  <a:pt x="0" y="23040"/>
                </a:lnTo>
                <a:lnTo>
                  <a:pt x="506" y="25844"/>
                </a:lnTo>
                <a:lnTo>
                  <a:pt x="4925" y="30888"/>
                </a:lnTo>
                <a:lnTo>
                  <a:pt x="7767" y="32161"/>
                </a:lnTo>
                <a:lnTo>
                  <a:pt x="13817" y="32611"/>
                </a:lnTo>
                <a:lnTo>
                  <a:pt x="25048" y="29105"/>
                </a:lnTo>
                <a:lnTo>
                  <a:pt x="35807" y="21759"/>
                </a:lnTo>
                <a:lnTo>
                  <a:pt x="38839" y="21375"/>
                </a:lnTo>
                <a:lnTo>
                  <a:pt x="41584" y="22565"/>
                </a:lnTo>
                <a:lnTo>
                  <a:pt x="46562" y="28105"/>
                </a:lnTo>
                <a:lnTo>
                  <a:pt x="55649" y="44463"/>
                </a:lnTo>
                <a:lnTo>
                  <a:pt x="62258" y="58568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0" name="object 350"/>
          <p:cNvSpPr/>
          <p:nvPr/>
        </p:nvSpPr>
        <p:spPr>
          <a:xfrm>
            <a:off x="4836604" y="7642680"/>
            <a:ext cx="91096" cy="45547"/>
          </a:xfrm>
          <a:custGeom>
            <a:avLst/>
            <a:gdLst/>
            <a:ahLst/>
            <a:cxnLst/>
            <a:rect l="l" t="t" r="r" b="b"/>
            <a:pathLst>
              <a:path w="91096" h="45547">
                <a:moveTo>
                  <a:pt x="0" y="0"/>
                </a:moveTo>
                <a:lnTo>
                  <a:pt x="7430" y="15222"/>
                </a:lnTo>
                <a:lnTo>
                  <a:pt x="13327" y="30337"/>
                </a:lnTo>
                <a:lnTo>
                  <a:pt x="15035" y="41603"/>
                </a:lnTo>
                <a:lnTo>
                  <a:pt x="14722" y="41834"/>
                </a:lnTo>
                <a:lnTo>
                  <a:pt x="14152" y="40902"/>
                </a:lnTo>
                <a:lnTo>
                  <a:pt x="38960" y="20888"/>
                </a:lnTo>
                <a:lnTo>
                  <a:pt x="40795" y="20432"/>
                </a:lnTo>
                <a:lnTo>
                  <a:pt x="51058" y="5314"/>
                </a:lnTo>
                <a:lnTo>
                  <a:pt x="53559" y="3904"/>
                </a:lnTo>
                <a:lnTo>
                  <a:pt x="59230" y="3301"/>
                </a:lnTo>
                <a:lnTo>
                  <a:pt x="66330" y="7131"/>
                </a:lnTo>
                <a:lnTo>
                  <a:pt x="82669" y="23098"/>
                </a:lnTo>
                <a:lnTo>
                  <a:pt x="87351" y="32196"/>
                </a:lnTo>
                <a:lnTo>
                  <a:pt x="91096" y="45547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1" name="object 351"/>
          <p:cNvSpPr/>
          <p:nvPr/>
        </p:nvSpPr>
        <p:spPr>
          <a:xfrm>
            <a:off x="4959270" y="7638668"/>
            <a:ext cx="24301" cy="49545"/>
          </a:xfrm>
          <a:custGeom>
            <a:avLst/>
            <a:gdLst/>
            <a:ahLst/>
            <a:cxnLst/>
            <a:rect l="l" t="t" r="r" b="b"/>
            <a:pathLst>
              <a:path w="24301" h="49545">
                <a:moveTo>
                  <a:pt x="13853" y="36533"/>
                </a:moveTo>
                <a:lnTo>
                  <a:pt x="20108" y="18421"/>
                </a:lnTo>
                <a:lnTo>
                  <a:pt x="24301" y="5945"/>
                </a:lnTo>
                <a:lnTo>
                  <a:pt x="23348" y="3129"/>
                </a:lnTo>
                <a:lnTo>
                  <a:pt x="20906" y="1251"/>
                </a:lnTo>
                <a:lnTo>
                  <a:pt x="17470" y="0"/>
                </a:lnTo>
                <a:lnTo>
                  <a:pt x="13735" y="611"/>
                </a:lnTo>
                <a:lnTo>
                  <a:pt x="5728" y="5145"/>
                </a:lnTo>
                <a:lnTo>
                  <a:pt x="3014" y="8740"/>
                </a:lnTo>
                <a:lnTo>
                  <a:pt x="0" y="17554"/>
                </a:lnTo>
                <a:lnTo>
                  <a:pt x="29" y="30949"/>
                </a:lnTo>
                <a:lnTo>
                  <a:pt x="4335" y="38750"/>
                </a:lnTo>
                <a:lnTo>
                  <a:pt x="10707" y="44747"/>
                </a:lnTo>
                <a:lnTo>
                  <a:pt x="23612" y="49545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2" name="object 352"/>
          <p:cNvSpPr/>
          <p:nvPr/>
        </p:nvSpPr>
        <p:spPr>
          <a:xfrm>
            <a:off x="5128966" y="7603628"/>
            <a:ext cx="81478" cy="58548"/>
          </a:xfrm>
          <a:custGeom>
            <a:avLst/>
            <a:gdLst/>
            <a:ahLst/>
            <a:cxnLst/>
            <a:rect l="l" t="t" r="r" b="b"/>
            <a:pathLst>
              <a:path w="81478" h="58548">
                <a:moveTo>
                  <a:pt x="26183" y="0"/>
                </a:moveTo>
                <a:lnTo>
                  <a:pt x="0" y="22254"/>
                </a:lnTo>
                <a:lnTo>
                  <a:pt x="1415" y="29045"/>
                </a:lnTo>
                <a:lnTo>
                  <a:pt x="3165" y="31651"/>
                </a:lnTo>
                <a:lnTo>
                  <a:pt x="8002" y="35510"/>
                </a:lnTo>
                <a:lnTo>
                  <a:pt x="11171" y="35962"/>
                </a:lnTo>
                <a:lnTo>
                  <a:pt x="18547" y="34535"/>
                </a:lnTo>
                <a:lnTo>
                  <a:pt x="21454" y="32420"/>
                </a:lnTo>
                <a:lnTo>
                  <a:pt x="31767" y="18047"/>
                </a:lnTo>
                <a:lnTo>
                  <a:pt x="34242" y="17452"/>
                </a:lnTo>
                <a:lnTo>
                  <a:pt x="36977" y="18140"/>
                </a:lnTo>
                <a:lnTo>
                  <a:pt x="52610" y="28761"/>
                </a:lnTo>
                <a:lnTo>
                  <a:pt x="69779" y="46292"/>
                </a:lnTo>
                <a:lnTo>
                  <a:pt x="81478" y="58548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3" name="object 353"/>
          <p:cNvSpPr/>
          <p:nvPr/>
        </p:nvSpPr>
        <p:spPr>
          <a:xfrm>
            <a:off x="5223908" y="7595392"/>
            <a:ext cx="41672" cy="73276"/>
          </a:xfrm>
          <a:custGeom>
            <a:avLst/>
            <a:gdLst/>
            <a:ahLst/>
            <a:cxnLst/>
            <a:rect l="l" t="t" r="r" b="b"/>
            <a:pathLst>
              <a:path w="41672" h="73276">
                <a:moveTo>
                  <a:pt x="41672" y="1726"/>
                </a:moveTo>
                <a:lnTo>
                  <a:pt x="2384" y="12675"/>
                </a:lnTo>
                <a:lnTo>
                  <a:pt x="0" y="18879"/>
                </a:lnTo>
                <a:lnTo>
                  <a:pt x="2553" y="26454"/>
                </a:lnTo>
                <a:lnTo>
                  <a:pt x="13539" y="40572"/>
                </a:lnTo>
                <a:lnTo>
                  <a:pt x="30480" y="55975"/>
                </a:lnTo>
                <a:lnTo>
                  <a:pt x="37782" y="61491"/>
                </a:lnTo>
                <a:lnTo>
                  <a:pt x="39440" y="64335"/>
                </a:lnTo>
                <a:lnTo>
                  <a:pt x="39823" y="67316"/>
                </a:lnTo>
                <a:lnTo>
                  <a:pt x="39355" y="70387"/>
                </a:lnTo>
                <a:lnTo>
                  <a:pt x="37237" y="72072"/>
                </a:lnTo>
                <a:lnTo>
                  <a:pt x="22159" y="73276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4" name="object 354"/>
          <p:cNvSpPr/>
          <p:nvPr/>
        </p:nvSpPr>
        <p:spPr>
          <a:xfrm>
            <a:off x="5297941" y="7593862"/>
            <a:ext cx="38653" cy="71286"/>
          </a:xfrm>
          <a:custGeom>
            <a:avLst/>
            <a:gdLst/>
            <a:ahLst/>
            <a:cxnLst/>
            <a:rect l="l" t="t" r="r" b="b"/>
            <a:pathLst>
              <a:path w="38653" h="71286">
                <a:moveTo>
                  <a:pt x="32518" y="0"/>
                </a:moveTo>
                <a:lnTo>
                  <a:pt x="24730" y="11535"/>
                </a:lnTo>
                <a:lnTo>
                  <a:pt x="15878" y="17348"/>
                </a:lnTo>
                <a:lnTo>
                  <a:pt x="9586" y="20116"/>
                </a:lnTo>
                <a:lnTo>
                  <a:pt x="8558" y="22804"/>
                </a:lnTo>
                <a:lnTo>
                  <a:pt x="10307" y="30610"/>
                </a:lnTo>
                <a:lnTo>
                  <a:pt x="24732" y="47384"/>
                </a:lnTo>
                <a:lnTo>
                  <a:pt x="36842" y="61510"/>
                </a:lnTo>
                <a:lnTo>
                  <a:pt x="38653" y="64854"/>
                </a:lnTo>
                <a:lnTo>
                  <a:pt x="37330" y="67444"/>
                </a:lnTo>
                <a:lnTo>
                  <a:pt x="29117" y="71286"/>
                </a:lnTo>
                <a:lnTo>
                  <a:pt x="17999" y="70344"/>
                </a:lnTo>
                <a:lnTo>
                  <a:pt x="0" y="65037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5" name="object 355"/>
          <p:cNvSpPr/>
          <p:nvPr/>
        </p:nvSpPr>
        <p:spPr>
          <a:xfrm>
            <a:off x="5356306" y="7619870"/>
            <a:ext cx="55275" cy="25617"/>
          </a:xfrm>
          <a:custGeom>
            <a:avLst/>
            <a:gdLst/>
            <a:ahLst/>
            <a:cxnLst/>
            <a:rect l="l" t="t" r="r" b="b"/>
            <a:pathLst>
              <a:path w="55275" h="25617">
                <a:moveTo>
                  <a:pt x="0" y="0"/>
                </a:moveTo>
                <a:lnTo>
                  <a:pt x="15303" y="18102"/>
                </a:lnTo>
                <a:lnTo>
                  <a:pt x="27455" y="25394"/>
                </a:lnTo>
                <a:lnTo>
                  <a:pt x="35926" y="25617"/>
                </a:lnTo>
                <a:lnTo>
                  <a:pt x="40208" y="24664"/>
                </a:lnTo>
                <a:lnTo>
                  <a:pt x="43785" y="22223"/>
                </a:lnTo>
                <a:lnTo>
                  <a:pt x="55275" y="6502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6" name="object 356"/>
          <p:cNvSpPr/>
          <p:nvPr/>
        </p:nvSpPr>
        <p:spPr>
          <a:xfrm>
            <a:off x="5476428" y="7623114"/>
            <a:ext cx="91032" cy="32151"/>
          </a:xfrm>
          <a:custGeom>
            <a:avLst/>
            <a:gdLst/>
            <a:ahLst/>
            <a:cxnLst/>
            <a:rect l="l" t="t" r="r" b="b"/>
            <a:pathLst>
              <a:path w="91032" h="32151">
                <a:moveTo>
                  <a:pt x="0" y="0"/>
                </a:moveTo>
                <a:lnTo>
                  <a:pt x="3536" y="15755"/>
                </a:lnTo>
                <a:lnTo>
                  <a:pt x="6112" y="32151"/>
                </a:lnTo>
                <a:lnTo>
                  <a:pt x="9425" y="14483"/>
                </a:lnTo>
                <a:lnTo>
                  <a:pt x="12738" y="7159"/>
                </a:lnTo>
                <a:lnTo>
                  <a:pt x="15717" y="6217"/>
                </a:lnTo>
                <a:lnTo>
                  <a:pt x="23843" y="9024"/>
                </a:lnTo>
                <a:lnTo>
                  <a:pt x="36351" y="18560"/>
                </a:lnTo>
                <a:lnTo>
                  <a:pt x="42526" y="19326"/>
                </a:lnTo>
                <a:lnTo>
                  <a:pt x="47920" y="17500"/>
                </a:lnTo>
                <a:lnTo>
                  <a:pt x="65233" y="7289"/>
                </a:lnTo>
                <a:lnTo>
                  <a:pt x="68414" y="5943"/>
                </a:lnTo>
                <a:lnTo>
                  <a:pt x="71618" y="5768"/>
                </a:lnTo>
                <a:lnTo>
                  <a:pt x="78069" y="7500"/>
                </a:lnTo>
                <a:lnTo>
                  <a:pt x="82621" y="11641"/>
                </a:lnTo>
                <a:lnTo>
                  <a:pt x="91032" y="29260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7" name="object 357"/>
          <p:cNvSpPr/>
          <p:nvPr/>
        </p:nvSpPr>
        <p:spPr>
          <a:xfrm>
            <a:off x="5658287" y="7623106"/>
            <a:ext cx="29372" cy="136531"/>
          </a:xfrm>
          <a:custGeom>
            <a:avLst/>
            <a:gdLst/>
            <a:ahLst/>
            <a:cxnLst/>
            <a:rect l="l" t="t" r="r" b="b"/>
            <a:pathLst>
              <a:path w="29372" h="136531">
                <a:moveTo>
                  <a:pt x="0" y="0"/>
                </a:moveTo>
                <a:lnTo>
                  <a:pt x="8035" y="45464"/>
                </a:lnTo>
                <a:lnTo>
                  <a:pt x="19807" y="86236"/>
                </a:lnTo>
                <a:lnTo>
                  <a:pt x="22596" y="95777"/>
                </a:lnTo>
                <a:lnTo>
                  <a:pt x="27620" y="113120"/>
                </a:lnTo>
                <a:lnTo>
                  <a:pt x="29372" y="124441"/>
                </a:lnTo>
                <a:lnTo>
                  <a:pt x="29256" y="136531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8" name="object 358"/>
          <p:cNvSpPr/>
          <p:nvPr/>
        </p:nvSpPr>
        <p:spPr>
          <a:xfrm>
            <a:off x="5651581" y="7617481"/>
            <a:ext cx="42680" cy="64124"/>
          </a:xfrm>
          <a:custGeom>
            <a:avLst/>
            <a:gdLst/>
            <a:ahLst/>
            <a:cxnLst/>
            <a:rect l="l" t="t" r="r" b="b"/>
            <a:pathLst>
              <a:path w="42680" h="64124">
                <a:moveTo>
                  <a:pt x="0" y="5618"/>
                </a:moveTo>
                <a:lnTo>
                  <a:pt x="5176" y="441"/>
                </a:lnTo>
                <a:lnTo>
                  <a:pt x="8146" y="0"/>
                </a:lnTo>
                <a:lnTo>
                  <a:pt x="15297" y="2398"/>
                </a:lnTo>
                <a:lnTo>
                  <a:pt x="29171" y="16742"/>
                </a:lnTo>
                <a:lnTo>
                  <a:pt x="37523" y="28980"/>
                </a:lnTo>
                <a:lnTo>
                  <a:pt x="41267" y="35278"/>
                </a:lnTo>
                <a:lnTo>
                  <a:pt x="42680" y="40920"/>
                </a:lnTo>
                <a:lnTo>
                  <a:pt x="41360" y="51042"/>
                </a:lnTo>
                <a:lnTo>
                  <a:pt x="39130" y="54681"/>
                </a:lnTo>
                <a:lnTo>
                  <a:pt x="32800" y="59686"/>
                </a:lnTo>
                <a:lnTo>
                  <a:pt x="17664" y="62809"/>
                </a:lnTo>
                <a:lnTo>
                  <a:pt x="6500" y="64124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9" name="object 359"/>
          <p:cNvSpPr/>
          <p:nvPr/>
        </p:nvSpPr>
        <p:spPr>
          <a:xfrm>
            <a:off x="5739126" y="7525591"/>
            <a:ext cx="29249" cy="152749"/>
          </a:xfrm>
          <a:custGeom>
            <a:avLst/>
            <a:gdLst/>
            <a:ahLst/>
            <a:cxnLst/>
            <a:rect l="l" t="t" r="r" b="b"/>
            <a:pathLst>
              <a:path w="29249" h="152749">
                <a:moveTo>
                  <a:pt x="0" y="0"/>
                </a:moveTo>
                <a:lnTo>
                  <a:pt x="3450" y="5175"/>
                </a:lnTo>
                <a:lnTo>
                  <a:pt x="7321" y="18746"/>
                </a:lnTo>
                <a:lnTo>
                  <a:pt x="8670" y="33248"/>
                </a:lnTo>
                <a:lnTo>
                  <a:pt x="9992" y="51249"/>
                </a:lnTo>
                <a:lnTo>
                  <a:pt x="11356" y="61610"/>
                </a:lnTo>
                <a:lnTo>
                  <a:pt x="18734" y="106780"/>
                </a:lnTo>
                <a:lnTo>
                  <a:pt x="25010" y="135196"/>
                </a:lnTo>
                <a:lnTo>
                  <a:pt x="29249" y="1527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0" name="object 360"/>
          <p:cNvSpPr/>
          <p:nvPr/>
        </p:nvSpPr>
        <p:spPr>
          <a:xfrm>
            <a:off x="5745411" y="7587338"/>
            <a:ext cx="32496" cy="3249"/>
          </a:xfrm>
          <a:custGeom>
            <a:avLst/>
            <a:gdLst/>
            <a:ahLst/>
            <a:cxnLst/>
            <a:rect l="l" t="t" r="r" b="b"/>
            <a:pathLst>
              <a:path w="32496" h="3249">
                <a:moveTo>
                  <a:pt x="0" y="0"/>
                </a:moveTo>
                <a:lnTo>
                  <a:pt x="17674" y="962"/>
                </a:lnTo>
                <a:lnTo>
                  <a:pt x="32496" y="3249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1" name="object 361"/>
          <p:cNvSpPr/>
          <p:nvPr/>
        </p:nvSpPr>
        <p:spPr>
          <a:xfrm>
            <a:off x="5787436" y="7606830"/>
            <a:ext cx="38990" cy="58485"/>
          </a:xfrm>
          <a:custGeom>
            <a:avLst/>
            <a:gdLst/>
            <a:ahLst/>
            <a:cxnLst/>
            <a:rect l="l" t="t" r="r" b="b"/>
            <a:pathLst>
              <a:path w="38990" h="58485">
                <a:moveTo>
                  <a:pt x="0" y="0"/>
                </a:moveTo>
                <a:lnTo>
                  <a:pt x="10015" y="5910"/>
                </a:lnTo>
                <a:lnTo>
                  <a:pt x="22797" y="20235"/>
                </a:lnTo>
                <a:lnTo>
                  <a:pt x="30582" y="32711"/>
                </a:lnTo>
                <a:lnTo>
                  <a:pt x="37294" y="50866"/>
                </a:lnTo>
                <a:lnTo>
                  <a:pt x="38990" y="58485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2" name="object 362"/>
          <p:cNvSpPr/>
          <p:nvPr/>
        </p:nvSpPr>
        <p:spPr>
          <a:xfrm>
            <a:off x="5832699" y="7610073"/>
            <a:ext cx="33951" cy="29979"/>
          </a:xfrm>
          <a:custGeom>
            <a:avLst/>
            <a:gdLst/>
            <a:ahLst/>
            <a:cxnLst/>
            <a:rect l="l" t="t" r="r" b="b"/>
            <a:pathLst>
              <a:path w="33951" h="29979">
                <a:moveTo>
                  <a:pt x="19492" y="0"/>
                </a:moveTo>
                <a:lnTo>
                  <a:pt x="24666" y="3449"/>
                </a:lnTo>
                <a:lnTo>
                  <a:pt x="33058" y="14218"/>
                </a:lnTo>
                <a:lnTo>
                  <a:pt x="33951" y="18503"/>
                </a:lnTo>
                <a:lnTo>
                  <a:pt x="32055" y="27114"/>
                </a:lnTo>
                <a:lnTo>
                  <a:pt x="29311" y="29266"/>
                </a:lnTo>
                <a:lnTo>
                  <a:pt x="25677" y="29979"/>
                </a:lnTo>
                <a:lnTo>
                  <a:pt x="21450" y="29732"/>
                </a:lnTo>
                <a:lnTo>
                  <a:pt x="12902" y="25608"/>
                </a:lnTo>
                <a:lnTo>
                  <a:pt x="8601" y="22487"/>
                </a:lnTo>
                <a:lnTo>
                  <a:pt x="3823" y="15168"/>
                </a:lnTo>
                <a:lnTo>
                  <a:pt x="0" y="3248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3" name="object 363"/>
          <p:cNvSpPr/>
          <p:nvPr/>
        </p:nvSpPr>
        <p:spPr>
          <a:xfrm>
            <a:off x="5884448" y="7603765"/>
            <a:ext cx="61720" cy="29302"/>
          </a:xfrm>
          <a:custGeom>
            <a:avLst/>
            <a:gdLst/>
            <a:ahLst/>
            <a:cxnLst/>
            <a:rect l="l" t="t" r="r" b="b"/>
            <a:pathLst>
              <a:path w="61720" h="29302">
                <a:moveTo>
                  <a:pt x="0" y="6301"/>
                </a:moveTo>
                <a:lnTo>
                  <a:pt x="5187" y="12210"/>
                </a:lnTo>
                <a:lnTo>
                  <a:pt x="13547" y="28892"/>
                </a:lnTo>
                <a:lnTo>
                  <a:pt x="14085" y="29302"/>
                </a:lnTo>
                <a:lnTo>
                  <a:pt x="32806" y="0"/>
                </a:lnTo>
                <a:lnTo>
                  <a:pt x="40087" y="2779"/>
                </a:lnTo>
                <a:lnTo>
                  <a:pt x="47413" y="7623"/>
                </a:lnTo>
                <a:lnTo>
                  <a:pt x="55235" y="16438"/>
                </a:lnTo>
                <a:lnTo>
                  <a:pt x="61720" y="2904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4" name="object 364"/>
          <p:cNvSpPr/>
          <p:nvPr/>
        </p:nvSpPr>
        <p:spPr>
          <a:xfrm>
            <a:off x="5958923" y="7580828"/>
            <a:ext cx="31916" cy="94194"/>
          </a:xfrm>
          <a:custGeom>
            <a:avLst/>
            <a:gdLst/>
            <a:ahLst/>
            <a:cxnLst/>
            <a:rect l="l" t="t" r="r" b="b"/>
            <a:pathLst>
              <a:path w="31916" h="94194">
                <a:moveTo>
                  <a:pt x="29232" y="0"/>
                </a:moveTo>
                <a:lnTo>
                  <a:pt x="24059" y="3448"/>
                </a:lnTo>
                <a:lnTo>
                  <a:pt x="17394" y="12490"/>
                </a:lnTo>
                <a:lnTo>
                  <a:pt x="14296" y="26036"/>
                </a:lnTo>
                <a:lnTo>
                  <a:pt x="16827" y="41478"/>
                </a:lnTo>
                <a:lnTo>
                  <a:pt x="26381" y="59547"/>
                </a:lnTo>
                <a:lnTo>
                  <a:pt x="31093" y="65683"/>
                </a:lnTo>
                <a:lnTo>
                  <a:pt x="31916" y="68690"/>
                </a:lnTo>
                <a:lnTo>
                  <a:pt x="30906" y="74919"/>
                </a:lnTo>
                <a:lnTo>
                  <a:pt x="26127" y="80334"/>
                </a:lnTo>
                <a:lnTo>
                  <a:pt x="9571" y="89691"/>
                </a:lnTo>
                <a:lnTo>
                  <a:pt x="0" y="94194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5" name="object 365"/>
          <p:cNvSpPr/>
          <p:nvPr/>
        </p:nvSpPr>
        <p:spPr>
          <a:xfrm>
            <a:off x="6000902" y="7675009"/>
            <a:ext cx="16238" cy="38971"/>
          </a:xfrm>
          <a:custGeom>
            <a:avLst/>
            <a:gdLst/>
            <a:ahLst/>
            <a:cxnLst/>
            <a:rect l="l" t="t" r="r" b="b"/>
            <a:pathLst>
              <a:path w="16238" h="38971">
                <a:moveTo>
                  <a:pt x="16238" y="0"/>
                </a:moveTo>
                <a:lnTo>
                  <a:pt x="13285" y="14474"/>
                </a:lnTo>
                <a:lnTo>
                  <a:pt x="4084" y="32244"/>
                </a:lnTo>
                <a:lnTo>
                  <a:pt x="0" y="38971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6" name="object 366"/>
          <p:cNvSpPr/>
          <p:nvPr/>
        </p:nvSpPr>
        <p:spPr>
          <a:xfrm>
            <a:off x="6127301" y="7558092"/>
            <a:ext cx="51807" cy="108987"/>
          </a:xfrm>
          <a:custGeom>
            <a:avLst/>
            <a:gdLst/>
            <a:ahLst/>
            <a:cxnLst/>
            <a:rect l="l" t="t" r="r" b="b"/>
            <a:pathLst>
              <a:path w="51807" h="108987">
                <a:moveTo>
                  <a:pt x="0" y="0"/>
                </a:moveTo>
                <a:lnTo>
                  <a:pt x="0" y="16637"/>
                </a:lnTo>
                <a:lnTo>
                  <a:pt x="0" y="32290"/>
                </a:lnTo>
                <a:lnTo>
                  <a:pt x="1924" y="49109"/>
                </a:lnTo>
                <a:lnTo>
                  <a:pt x="4824" y="65123"/>
                </a:lnTo>
                <a:lnTo>
                  <a:pt x="8124" y="80673"/>
                </a:lnTo>
                <a:lnTo>
                  <a:pt x="8663" y="80482"/>
                </a:lnTo>
                <a:lnTo>
                  <a:pt x="9023" y="78551"/>
                </a:lnTo>
                <a:lnTo>
                  <a:pt x="14700" y="68936"/>
                </a:lnTo>
                <a:lnTo>
                  <a:pt x="22168" y="63953"/>
                </a:lnTo>
                <a:lnTo>
                  <a:pt x="26685" y="62119"/>
                </a:lnTo>
                <a:lnTo>
                  <a:pt x="31140" y="62339"/>
                </a:lnTo>
                <a:lnTo>
                  <a:pt x="39939" y="66433"/>
                </a:lnTo>
                <a:lnTo>
                  <a:pt x="46735" y="75950"/>
                </a:lnTo>
                <a:lnTo>
                  <a:pt x="51079" y="87516"/>
                </a:lnTo>
                <a:lnTo>
                  <a:pt x="51807" y="97467"/>
                </a:lnTo>
                <a:lnTo>
                  <a:pt x="50414" y="101420"/>
                </a:lnTo>
                <a:lnTo>
                  <a:pt x="45017" y="107736"/>
                </a:lnTo>
                <a:lnTo>
                  <a:pt x="41196" y="108987"/>
                </a:lnTo>
                <a:lnTo>
                  <a:pt x="32140" y="108454"/>
                </a:lnTo>
                <a:lnTo>
                  <a:pt x="24026" y="104849"/>
                </a:lnTo>
                <a:lnTo>
                  <a:pt x="12989" y="97418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7" name="object 367"/>
          <p:cNvSpPr/>
          <p:nvPr/>
        </p:nvSpPr>
        <p:spPr>
          <a:xfrm>
            <a:off x="6195226" y="7626277"/>
            <a:ext cx="48703" cy="32280"/>
          </a:xfrm>
          <a:custGeom>
            <a:avLst/>
            <a:gdLst/>
            <a:ahLst/>
            <a:cxnLst/>
            <a:rect l="l" t="t" r="r" b="b"/>
            <a:pathLst>
              <a:path w="48703" h="32280">
                <a:moveTo>
                  <a:pt x="0" y="0"/>
                </a:moveTo>
                <a:lnTo>
                  <a:pt x="9038" y="15281"/>
                </a:lnTo>
                <a:lnTo>
                  <a:pt x="18712" y="25692"/>
                </a:lnTo>
                <a:lnTo>
                  <a:pt x="30717" y="32185"/>
                </a:lnTo>
                <a:lnTo>
                  <a:pt x="34548" y="32280"/>
                </a:lnTo>
                <a:lnTo>
                  <a:pt x="41691" y="29499"/>
                </a:lnTo>
                <a:lnTo>
                  <a:pt x="44028" y="26881"/>
                </a:lnTo>
                <a:lnTo>
                  <a:pt x="48703" y="12987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8" name="object 368"/>
          <p:cNvSpPr/>
          <p:nvPr/>
        </p:nvSpPr>
        <p:spPr>
          <a:xfrm>
            <a:off x="6250149" y="7525626"/>
            <a:ext cx="16232" cy="142847"/>
          </a:xfrm>
          <a:custGeom>
            <a:avLst/>
            <a:gdLst/>
            <a:ahLst/>
            <a:cxnLst/>
            <a:rect l="l" t="t" r="r" b="b"/>
            <a:pathLst>
              <a:path w="16232" h="142847">
                <a:moveTo>
                  <a:pt x="0" y="0"/>
                </a:moveTo>
                <a:lnTo>
                  <a:pt x="2592" y="17715"/>
                </a:lnTo>
                <a:lnTo>
                  <a:pt x="3531" y="26960"/>
                </a:lnTo>
                <a:lnTo>
                  <a:pt x="4518" y="37453"/>
                </a:lnTo>
                <a:lnTo>
                  <a:pt x="5898" y="49858"/>
                </a:lnTo>
                <a:lnTo>
                  <a:pt x="7539" y="63540"/>
                </a:lnTo>
                <a:lnTo>
                  <a:pt x="9355" y="78071"/>
                </a:lnTo>
                <a:lnTo>
                  <a:pt x="10926" y="91727"/>
                </a:lnTo>
                <a:lnTo>
                  <a:pt x="12334" y="104799"/>
                </a:lnTo>
                <a:lnTo>
                  <a:pt x="13633" y="117482"/>
                </a:lnTo>
                <a:lnTo>
                  <a:pt x="15077" y="131574"/>
                </a:lnTo>
                <a:lnTo>
                  <a:pt x="16232" y="142847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9" name="object 369"/>
          <p:cNvSpPr/>
          <p:nvPr/>
        </p:nvSpPr>
        <p:spPr>
          <a:xfrm>
            <a:off x="6240136" y="7587307"/>
            <a:ext cx="45446" cy="9738"/>
          </a:xfrm>
          <a:custGeom>
            <a:avLst/>
            <a:gdLst/>
            <a:ahLst/>
            <a:cxnLst/>
            <a:rect l="l" t="t" r="r" b="b"/>
            <a:pathLst>
              <a:path w="45446" h="9738">
                <a:moveTo>
                  <a:pt x="0" y="9738"/>
                </a:moveTo>
                <a:lnTo>
                  <a:pt x="16271" y="3045"/>
                </a:lnTo>
                <a:lnTo>
                  <a:pt x="30555" y="1353"/>
                </a:lnTo>
                <a:lnTo>
                  <a:pt x="45446" y="0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0" name="object 370"/>
          <p:cNvSpPr/>
          <p:nvPr/>
        </p:nvSpPr>
        <p:spPr>
          <a:xfrm>
            <a:off x="4892868" y="7823548"/>
            <a:ext cx="77258" cy="59120"/>
          </a:xfrm>
          <a:custGeom>
            <a:avLst/>
            <a:gdLst/>
            <a:ahLst/>
            <a:cxnLst/>
            <a:rect l="l" t="t" r="r" b="b"/>
            <a:pathLst>
              <a:path w="77258" h="59120">
                <a:moveTo>
                  <a:pt x="0" y="16925"/>
                </a:moveTo>
                <a:lnTo>
                  <a:pt x="721" y="27651"/>
                </a:lnTo>
                <a:lnTo>
                  <a:pt x="5182" y="41662"/>
                </a:lnTo>
                <a:lnTo>
                  <a:pt x="9035" y="51962"/>
                </a:lnTo>
                <a:lnTo>
                  <a:pt x="10351" y="53266"/>
                </a:lnTo>
                <a:lnTo>
                  <a:pt x="11228" y="51972"/>
                </a:lnTo>
                <a:lnTo>
                  <a:pt x="12463" y="37888"/>
                </a:lnTo>
                <a:lnTo>
                  <a:pt x="14194" y="24439"/>
                </a:lnTo>
                <a:lnTo>
                  <a:pt x="19772" y="12451"/>
                </a:lnTo>
                <a:lnTo>
                  <a:pt x="28983" y="3997"/>
                </a:lnTo>
                <a:lnTo>
                  <a:pt x="34469" y="733"/>
                </a:lnTo>
                <a:lnTo>
                  <a:pt x="40290" y="0"/>
                </a:lnTo>
                <a:lnTo>
                  <a:pt x="52528" y="3031"/>
                </a:lnTo>
                <a:lnTo>
                  <a:pt x="63256" y="12072"/>
                </a:lnTo>
                <a:lnTo>
                  <a:pt x="71751" y="24145"/>
                </a:lnTo>
                <a:lnTo>
                  <a:pt x="76729" y="36724"/>
                </a:lnTo>
                <a:lnTo>
                  <a:pt x="77258" y="46642"/>
                </a:lnTo>
                <a:lnTo>
                  <a:pt x="74652" y="59120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1" name="object 371"/>
          <p:cNvSpPr/>
          <p:nvPr/>
        </p:nvSpPr>
        <p:spPr>
          <a:xfrm>
            <a:off x="5006341" y="7824213"/>
            <a:ext cx="77889" cy="12981"/>
          </a:xfrm>
          <a:custGeom>
            <a:avLst/>
            <a:gdLst/>
            <a:ahLst/>
            <a:cxnLst/>
            <a:rect l="l" t="t" r="r" b="b"/>
            <a:pathLst>
              <a:path w="77889" h="12981">
                <a:moveTo>
                  <a:pt x="0" y="0"/>
                </a:moveTo>
                <a:lnTo>
                  <a:pt x="13315" y="2590"/>
                </a:lnTo>
                <a:lnTo>
                  <a:pt x="30269" y="5535"/>
                </a:lnTo>
                <a:lnTo>
                  <a:pt x="42661" y="7628"/>
                </a:lnTo>
                <a:lnTo>
                  <a:pt x="60079" y="9111"/>
                </a:lnTo>
                <a:lnTo>
                  <a:pt x="77889" y="12981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2" name="object 372"/>
          <p:cNvSpPr/>
          <p:nvPr/>
        </p:nvSpPr>
        <p:spPr>
          <a:xfrm>
            <a:off x="5025683" y="7859877"/>
            <a:ext cx="68144" cy="19470"/>
          </a:xfrm>
          <a:custGeom>
            <a:avLst/>
            <a:gdLst/>
            <a:ahLst/>
            <a:cxnLst/>
            <a:rect l="l" t="t" r="r" b="b"/>
            <a:pathLst>
              <a:path w="68144" h="19470">
                <a:moveTo>
                  <a:pt x="0" y="0"/>
                </a:moveTo>
                <a:lnTo>
                  <a:pt x="16265" y="5542"/>
                </a:lnTo>
                <a:lnTo>
                  <a:pt x="30544" y="10755"/>
                </a:lnTo>
                <a:lnTo>
                  <a:pt x="45544" y="14755"/>
                </a:lnTo>
                <a:lnTo>
                  <a:pt x="61448" y="18073"/>
                </a:lnTo>
                <a:lnTo>
                  <a:pt x="68144" y="1947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3" name="object 373"/>
          <p:cNvSpPr/>
          <p:nvPr/>
        </p:nvSpPr>
        <p:spPr>
          <a:xfrm>
            <a:off x="5228392" y="7776046"/>
            <a:ext cx="89555" cy="93826"/>
          </a:xfrm>
          <a:custGeom>
            <a:avLst/>
            <a:gdLst/>
            <a:ahLst/>
            <a:cxnLst/>
            <a:rect l="l" t="t" r="r" b="b"/>
            <a:pathLst>
              <a:path w="89555" h="93826">
                <a:moveTo>
                  <a:pt x="4976" y="0"/>
                </a:moveTo>
                <a:lnTo>
                  <a:pt x="2740" y="8514"/>
                </a:lnTo>
                <a:lnTo>
                  <a:pt x="1924" y="25885"/>
                </a:lnTo>
                <a:lnTo>
                  <a:pt x="1782" y="40923"/>
                </a:lnTo>
                <a:lnTo>
                  <a:pt x="1740" y="58150"/>
                </a:lnTo>
                <a:lnTo>
                  <a:pt x="764" y="73736"/>
                </a:lnTo>
                <a:lnTo>
                  <a:pt x="0" y="78435"/>
                </a:lnTo>
                <a:lnTo>
                  <a:pt x="574" y="82290"/>
                </a:lnTo>
                <a:lnTo>
                  <a:pt x="4104" y="88502"/>
                </a:lnTo>
                <a:lnTo>
                  <a:pt x="6925" y="90447"/>
                </a:lnTo>
                <a:lnTo>
                  <a:pt x="13914" y="92609"/>
                </a:lnTo>
                <a:lnTo>
                  <a:pt x="29432" y="93826"/>
                </a:lnTo>
                <a:lnTo>
                  <a:pt x="42472" y="93146"/>
                </a:lnTo>
                <a:lnTo>
                  <a:pt x="56340" y="92001"/>
                </a:lnTo>
                <a:lnTo>
                  <a:pt x="69733" y="91492"/>
                </a:lnTo>
                <a:lnTo>
                  <a:pt x="79058" y="90302"/>
                </a:lnTo>
                <a:lnTo>
                  <a:pt x="89555" y="87832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4" name="object 374"/>
          <p:cNvSpPr/>
          <p:nvPr/>
        </p:nvSpPr>
        <p:spPr>
          <a:xfrm>
            <a:off x="5298266" y="7779273"/>
            <a:ext cx="9757" cy="172391"/>
          </a:xfrm>
          <a:custGeom>
            <a:avLst/>
            <a:gdLst/>
            <a:ahLst/>
            <a:cxnLst/>
            <a:rect l="l" t="t" r="r" b="b"/>
            <a:pathLst>
              <a:path w="9757" h="172391">
                <a:moveTo>
                  <a:pt x="0" y="0"/>
                </a:moveTo>
                <a:lnTo>
                  <a:pt x="0" y="13814"/>
                </a:lnTo>
                <a:lnTo>
                  <a:pt x="963" y="29269"/>
                </a:lnTo>
                <a:lnTo>
                  <a:pt x="1726" y="37944"/>
                </a:lnTo>
                <a:lnTo>
                  <a:pt x="2235" y="48065"/>
                </a:lnTo>
                <a:lnTo>
                  <a:pt x="3051" y="93541"/>
                </a:lnTo>
                <a:lnTo>
                  <a:pt x="3212" y="132360"/>
                </a:lnTo>
                <a:lnTo>
                  <a:pt x="4198" y="146769"/>
                </a:lnTo>
                <a:lnTo>
                  <a:pt x="6785" y="162149"/>
                </a:lnTo>
                <a:lnTo>
                  <a:pt x="9757" y="172391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5" name="object 375"/>
          <p:cNvSpPr/>
          <p:nvPr/>
        </p:nvSpPr>
        <p:spPr>
          <a:xfrm>
            <a:off x="4348386" y="8140964"/>
            <a:ext cx="113816" cy="161812"/>
          </a:xfrm>
          <a:custGeom>
            <a:avLst/>
            <a:gdLst/>
            <a:ahLst/>
            <a:cxnLst/>
            <a:rect l="l" t="t" r="r" b="b"/>
            <a:pathLst>
              <a:path w="113816" h="161812">
                <a:moveTo>
                  <a:pt x="0" y="161812"/>
                </a:moveTo>
                <a:lnTo>
                  <a:pt x="2596" y="145874"/>
                </a:lnTo>
                <a:lnTo>
                  <a:pt x="4526" y="132929"/>
                </a:lnTo>
                <a:lnTo>
                  <a:pt x="6588" y="115854"/>
                </a:lnTo>
                <a:lnTo>
                  <a:pt x="7644" y="106242"/>
                </a:lnTo>
                <a:lnTo>
                  <a:pt x="9070" y="95860"/>
                </a:lnTo>
                <a:lnTo>
                  <a:pt x="16552" y="51603"/>
                </a:lnTo>
                <a:lnTo>
                  <a:pt x="34440" y="5855"/>
                </a:lnTo>
                <a:lnTo>
                  <a:pt x="40599" y="0"/>
                </a:lnTo>
                <a:lnTo>
                  <a:pt x="44770" y="461"/>
                </a:lnTo>
                <a:lnTo>
                  <a:pt x="74049" y="35486"/>
                </a:lnTo>
                <a:lnTo>
                  <a:pt x="91990" y="79288"/>
                </a:lnTo>
                <a:lnTo>
                  <a:pt x="96013" y="89814"/>
                </a:lnTo>
                <a:lnTo>
                  <a:pt x="99779" y="99361"/>
                </a:lnTo>
                <a:lnTo>
                  <a:pt x="106132" y="115629"/>
                </a:lnTo>
                <a:lnTo>
                  <a:pt x="111379" y="131467"/>
                </a:lnTo>
                <a:lnTo>
                  <a:pt x="113816" y="139049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6" name="object 376"/>
          <p:cNvSpPr/>
          <p:nvPr/>
        </p:nvSpPr>
        <p:spPr>
          <a:xfrm>
            <a:off x="4358090" y="8211646"/>
            <a:ext cx="81287" cy="13006"/>
          </a:xfrm>
          <a:custGeom>
            <a:avLst/>
            <a:gdLst/>
            <a:ahLst/>
            <a:cxnLst/>
            <a:rect l="l" t="t" r="r" b="b"/>
            <a:pathLst>
              <a:path w="81287" h="13006">
                <a:moveTo>
                  <a:pt x="81287" y="13006"/>
                </a:moveTo>
                <a:lnTo>
                  <a:pt x="63116" y="10410"/>
                </a:lnTo>
                <a:lnTo>
                  <a:pt x="49608" y="8480"/>
                </a:lnTo>
                <a:lnTo>
                  <a:pt x="35174" y="6418"/>
                </a:lnTo>
                <a:lnTo>
                  <a:pt x="21413" y="4298"/>
                </a:lnTo>
                <a:lnTo>
                  <a:pt x="4658" y="956"/>
                </a:lnTo>
                <a:lnTo>
                  <a:pt x="0" y="0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7" name="object 377"/>
          <p:cNvSpPr/>
          <p:nvPr/>
        </p:nvSpPr>
        <p:spPr>
          <a:xfrm>
            <a:off x="4520373" y="8140045"/>
            <a:ext cx="52240" cy="156054"/>
          </a:xfrm>
          <a:custGeom>
            <a:avLst/>
            <a:gdLst/>
            <a:ahLst/>
            <a:cxnLst/>
            <a:rect l="l" t="t" r="r" b="b"/>
            <a:pathLst>
              <a:path w="52240" h="156054">
                <a:moveTo>
                  <a:pt x="32733" y="0"/>
                </a:moveTo>
                <a:lnTo>
                  <a:pt x="16977" y="17682"/>
                </a:lnTo>
                <a:lnTo>
                  <a:pt x="7835" y="34860"/>
                </a:lnTo>
                <a:lnTo>
                  <a:pt x="3244" y="48366"/>
                </a:lnTo>
                <a:lnTo>
                  <a:pt x="0" y="61593"/>
                </a:lnTo>
                <a:lnTo>
                  <a:pt x="243" y="76623"/>
                </a:lnTo>
                <a:lnTo>
                  <a:pt x="17335" y="122456"/>
                </a:lnTo>
                <a:lnTo>
                  <a:pt x="41598" y="149924"/>
                </a:lnTo>
                <a:lnTo>
                  <a:pt x="52240" y="156054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8" name="object 378"/>
          <p:cNvSpPr/>
          <p:nvPr/>
        </p:nvSpPr>
        <p:spPr>
          <a:xfrm>
            <a:off x="4583814" y="8180840"/>
            <a:ext cx="73242" cy="95667"/>
          </a:xfrm>
          <a:custGeom>
            <a:avLst/>
            <a:gdLst/>
            <a:ahLst/>
            <a:cxnLst/>
            <a:rect l="l" t="t" r="r" b="b"/>
            <a:pathLst>
              <a:path w="73242" h="95667">
                <a:moveTo>
                  <a:pt x="1725" y="30651"/>
                </a:moveTo>
                <a:lnTo>
                  <a:pt x="15634" y="0"/>
                </a:lnTo>
                <a:lnTo>
                  <a:pt x="26328" y="3785"/>
                </a:lnTo>
                <a:lnTo>
                  <a:pt x="32213" y="7322"/>
                </a:lnTo>
                <a:lnTo>
                  <a:pt x="40680" y="17995"/>
                </a:lnTo>
                <a:lnTo>
                  <a:pt x="46128" y="30806"/>
                </a:lnTo>
                <a:lnTo>
                  <a:pt x="48549" y="43723"/>
                </a:lnTo>
                <a:lnTo>
                  <a:pt x="46736" y="54762"/>
                </a:lnTo>
                <a:lnTo>
                  <a:pt x="41957" y="63761"/>
                </a:lnTo>
                <a:lnTo>
                  <a:pt x="35017" y="70169"/>
                </a:lnTo>
                <a:lnTo>
                  <a:pt x="33672" y="73250"/>
                </a:lnTo>
                <a:lnTo>
                  <a:pt x="33859" y="76388"/>
                </a:lnTo>
                <a:lnTo>
                  <a:pt x="35067" y="79564"/>
                </a:lnTo>
                <a:lnTo>
                  <a:pt x="41226" y="85018"/>
                </a:lnTo>
                <a:lnTo>
                  <a:pt x="58169" y="92680"/>
                </a:lnTo>
                <a:lnTo>
                  <a:pt x="73242" y="95667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9" name="object 379"/>
          <p:cNvSpPr/>
          <p:nvPr/>
        </p:nvSpPr>
        <p:spPr>
          <a:xfrm>
            <a:off x="4692723" y="8182161"/>
            <a:ext cx="54269" cy="85436"/>
          </a:xfrm>
          <a:custGeom>
            <a:avLst/>
            <a:gdLst/>
            <a:ahLst/>
            <a:cxnLst/>
            <a:rect l="l" t="t" r="r" b="b"/>
            <a:pathLst>
              <a:path w="54269" h="85436">
                <a:moveTo>
                  <a:pt x="0" y="0"/>
                </a:moveTo>
                <a:lnTo>
                  <a:pt x="33618" y="22197"/>
                </a:lnTo>
                <a:lnTo>
                  <a:pt x="51410" y="57005"/>
                </a:lnTo>
                <a:lnTo>
                  <a:pt x="54269" y="71202"/>
                </a:lnTo>
                <a:lnTo>
                  <a:pt x="53514" y="75999"/>
                </a:lnTo>
                <a:lnTo>
                  <a:pt x="51928" y="79919"/>
                </a:lnTo>
                <a:lnTo>
                  <a:pt x="49065" y="82533"/>
                </a:lnTo>
                <a:lnTo>
                  <a:pt x="41068" y="85436"/>
                </a:lnTo>
                <a:lnTo>
                  <a:pt x="30531" y="82875"/>
                </a:lnTo>
                <a:lnTo>
                  <a:pt x="6234" y="45579"/>
                </a:lnTo>
                <a:lnTo>
                  <a:pt x="9751" y="32503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0" name="object 380"/>
          <p:cNvSpPr/>
          <p:nvPr/>
        </p:nvSpPr>
        <p:spPr>
          <a:xfrm>
            <a:off x="4715382" y="8104089"/>
            <a:ext cx="81013" cy="207998"/>
          </a:xfrm>
          <a:custGeom>
            <a:avLst/>
            <a:gdLst/>
            <a:ahLst/>
            <a:cxnLst/>
            <a:rect l="l" t="t" r="r" b="b"/>
            <a:pathLst>
              <a:path w="81013" h="207998">
                <a:moveTo>
                  <a:pt x="0" y="0"/>
                </a:moveTo>
                <a:lnTo>
                  <a:pt x="32552" y="35087"/>
                </a:lnTo>
                <a:lnTo>
                  <a:pt x="56268" y="80130"/>
                </a:lnTo>
                <a:lnTo>
                  <a:pt x="75171" y="129467"/>
                </a:lnTo>
                <a:lnTo>
                  <a:pt x="81013" y="164869"/>
                </a:lnTo>
                <a:lnTo>
                  <a:pt x="79820" y="181969"/>
                </a:lnTo>
                <a:lnTo>
                  <a:pt x="74956" y="193902"/>
                </a:lnTo>
                <a:lnTo>
                  <a:pt x="64999" y="207998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1" name="object 381"/>
          <p:cNvSpPr/>
          <p:nvPr/>
        </p:nvSpPr>
        <p:spPr>
          <a:xfrm>
            <a:off x="4881017" y="8188514"/>
            <a:ext cx="61742" cy="6499"/>
          </a:xfrm>
          <a:custGeom>
            <a:avLst/>
            <a:gdLst/>
            <a:ahLst/>
            <a:cxnLst/>
            <a:rect l="l" t="t" r="r" b="b"/>
            <a:pathLst>
              <a:path w="61742" h="6499">
                <a:moveTo>
                  <a:pt x="0" y="0"/>
                </a:moveTo>
                <a:lnTo>
                  <a:pt x="16065" y="962"/>
                </a:lnTo>
                <a:lnTo>
                  <a:pt x="32441" y="2572"/>
                </a:lnTo>
                <a:lnTo>
                  <a:pt x="47765" y="4011"/>
                </a:lnTo>
                <a:lnTo>
                  <a:pt x="61742" y="6499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2" name="object 382"/>
          <p:cNvSpPr/>
          <p:nvPr/>
        </p:nvSpPr>
        <p:spPr>
          <a:xfrm>
            <a:off x="4900399" y="8211184"/>
            <a:ext cx="64984" cy="22744"/>
          </a:xfrm>
          <a:custGeom>
            <a:avLst/>
            <a:gdLst/>
            <a:ahLst/>
            <a:cxnLst/>
            <a:rect l="l" t="t" r="r" b="b"/>
            <a:pathLst>
              <a:path w="64984" h="22744">
                <a:moveTo>
                  <a:pt x="0" y="0"/>
                </a:moveTo>
                <a:lnTo>
                  <a:pt x="15564" y="7421"/>
                </a:lnTo>
                <a:lnTo>
                  <a:pt x="32891" y="13671"/>
                </a:lnTo>
                <a:lnTo>
                  <a:pt x="48896" y="17970"/>
                </a:lnTo>
                <a:lnTo>
                  <a:pt x="64984" y="22744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3" name="object 383"/>
          <p:cNvSpPr/>
          <p:nvPr/>
        </p:nvSpPr>
        <p:spPr>
          <a:xfrm>
            <a:off x="5042919" y="8127734"/>
            <a:ext cx="130267" cy="145099"/>
          </a:xfrm>
          <a:custGeom>
            <a:avLst/>
            <a:gdLst/>
            <a:ahLst/>
            <a:cxnLst/>
            <a:rect l="l" t="t" r="r" b="b"/>
            <a:pathLst>
              <a:path w="130267" h="145099">
                <a:moveTo>
                  <a:pt x="13309" y="76874"/>
                </a:moveTo>
                <a:lnTo>
                  <a:pt x="7062" y="59859"/>
                </a:lnTo>
                <a:lnTo>
                  <a:pt x="3192" y="48134"/>
                </a:lnTo>
                <a:lnTo>
                  <a:pt x="149" y="35222"/>
                </a:lnTo>
                <a:lnTo>
                  <a:pt x="0" y="23467"/>
                </a:lnTo>
                <a:lnTo>
                  <a:pt x="3062" y="13189"/>
                </a:lnTo>
                <a:lnTo>
                  <a:pt x="5394" y="8427"/>
                </a:lnTo>
                <a:lnTo>
                  <a:pt x="11837" y="2173"/>
                </a:lnTo>
                <a:lnTo>
                  <a:pt x="15576" y="0"/>
                </a:lnTo>
                <a:lnTo>
                  <a:pt x="21318" y="717"/>
                </a:lnTo>
                <a:lnTo>
                  <a:pt x="52914" y="22243"/>
                </a:lnTo>
                <a:lnTo>
                  <a:pt x="78448" y="64198"/>
                </a:lnTo>
                <a:lnTo>
                  <a:pt x="72973" y="115653"/>
                </a:lnTo>
                <a:lnTo>
                  <a:pt x="113291" y="126420"/>
                </a:lnTo>
                <a:lnTo>
                  <a:pt x="127782" y="141891"/>
                </a:lnTo>
                <a:lnTo>
                  <a:pt x="130267" y="145099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4" name="object 384"/>
          <p:cNvSpPr/>
          <p:nvPr/>
        </p:nvSpPr>
        <p:spPr>
          <a:xfrm>
            <a:off x="5187901" y="8124846"/>
            <a:ext cx="82590" cy="124844"/>
          </a:xfrm>
          <a:custGeom>
            <a:avLst/>
            <a:gdLst/>
            <a:ahLst/>
            <a:cxnLst/>
            <a:rect l="l" t="t" r="r" b="b"/>
            <a:pathLst>
              <a:path w="82590" h="124844">
                <a:moveTo>
                  <a:pt x="82590" y="1724"/>
                </a:moveTo>
                <a:lnTo>
                  <a:pt x="75692" y="0"/>
                </a:lnTo>
                <a:lnTo>
                  <a:pt x="59331" y="2376"/>
                </a:lnTo>
                <a:lnTo>
                  <a:pt x="46626" y="3818"/>
                </a:lnTo>
                <a:lnTo>
                  <a:pt x="33399" y="4098"/>
                </a:lnTo>
                <a:lnTo>
                  <a:pt x="19099" y="3020"/>
                </a:lnTo>
                <a:lnTo>
                  <a:pt x="2017" y="2108"/>
                </a:lnTo>
                <a:lnTo>
                  <a:pt x="0" y="3784"/>
                </a:lnTo>
                <a:lnTo>
                  <a:pt x="98" y="6707"/>
                </a:lnTo>
                <a:lnTo>
                  <a:pt x="5457" y="22640"/>
                </a:lnTo>
                <a:lnTo>
                  <a:pt x="10608" y="37117"/>
                </a:lnTo>
                <a:lnTo>
                  <a:pt x="18430" y="52836"/>
                </a:lnTo>
                <a:lnTo>
                  <a:pt x="24157" y="65475"/>
                </a:lnTo>
                <a:lnTo>
                  <a:pt x="25949" y="67325"/>
                </a:lnTo>
                <a:lnTo>
                  <a:pt x="27865" y="67836"/>
                </a:lnTo>
                <a:lnTo>
                  <a:pt x="29864" y="67455"/>
                </a:lnTo>
                <a:lnTo>
                  <a:pt x="40748" y="69919"/>
                </a:lnTo>
                <a:lnTo>
                  <a:pt x="74955" y="96105"/>
                </a:lnTo>
                <a:lnTo>
                  <a:pt x="78403" y="111261"/>
                </a:lnTo>
                <a:lnTo>
                  <a:pt x="77633" y="115896"/>
                </a:lnTo>
                <a:lnTo>
                  <a:pt x="75315" y="119346"/>
                </a:lnTo>
                <a:lnTo>
                  <a:pt x="67927" y="124143"/>
                </a:lnTo>
                <a:lnTo>
                  <a:pt x="63791" y="124844"/>
                </a:lnTo>
                <a:lnTo>
                  <a:pt x="47742" y="121746"/>
                </a:lnTo>
                <a:lnTo>
                  <a:pt x="37111" y="118668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5" name="object 385"/>
          <p:cNvSpPr/>
          <p:nvPr/>
        </p:nvSpPr>
        <p:spPr>
          <a:xfrm>
            <a:off x="5310915" y="8175809"/>
            <a:ext cx="78621" cy="81890"/>
          </a:xfrm>
          <a:custGeom>
            <a:avLst/>
            <a:gdLst/>
            <a:ahLst/>
            <a:cxnLst/>
            <a:rect l="l" t="t" r="r" b="b"/>
            <a:pathLst>
              <a:path w="78621" h="81890">
                <a:moveTo>
                  <a:pt x="8137" y="5910"/>
                </a:moveTo>
                <a:lnTo>
                  <a:pt x="24841" y="2377"/>
                </a:lnTo>
                <a:lnTo>
                  <a:pt x="41792" y="0"/>
                </a:lnTo>
                <a:lnTo>
                  <a:pt x="51365" y="3524"/>
                </a:lnTo>
                <a:lnTo>
                  <a:pt x="56444" y="6485"/>
                </a:lnTo>
                <a:lnTo>
                  <a:pt x="65937" y="18436"/>
                </a:lnTo>
                <a:lnTo>
                  <a:pt x="73886" y="34214"/>
                </a:lnTo>
                <a:lnTo>
                  <a:pt x="78621" y="50850"/>
                </a:lnTo>
                <a:lnTo>
                  <a:pt x="77117" y="64981"/>
                </a:lnTo>
                <a:lnTo>
                  <a:pt x="74695" y="71275"/>
                </a:lnTo>
                <a:lnTo>
                  <a:pt x="70193" y="75833"/>
                </a:lnTo>
                <a:lnTo>
                  <a:pt x="57492" y="81858"/>
                </a:lnTo>
                <a:lnTo>
                  <a:pt x="42223" y="81890"/>
                </a:lnTo>
                <a:lnTo>
                  <a:pt x="26535" y="77212"/>
                </a:lnTo>
                <a:lnTo>
                  <a:pt x="12344" y="67916"/>
                </a:lnTo>
                <a:lnTo>
                  <a:pt x="3631" y="57528"/>
                </a:lnTo>
                <a:lnTo>
                  <a:pt x="803" y="52232"/>
                </a:lnTo>
                <a:lnTo>
                  <a:pt x="0" y="46896"/>
                </a:lnTo>
                <a:lnTo>
                  <a:pt x="3603" y="30180"/>
                </a:lnTo>
                <a:lnTo>
                  <a:pt x="4889" y="25399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6" name="object 386"/>
          <p:cNvSpPr/>
          <p:nvPr/>
        </p:nvSpPr>
        <p:spPr>
          <a:xfrm>
            <a:off x="5419567" y="8179754"/>
            <a:ext cx="82871" cy="75049"/>
          </a:xfrm>
          <a:custGeom>
            <a:avLst/>
            <a:gdLst/>
            <a:ahLst/>
            <a:cxnLst/>
            <a:rect l="l" t="t" r="r" b="b"/>
            <a:pathLst>
              <a:path w="82871" h="75049">
                <a:moveTo>
                  <a:pt x="0" y="8388"/>
                </a:moveTo>
                <a:lnTo>
                  <a:pt x="6896" y="3216"/>
                </a:lnTo>
                <a:lnTo>
                  <a:pt x="15093" y="677"/>
                </a:lnTo>
                <a:lnTo>
                  <a:pt x="19805" y="0"/>
                </a:lnTo>
                <a:lnTo>
                  <a:pt x="31776" y="2134"/>
                </a:lnTo>
                <a:lnTo>
                  <a:pt x="66371" y="30539"/>
                </a:lnTo>
                <a:lnTo>
                  <a:pt x="82871" y="65571"/>
                </a:lnTo>
                <a:lnTo>
                  <a:pt x="81228" y="69605"/>
                </a:lnTo>
                <a:lnTo>
                  <a:pt x="77968" y="72655"/>
                </a:lnTo>
                <a:lnTo>
                  <a:pt x="73630" y="75049"/>
                </a:lnTo>
                <a:lnTo>
                  <a:pt x="61111" y="74822"/>
                </a:lnTo>
                <a:lnTo>
                  <a:pt x="9929" y="47769"/>
                </a:lnTo>
                <a:lnTo>
                  <a:pt x="6495" y="24627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7" name="object 387"/>
          <p:cNvSpPr/>
          <p:nvPr/>
        </p:nvSpPr>
        <p:spPr>
          <a:xfrm>
            <a:off x="5606878" y="8067423"/>
            <a:ext cx="75543" cy="285478"/>
          </a:xfrm>
          <a:custGeom>
            <a:avLst/>
            <a:gdLst/>
            <a:ahLst/>
            <a:cxnLst/>
            <a:rect l="l" t="t" r="r" b="b"/>
            <a:pathLst>
              <a:path w="75543" h="285478">
                <a:moveTo>
                  <a:pt x="39822" y="3741"/>
                </a:moveTo>
                <a:lnTo>
                  <a:pt x="44994" y="294"/>
                </a:lnTo>
                <a:lnTo>
                  <a:pt x="45796" y="0"/>
                </a:lnTo>
                <a:lnTo>
                  <a:pt x="45609" y="525"/>
                </a:lnTo>
                <a:lnTo>
                  <a:pt x="30125" y="16626"/>
                </a:lnTo>
                <a:lnTo>
                  <a:pt x="21314" y="27404"/>
                </a:lnTo>
                <a:lnTo>
                  <a:pt x="5827" y="68586"/>
                </a:lnTo>
                <a:lnTo>
                  <a:pt x="113" y="112806"/>
                </a:lnTo>
                <a:lnTo>
                  <a:pt x="0" y="125522"/>
                </a:lnTo>
                <a:lnTo>
                  <a:pt x="645" y="138689"/>
                </a:lnTo>
                <a:lnTo>
                  <a:pt x="6926" y="181556"/>
                </a:lnTo>
                <a:lnTo>
                  <a:pt x="18890" y="223723"/>
                </a:lnTo>
                <a:lnTo>
                  <a:pt x="44389" y="272168"/>
                </a:lnTo>
                <a:lnTo>
                  <a:pt x="63923" y="285478"/>
                </a:lnTo>
                <a:lnTo>
                  <a:pt x="75543" y="283009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8" name="object 388"/>
          <p:cNvSpPr/>
          <p:nvPr/>
        </p:nvSpPr>
        <p:spPr>
          <a:xfrm>
            <a:off x="5710299" y="8165982"/>
            <a:ext cx="17594" cy="162537"/>
          </a:xfrm>
          <a:custGeom>
            <a:avLst/>
            <a:gdLst/>
            <a:ahLst/>
            <a:cxnLst/>
            <a:rect l="l" t="t" r="r" b="b"/>
            <a:pathLst>
              <a:path w="17594" h="162537">
                <a:moveTo>
                  <a:pt x="0" y="0"/>
                </a:moveTo>
                <a:lnTo>
                  <a:pt x="0" y="12080"/>
                </a:lnTo>
                <a:lnTo>
                  <a:pt x="0" y="26679"/>
                </a:lnTo>
                <a:lnTo>
                  <a:pt x="722" y="44726"/>
                </a:lnTo>
                <a:lnTo>
                  <a:pt x="7072" y="90611"/>
                </a:lnTo>
                <a:lnTo>
                  <a:pt x="9049" y="103751"/>
                </a:lnTo>
                <a:lnTo>
                  <a:pt x="10728" y="115400"/>
                </a:lnTo>
                <a:lnTo>
                  <a:pt x="12209" y="126056"/>
                </a:lnTo>
                <a:lnTo>
                  <a:pt x="14817" y="144156"/>
                </a:lnTo>
                <a:lnTo>
                  <a:pt x="17594" y="160301"/>
                </a:lnTo>
                <a:lnTo>
                  <a:pt x="17508" y="161769"/>
                </a:lnTo>
                <a:lnTo>
                  <a:pt x="16253" y="162537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9" name="object 389"/>
          <p:cNvSpPr/>
          <p:nvPr/>
        </p:nvSpPr>
        <p:spPr>
          <a:xfrm>
            <a:off x="5879107" y="8198414"/>
            <a:ext cx="19502" cy="107261"/>
          </a:xfrm>
          <a:custGeom>
            <a:avLst/>
            <a:gdLst/>
            <a:ahLst/>
            <a:cxnLst/>
            <a:rect l="l" t="t" r="r" b="b"/>
            <a:pathLst>
              <a:path w="19502" h="107261">
                <a:moveTo>
                  <a:pt x="0" y="0"/>
                </a:moveTo>
                <a:lnTo>
                  <a:pt x="4467" y="12974"/>
                </a:lnTo>
                <a:lnTo>
                  <a:pt x="6259" y="28442"/>
                </a:lnTo>
                <a:lnTo>
                  <a:pt x="7958" y="41653"/>
                </a:lnTo>
                <a:lnTo>
                  <a:pt x="10880" y="55952"/>
                </a:lnTo>
                <a:lnTo>
                  <a:pt x="14225" y="70011"/>
                </a:lnTo>
                <a:lnTo>
                  <a:pt x="17777" y="87717"/>
                </a:lnTo>
                <a:lnTo>
                  <a:pt x="19161" y="102973"/>
                </a:lnTo>
                <a:lnTo>
                  <a:pt x="19502" y="107261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0" name="object 390"/>
          <p:cNvSpPr/>
          <p:nvPr/>
        </p:nvSpPr>
        <p:spPr>
          <a:xfrm>
            <a:off x="5852876" y="8244360"/>
            <a:ext cx="97499" cy="12478"/>
          </a:xfrm>
          <a:custGeom>
            <a:avLst/>
            <a:gdLst/>
            <a:ahLst/>
            <a:cxnLst/>
            <a:rect l="l" t="t" r="r" b="b"/>
            <a:pathLst>
              <a:path w="97499" h="12478">
                <a:moveTo>
                  <a:pt x="0" y="5978"/>
                </a:moveTo>
                <a:lnTo>
                  <a:pt x="1725" y="802"/>
                </a:lnTo>
                <a:lnTo>
                  <a:pt x="4761" y="0"/>
                </a:lnTo>
                <a:lnTo>
                  <a:pt x="20750" y="1960"/>
                </a:lnTo>
                <a:lnTo>
                  <a:pt x="33055" y="3951"/>
                </a:lnTo>
                <a:lnTo>
                  <a:pt x="47672" y="6040"/>
                </a:lnTo>
                <a:lnTo>
                  <a:pt x="63076" y="8172"/>
                </a:lnTo>
                <a:lnTo>
                  <a:pt x="77144" y="10324"/>
                </a:lnTo>
                <a:lnTo>
                  <a:pt x="86767" y="11520"/>
                </a:lnTo>
                <a:lnTo>
                  <a:pt x="97499" y="12478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1" name="object 391"/>
          <p:cNvSpPr/>
          <p:nvPr/>
        </p:nvSpPr>
        <p:spPr>
          <a:xfrm>
            <a:off x="6031376" y="8156018"/>
            <a:ext cx="12086" cy="12998"/>
          </a:xfrm>
          <a:custGeom>
            <a:avLst/>
            <a:gdLst/>
            <a:ahLst/>
            <a:cxnLst/>
            <a:rect l="l" t="t" r="r" b="b"/>
            <a:pathLst>
              <a:path w="12086" h="12998">
                <a:moveTo>
                  <a:pt x="0" y="0"/>
                </a:moveTo>
                <a:lnTo>
                  <a:pt x="1725" y="6900"/>
                </a:lnTo>
                <a:lnTo>
                  <a:pt x="2594" y="7850"/>
                </a:lnTo>
                <a:lnTo>
                  <a:pt x="3535" y="7399"/>
                </a:lnTo>
                <a:lnTo>
                  <a:pt x="4523" y="6016"/>
                </a:lnTo>
                <a:lnTo>
                  <a:pt x="6265" y="5816"/>
                </a:lnTo>
                <a:lnTo>
                  <a:pt x="11089" y="7519"/>
                </a:lnTo>
                <a:lnTo>
                  <a:pt x="12086" y="8623"/>
                </a:lnTo>
                <a:lnTo>
                  <a:pt x="12029" y="9721"/>
                </a:lnTo>
                <a:lnTo>
                  <a:pt x="9748" y="1299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2" name="object 392"/>
          <p:cNvSpPr/>
          <p:nvPr/>
        </p:nvSpPr>
        <p:spPr>
          <a:xfrm>
            <a:off x="6077803" y="8110458"/>
            <a:ext cx="55801" cy="56054"/>
          </a:xfrm>
          <a:custGeom>
            <a:avLst/>
            <a:gdLst/>
            <a:ahLst/>
            <a:cxnLst/>
            <a:rect l="l" t="t" r="r" b="b"/>
            <a:pathLst>
              <a:path w="55801" h="56054">
                <a:moveTo>
                  <a:pt x="11809" y="0"/>
                </a:moveTo>
                <a:lnTo>
                  <a:pt x="22158" y="0"/>
                </a:lnTo>
                <a:lnTo>
                  <a:pt x="30128" y="2888"/>
                </a:lnTo>
                <a:lnTo>
                  <a:pt x="37641" y="8865"/>
                </a:lnTo>
                <a:lnTo>
                  <a:pt x="49268" y="24408"/>
                </a:lnTo>
                <a:lnTo>
                  <a:pt x="55053" y="36480"/>
                </a:lnTo>
                <a:lnTo>
                  <a:pt x="55801" y="41649"/>
                </a:lnTo>
                <a:lnTo>
                  <a:pt x="53745" y="50281"/>
                </a:lnTo>
                <a:lnTo>
                  <a:pt x="50958" y="53016"/>
                </a:lnTo>
                <a:lnTo>
                  <a:pt x="43048" y="56054"/>
                </a:lnTo>
                <a:lnTo>
                  <a:pt x="24996" y="54315"/>
                </a:lnTo>
                <a:lnTo>
                  <a:pt x="13819" y="49171"/>
                </a:lnTo>
                <a:lnTo>
                  <a:pt x="5121" y="42071"/>
                </a:lnTo>
                <a:lnTo>
                  <a:pt x="52" y="34102"/>
                </a:lnTo>
                <a:lnTo>
                  <a:pt x="0" y="29955"/>
                </a:lnTo>
                <a:lnTo>
                  <a:pt x="8560" y="12996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3" name="object 393"/>
          <p:cNvSpPr/>
          <p:nvPr/>
        </p:nvSpPr>
        <p:spPr>
          <a:xfrm>
            <a:off x="6147053" y="8082057"/>
            <a:ext cx="39687" cy="77068"/>
          </a:xfrm>
          <a:custGeom>
            <a:avLst/>
            <a:gdLst/>
            <a:ahLst/>
            <a:cxnLst/>
            <a:rect l="l" t="t" r="r" b="b"/>
            <a:pathLst>
              <a:path w="39687" h="77068">
                <a:moveTo>
                  <a:pt x="36520" y="5594"/>
                </a:moveTo>
                <a:lnTo>
                  <a:pt x="26145" y="1129"/>
                </a:lnTo>
                <a:lnTo>
                  <a:pt x="18432" y="0"/>
                </a:lnTo>
                <a:lnTo>
                  <a:pt x="5972" y="2813"/>
                </a:lnTo>
                <a:lnTo>
                  <a:pt x="3160" y="5184"/>
                </a:lnTo>
                <a:lnTo>
                  <a:pt x="34" y="11669"/>
                </a:lnTo>
                <a:lnTo>
                  <a:pt x="0" y="25162"/>
                </a:lnTo>
                <a:lnTo>
                  <a:pt x="1705" y="28025"/>
                </a:lnTo>
                <a:lnTo>
                  <a:pt x="4285" y="29573"/>
                </a:lnTo>
                <a:lnTo>
                  <a:pt x="17077" y="32912"/>
                </a:lnTo>
                <a:lnTo>
                  <a:pt x="28513" y="39438"/>
                </a:lnTo>
                <a:lnTo>
                  <a:pt x="37597" y="48230"/>
                </a:lnTo>
                <a:lnTo>
                  <a:pt x="39043" y="51707"/>
                </a:lnTo>
                <a:lnTo>
                  <a:pt x="39687" y="59419"/>
                </a:lnTo>
                <a:lnTo>
                  <a:pt x="38631" y="62775"/>
                </a:lnTo>
                <a:lnTo>
                  <a:pt x="34570" y="68430"/>
                </a:lnTo>
                <a:lnTo>
                  <a:pt x="27231" y="72387"/>
                </a:lnTo>
                <a:lnTo>
                  <a:pt x="13914" y="75681"/>
                </a:lnTo>
                <a:lnTo>
                  <a:pt x="783" y="77068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4" name="object 394"/>
          <p:cNvSpPr/>
          <p:nvPr/>
        </p:nvSpPr>
        <p:spPr>
          <a:xfrm>
            <a:off x="6014387" y="8189249"/>
            <a:ext cx="201403" cy="21103"/>
          </a:xfrm>
          <a:custGeom>
            <a:avLst/>
            <a:gdLst/>
            <a:ahLst/>
            <a:cxnLst/>
            <a:rect l="l" t="t" r="r" b="b"/>
            <a:pathLst>
              <a:path w="201403" h="21103">
                <a:moveTo>
                  <a:pt x="0" y="18532"/>
                </a:moveTo>
                <a:lnTo>
                  <a:pt x="11563" y="21103"/>
                </a:lnTo>
                <a:lnTo>
                  <a:pt x="29154" y="19922"/>
                </a:lnTo>
                <a:lnTo>
                  <a:pt x="44692" y="18944"/>
                </a:lnTo>
                <a:lnTo>
                  <a:pt x="58242" y="17752"/>
                </a:lnTo>
                <a:lnTo>
                  <a:pt x="73529" y="16380"/>
                </a:lnTo>
                <a:lnTo>
                  <a:pt x="88745" y="15771"/>
                </a:lnTo>
                <a:lnTo>
                  <a:pt x="104892" y="14537"/>
                </a:lnTo>
                <a:lnTo>
                  <a:pt x="122055" y="12064"/>
                </a:lnTo>
                <a:lnTo>
                  <a:pt x="131179" y="9889"/>
                </a:lnTo>
                <a:lnTo>
                  <a:pt x="140511" y="7356"/>
                </a:lnTo>
                <a:lnTo>
                  <a:pt x="149980" y="5306"/>
                </a:lnTo>
                <a:lnTo>
                  <a:pt x="159541" y="3579"/>
                </a:lnTo>
                <a:lnTo>
                  <a:pt x="177384" y="1058"/>
                </a:lnTo>
                <a:lnTo>
                  <a:pt x="195410" y="0"/>
                </a:lnTo>
                <a:lnTo>
                  <a:pt x="197768" y="402"/>
                </a:lnTo>
                <a:lnTo>
                  <a:pt x="201403" y="2289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5" name="object 395"/>
          <p:cNvSpPr/>
          <p:nvPr/>
        </p:nvSpPr>
        <p:spPr>
          <a:xfrm>
            <a:off x="6059612" y="8249930"/>
            <a:ext cx="77953" cy="63750"/>
          </a:xfrm>
          <a:custGeom>
            <a:avLst/>
            <a:gdLst/>
            <a:ahLst/>
            <a:cxnLst/>
            <a:rect l="l" t="t" r="r" b="b"/>
            <a:pathLst>
              <a:path w="77953" h="63750">
                <a:moveTo>
                  <a:pt x="0" y="0"/>
                </a:moveTo>
                <a:lnTo>
                  <a:pt x="2232" y="8861"/>
                </a:lnTo>
                <a:lnTo>
                  <a:pt x="3308" y="24760"/>
                </a:lnTo>
                <a:lnTo>
                  <a:pt x="4838" y="38192"/>
                </a:lnTo>
                <a:lnTo>
                  <a:pt x="7729" y="53060"/>
                </a:lnTo>
                <a:lnTo>
                  <a:pt x="10205" y="56305"/>
                </a:lnTo>
                <a:lnTo>
                  <a:pt x="17768" y="60873"/>
                </a:lnTo>
                <a:lnTo>
                  <a:pt x="32171" y="63750"/>
                </a:lnTo>
                <a:lnTo>
                  <a:pt x="47867" y="61153"/>
                </a:lnTo>
                <a:lnTo>
                  <a:pt x="66022" y="58635"/>
                </a:lnTo>
                <a:lnTo>
                  <a:pt x="77953" y="55217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6" name="object 396"/>
          <p:cNvSpPr/>
          <p:nvPr/>
        </p:nvSpPr>
        <p:spPr>
          <a:xfrm>
            <a:off x="6116251" y="8259591"/>
            <a:ext cx="17805" cy="129907"/>
          </a:xfrm>
          <a:custGeom>
            <a:avLst/>
            <a:gdLst/>
            <a:ahLst/>
            <a:cxnLst/>
            <a:rect l="l" t="t" r="r" b="b"/>
            <a:pathLst>
              <a:path w="17805" h="129907">
                <a:moveTo>
                  <a:pt x="17805" y="0"/>
                </a:moveTo>
                <a:lnTo>
                  <a:pt x="0" y="30870"/>
                </a:lnTo>
                <a:lnTo>
                  <a:pt x="2194" y="47640"/>
                </a:lnTo>
                <a:lnTo>
                  <a:pt x="5574" y="64957"/>
                </a:lnTo>
                <a:lnTo>
                  <a:pt x="9122" y="81915"/>
                </a:lnTo>
                <a:lnTo>
                  <a:pt x="11901" y="97872"/>
                </a:lnTo>
                <a:lnTo>
                  <a:pt x="13377" y="111459"/>
                </a:lnTo>
                <a:lnTo>
                  <a:pt x="14208" y="124441"/>
                </a:lnTo>
                <a:lnTo>
                  <a:pt x="14557" y="129907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7" name="object 397"/>
          <p:cNvSpPr/>
          <p:nvPr/>
        </p:nvSpPr>
        <p:spPr>
          <a:xfrm>
            <a:off x="6198742" y="8012714"/>
            <a:ext cx="76863" cy="405912"/>
          </a:xfrm>
          <a:custGeom>
            <a:avLst/>
            <a:gdLst/>
            <a:ahLst/>
            <a:cxnLst/>
            <a:rect l="l" t="t" r="r" b="b"/>
            <a:pathLst>
              <a:path w="76863" h="405912">
                <a:moveTo>
                  <a:pt x="0" y="0"/>
                </a:moveTo>
                <a:lnTo>
                  <a:pt x="7055" y="10370"/>
                </a:lnTo>
                <a:lnTo>
                  <a:pt x="13634" y="28240"/>
                </a:lnTo>
                <a:lnTo>
                  <a:pt x="18688" y="41777"/>
                </a:lnTo>
                <a:lnTo>
                  <a:pt x="22561" y="50943"/>
                </a:lnTo>
                <a:lnTo>
                  <a:pt x="26947" y="61023"/>
                </a:lnTo>
                <a:lnTo>
                  <a:pt x="32397" y="74237"/>
                </a:lnTo>
                <a:lnTo>
                  <a:pt x="51774" y="126390"/>
                </a:lnTo>
                <a:lnTo>
                  <a:pt x="64864" y="172836"/>
                </a:lnTo>
                <a:lnTo>
                  <a:pt x="73088" y="222583"/>
                </a:lnTo>
                <a:lnTo>
                  <a:pt x="76863" y="270311"/>
                </a:lnTo>
                <a:lnTo>
                  <a:pt x="76859" y="290616"/>
                </a:lnTo>
                <a:lnTo>
                  <a:pt x="71482" y="340239"/>
                </a:lnTo>
                <a:lnTo>
                  <a:pt x="58459" y="380712"/>
                </a:lnTo>
                <a:lnTo>
                  <a:pt x="48711" y="396762"/>
                </a:lnTo>
                <a:lnTo>
                  <a:pt x="42214" y="405912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8" name="object 398"/>
          <p:cNvSpPr/>
          <p:nvPr/>
        </p:nvSpPr>
        <p:spPr>
          <a:xfrm>
            <a:off x="6278345" y="7973373"/>
            <a:ext cx="94238" cy="85157"/>
          </a:xfrm>
          <a:custGeom>
            <a:avLst/>
            <a:gdLst/>
            <a:ahLst/>
            <a:cxnLst/>
            <a:rect l="l" t="t" r="r" b="b"/>
            <a:pathLst>
              <a:path w="94238" h="85157">
                <a:moveTo>
                  <a:pt x="0" y="13666"/>
                </a:moveTo>
                <a:lnTo>
                  <a:pt x="5175" y="6765"/>
                </a:lnTo>
                <a:lnTo>
                  <a:pt x="11567" y="2415"/>
                </a:lnTo>
                <a:lnTo>
                  <a:pt x="18861" y="0"/>
                </a:lnTo>
                <a:lnTo>
                  <a:pt x="25714" y="130"/>
                </a:lnTo>
                <a:lnTo>
                  <a:pt x="62874" y="33268"/>
                </a:lnTo>
                <a:lnTo>
                  <a:pt x="70972" y="72753"/>
                </a:lnTo>
                <a:lnTo>
                  <a:pt x="53521" y="85106"/>
                </a:lnTo>
                <a:lnTo>
                  <a:pt x="45210" y="85014"/>
                </a:lnTo>
                <a:lnTo>
                  <a:pt x="89497" y="79405"/>
                </a:lnTo>
                <a:lnTo>
                  <a:pt x="94238" y="85157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9" name="object 399"/>
          <p:cNvSpPr/>
          <p:nvPr/>
        </p:nvSpPr>
        <p:spPr>
          <a:xfrm>
            <a:off x="6393272" y="7970742"/>
            <a:ext cx="54427" cy="73144"/>
          </a:xfrm>
          <a:custGeom>
            <a:avLst/>
            <a:gdLst/>
            <a:ahLst/>
            <a:cxnLst/>
            <a:rect l="l" t="t" r="r" b="b"/>
            <a:pathLst>
              <a:path w="54427" h="73144">
                <a:moveTo>
                  <a:pt x="1767" y="0"/>
                </a:moveTo>
                <a:lnTo>
                  <a:pt x="38883" y="21118"/>
                </a:lnTo>
                <a:lnTo>
                  <a:pt x="54427" y="60940"/>
                </a:lnTo>
                <a:lnTo>
                  <a:pt x="52398" y="65176"/>
                </a:lnTo>
                <a:lnTo>
                  <a:pt x="45329" y="71808"/>
                </a:lnTo>
                <a:lnTo>
                  <a:pt x="40556" y="73144"/>
                </a:lnTo>
                <a:lnTo>
                  <a:pt x="29476" y="72702"/>
                </a:lnTo>
                <a:lnTo>
                  <a:pt x="0" y="49209"/>
                </a:lnTo>
                <a:lnTo>
                  <a:pt x="588" y="45803"/>
                </a:lnTo>
                <a:lnTo>
                  <a:pt x="4132" y="40092"/>
                </a:lnTo>
                <a:lnTo>
                  <a:pt x="18012" y="29242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0" name="object 400"/>
          <p:cNvSpPr/>
          <p:nvPr/>
        </p:nvSpPr>
        <p:spPr>
          <a:xfrm>
            <a:off x="6476983" y="7991202"/>
            <a:ext cx="14619" cy="14619"/>
          </a:xfrm>
          <a:custGeom>
            <a:avLst/>
            <a:gdLst/>
            <a:ahLst/>
            <a:cxnLst/>
            <a:rect l="l" t="t" r="r" b="b"/>
            <a:pathLst>
              <a:path w="14619" h="14619">
                <a:moveTo>
                  <a:pt x="11346" y="14619"/>
                </a:moveTo>
                <a:lnTo>
                  <a:pt x="3272" y="14619"/>
                </a:lnTo>
                <a:lnTo>
                  <a:pt x="0" y="11346"/>
                </a:lnTo>
                <a:lnTo>
                  <a:pt x="0" y="3272"/>
                </a:lnTo>
                <a:lnTo>
                  <a:pt x="3272" y="0"/>
                </a:lnTo>
                <a:lnTo>
                  <a:pt x="11346" y="0"/>
                </a:lnTo>
                <a:lnTo>
                  <a:pt x="14619" y="3272"/>
                </a:lnTo>
                <a:lnTo>
                  <a:pt x="14619" y="11346"/>
                </a:lnTo>
                <a:lnTo>
                  <a:pt x="11346" y="1461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1" name="object 401"/>
          <p:cNvSpPr/>
          <p:nvPr/>
        </p:nvSpPr>
        <p:spPr>
          <a:xfrm>
            <a:off x="6534139" y="7951154"/>
            <a:ext cx="45478" cy="61720"/>
          </a:xfrm>
          <a:custGeom>
            <a:avLst/>
            <a:gdLst/>
            <a:ahLst/>
            <a:cxnLst/>
            <a:rect l="l" t="t" r="r" b="b"/>
            <a:pathLst>
              <a:path w="45478" h="61720">
                <a:moveTo>
                  <a:pt x="0" y="0"/>
                </a:moveTo>
                <a:lnTo>
                  <a:pt x="0" y="16705"/>
                </a:lnTo>
                <a:lnTo>
                  <a:pt x="0" y="30336"/>
                </a:lnTo>
                <a:lnTo>
                  <a:pt x="962" y="44841"/>
                </a:lnTo>
                <a:lnTo>
                  <a:pt x="33435" y="60278"/>
                </a:lnTo>
                <a:lnTo>
                  <a:pt x="45478" y="6172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2" name="object 402"/>
          <p:cNvSpPr/>
          <p:nvPr/>
        </p:nvSpPr>
        <p:spPr>
          <a:xfrm>
            <a:off x="6576055" y="7938116"/>
            <a:ext cx="6496" cy="133170"/>
          </a:xfrm>
          <a:custGeom>
            <a:avLst/>
            <a:gdLst/>
            <a:ahLst/>
            <a:cxnLst/>
            <a:rect l="l" t="t" r="r" b="b"/>
            <a:pathLst>
              <a:path w="6496" h="133170">
                <a:moveTo>
                  <a:pt x="0" y="0"/>
                </a:moveTo>
                <a:lnTo>
                  <a:pt x="6377" y="46964"/>
                </a:lnTo>
                <a:lnTo>
                  <a:pt x="6485" y="89152"/>
                </a:lnTo>
                <a:lnTo>
                  <a:pt x="6495" y="121344"/>
                </a:lnTo>
                <a:lnTo>
                  <a:pt x="6496" y="133170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3" name="object 403"/>
          <p:cNvSpPr/>
          <p:nvPr/>
        </p:nvSpPr>
        <p:spPr>
          <a:xfrm>
            <a:off x="4490863" y="8545621"/>
            <a:ext cx="64969" cy="9745"/>
          </a:xfrm>
          <a:custGeom>
            <a:avLst/>
            <a:gdLst/>
            <a:ahLst/>
            <a:cxnLst/>
            <a:rect l="l" t="t" r="r" b="b"/>
            <a:pathLst>
              <a:path w="64969" h="9745">
                <a:moveTo>
                  <a:pt x="0" y="0"/>
                </a:moveTo>
                <a:lnTo>
                  <a:pt x="16059" y="3533"/>
                </a:lnTo>
                <a:lnTo>
                  <a:pt x="27711" y="5540"/>
                </a:lnTo>
                <a:lnTo>
                  <a:pt x="41311" y="7636"/>
                </a:lnTo>
                <a:lnTo>
                  <a:pt x="51927" y="8807"/>
                </a:lnTo>
                <a:lnTo>
                  <a:pt x="64969" y="9745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4" name="object 404"/>
          <p:cNvSpPr/>
          <p:nvPr/>
        </p:nvSpPr>
        <p:spPr>
          <a:xfrm>
            <a:off x="4484300" y="8571489"/>
            <a:ext cx="87697" cy="19488"/>
          </a:xfrm>
          <a:custGeom>
            <a:avLst/>
            <a:gdLst/>
            <a:ahLst/>
            <a:cxnLst/>
            <a:rect l="l" t="t" r="r" b="b"/>
            <a:pathLst>
              <a:path w="87697" h="19488">
                <a:moveTo>
                  <a:pt x="0" y="0"/>
                </a:moveTo>
                <a:lnTo>
                  <a:pt x="17011" y="6245"/>
                </a:lnTo>
                <a:lnTo>
                  <a:pt x="29695" y="9151"/>
                </a:lnTo>
                <a:lnTo>
                  <a:pt x="44596" y="12006"/>
                </a:lnTo>
                <a:lnTo>
                  <a:pt x="59639" y="15682"/>
                </a:lnTo>
                <a:lnTo>
                  <a:pt x="77138" y="18360"/>
                </a:lnTo>
                <a:lnTo>
                  <a:pt x="87697" y="19488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5" name="object 405"/>
          <p:cNvSpPr/>
          <p:nvPr/>
        </p:nvSpPr>
        <p:spPr>
          <a:xfrm>
            <a:off x="4679095" y="8516601"/>
            <a:ext cx="129907" cy="104652"/>
          </a:xfrm>
          <a:custGeom>
            <a:avLst/>
            <a:gdLst/>
            <a:ahLst/>
            <a:cxnLst/>
            <a:rect l="l" t="t" r="r" b="b"/>
            <a:pathLst>
              <a:path w="129907" h="104652">
                <a:moveTo>
                  <a:pt x="0" y="45024"/>
                </a:moveTo>
                <a:lnTo>
                  <a:pt x="11082" y="6869"/>
                </a:lnTo>
                <a:lnTo>
                  <a:pt x="21606" y="0"/>
                </a:lnTo>
                <a:lnTo>
                  <a:pt x="31614" y="836"/>
                </a:lnTo>
                <a:lnTo>
                  <a:pt x="60576" y="26468"/>
                </a:lnTo>
                <a:lnTo>
                  <a:pt x="69769" y="59201"/>
                </a:lnTo>
                <a:lnTo>
                  <a:pt x="69246" y="66384"/>
                </a:lnTo>
                <a:lnTo>
                  <a:pt x="63854" y="78213"/>
                </a:lnTo>
                <a:lnTo>
                  <a:pt x="50863" y="94121"/>
                </a:lnTo>
                <a:lnTo>
                  <a:pt x="50508" y="96520"/>
                </a:lnTo>
                <a:lnTo>
                  <a:pt x="51714" y="98480"/>
                </a:lnTo>
                <a:lnTo>
                  <a:pt x="53962" y="100147"/>
                </a:lnTo>
                <a:lnTo>
                  <a:pt x="70918" y="104218"/>
                </a:lnTo>
                <a:lnTo>
                  <a:pt x="86128" y="104652"/>
                </a:lnTo>
                <a:lnTo>
                  <a:pt x="101789" y="103641"/>
                </a:lnTo>
                <a:lnTo>
                  <a:pt x="115967" y="101990"/>
                </a:lnTo>
                <a:lnTo>
                  <a:pt x="129907" y="100235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6" name="object 406"/>
          <p:cNvSpPr/>
          <p:nvPr/>
        </p:nvSpPr>
        <p:spPr>
          <a:xfrm>
            <a:off x="4804211" y="8522832"/>
            <a:ext cx="66384" cy="91431"/>
          </a:xfrm>
          <a:custGeom>
            <a:avLst/>
            <a:gdLst/>
            <a:ahLst/>
            <a:cxnLst/>
            <a:rect l="l" t="t" r="r" b="b"/>
            <a:pathLst>
              <a:path w="66384" h="91431">
                <a:moveTo>
                  <a:pt x="66384" y="15944"/>
                </a:moveTo>
                <a:lnTo>
                  <a:pt x="31078" y="1187"/>
                </a:lnTo>
                <a:lnTo>
                  <a:pt x="3885" y="0"/>
                </a:lnTo>
                <a:lnTo>
                  <a:pt x="904" y="624"/>
                </a:lnTo>
                <a:lnTo>
                  <a:pt x="0" y="1761"/>
                </a:lnTo>
                <a:lnTo>
                  <a:pt x="2936" y="7772"/>
                </a:lnTo>
                <a:lnTo>
                  <a:pt x="12099" y="25238"/>
                </a:lnTo>
                <a:lnTo>
                  <a:pt x="16466" y="42047"/>
                </a:lnTo>
                <a:lnTo>
                  <a:pt x="16869" y="46335"/>
                </a:lnTo>
                <a:lnTo>
                  <a:pt x="18580" y="49194"/>
                </a:lnTo>
                <a:lnTo>
                  <a:pt x="21165" y="51100"/>
                </a:lnTo>
                <a:lnTo>
                  <a:pt x="39130" y="57606"/>
                </a:lnTo>
                <a:lnTo>
                  <a:pt x="48137" y="63566"/>
                </a:lnTo>
                <a:lnTo>
                  <a:pt x="52055" y="67176"/>
                </a:lnTo>
                <a:lnTo>
                  <a:pt x="54305" y="71747"/>
                </a:lnTo>
                <a:lnTo>
                  <a:pt x="55844" y="82599"/>
                </a:lnTo>
                <a:lnTo>
                  <a:pt x="54667" y="86359"/>
                </a:lnTo>
                <a:lnTo>
                  <a:pt x="52438" y="88866"/>
                </a:lnTo>
                <a:lnTo>
                  <a:pt x="49510" y="90537"/>
                </a:lnTo>
                <a:lnTo>
                  <a:pt x="42407" y="91431"/>
                </a:lnTo>
                <a:lnTo>
                  <a:pt x="30663" y="90632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7" name="object 407"/>
          <p:cNvSpPr/>
          <p:nvPr/>
        </p:nvSpPr>
        <p:spPr>
          <a:xfrm>
            <a:off x="4909446" y="8557648"/>
            <a:ext cx="55537" cy="59150"/>
          </a:xfrm>
          <a:custGeom>
            <a:avLst/>
            <a:gdLst/>
            <a:ahLst/>
            <a:cxnLst/>
            <a:rect l="l" t="t" r="r" b="b"/>
            <a:pathLst>
              <a:path w="55537" h="59150">
                <a:moveTo>
                  <a:pt x="0" y="3741"/>
                </a:moveTo>
                <a:lnTo>
                  <a:pt x="6894" y="294"/>
                </a:lnTo>
                <a:lnTo>
                  <a:pt x="10007" y="0"/>
                </a:lnTo>
                <a:lnTo>
                  <a:pt x="16353" y="1597"/>
                </a:lnTo>
                <a:lnTo>
                  <a:pt x="32905" y="15171"/>
                </a:lnTo>
                <a:lnTo>
                  <a:pt x="43726" y="27220"/>
                </a:lnTo>
                <a:lnTo>
                  <a:pt x="51903" y="39069"/>
                </a:lnTo>
                <a:lnTo>
                  <a:pt x="55537" y="49146"/>
                </a:lnTo>
                <a:lnTo>
                  <a:pt x="55424" y="52771"/>
                </a:lnTo>
                <a:lnTo>
                  <a:pt x="54266" y="55548"/>
                </a:lnTo>
                <a:lnTo>
                  <a:pt x="52411" y="57761"/>
                </a:lnTo>
                <a:lnTo>
                  <a:pt x="49011" y="58875"/>
                </a:lnTo>
                <a:lnTo>
                  <a:pt x="39460" y="59150"/>
                </a:lnTo>
                <a:lnTo>
                  <a:pt x="23637" y="55554"/>
                </a:lnTo>
                <a:lnTo>
                  <a:pt x="6680" y="45144"/>
                </a:lnTo>
                <a:lnTo>
                  <a:pt x="3246" y="42704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8" name="object 408"/>
          <p:cNvSpPr/>
          <p:nvPr/>
        </p:nvSpPr>
        <p:spPr>
          <a:xfrm>
            <a:off x="5016465" y="8551532"/>
            <a:ext cx="57362" cy="58615"/>
          </a:xfrm>
          <a:custGeom>
            <a:avLst/>
            <a:gdLst/>
            <a:ahLst/>
            <a:cxnLst/>
            <a:rect l="l" t="t" r="r" b="b"/>
            <a:pathLst>
              <a:path w="57362" h="58615">
                <a:moveTo>
                  <a:pt x="0" y="0"/>
                </a:moveTo>
                <a:lnTo>
                  <a:pt x="12064" y="0"/>
                </a:lnTo>
                <a:lnTo>
                  <a:pt x="23758" y="6733"/>
                </a:lnTo>
                <a:lnTo>
                  <a:pt x="41549" y="24720"/>
                </a:lnTo>
                <a:lnTo>
                  <a:pt x="51292" y="37680"/>
                </a:lnTo>
                <a:lnTo>
                  <a:pt x="56825" y="48250"/>
                </a:lnTo>
                <a:lnTo>
                  <a:pt x="57362" y="52006"/>
                </a:lnTo>
                <a:lnTo>
                  <a:pt x="56638" y="54871"/>
                </a:lnTo>
                <a:lnTo>
                  <a:pt x="55074" y="57142"/>
                </a:lnTo>
                <a:lnTo>
                  <a:pt x="51866" y="58295"/>
                </a:lnTo>
                <a:lnTo>
                  <a:pt x="42530" y="58615"/>
                </a:lnTo>
                <a:lnTo>
                  <a:pt x="25107" y="51596"/>
                </a:lnTo>
                <a:lnTo>
                  <a:pt x="11407" y="42101"/>
                </a:lnTo>
                <a:lnTo>
                  <a:pt x="6873" y="34703"/>
                </a:lnTo>
                <a:lnTo>
                  <a:pt x="3246" y="22725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9" name="object 409"/>
          <p:cNvSpPr/>
          <p:nvPr/>
        </p:nvSpPr>
        <p:spPr>
          <a:xfrm>
            <a:off x="5244643" y="8492983"/>
            <a:ext cx="70339" cy="202844"/>
          </a:xfrm>
          <a:custGeom>
            <a:avLst/>
            <a:gdLst/>
            <a:ahLst/>
            <a:cxnLst/>
            <a:rect l="l" t="t" r="r" b="b"/>
            <a:pathLst>
              <a:path w="70339" h="202844">
                <a:moveTo>
                  <a:pt x="11908" y="0"/>
                </a:moveTo>
                <a:lnTo>
                  <a:pt x="10947" y="15086"/>
                </a:lnTo>
                <a:lnTo>
                  <a:pt x="8377" y="30799"/>
                </a:lnTo>
                <a:lnTo>
                  <a:pt x="6011" y="43986"/>
                </a:lnTo>
                <a:lnTo>
                  <a:pt x="2554" y="60667"/>
                </a:lnTo>
                <a:lnTo>
                  <a:pt x="1344" y="70381"/>
                </a:lnTo>
                <a:lnTo>
                  <a:pt x="537" y="80825"/>
                </a:lnTo>
                <a:lnTo>
                  <a:pt x="0" y="91755"/>
                </a:lnTo>
                <a:lnTo>
                  <a:pt x="723" y="102648"/>
                </a:lnTo>
                <a:lnTo>
                  <a:pt x="13506" y="147009"/>
                </a:lnTo>
                <a:lnTo>
                  <a:pt x="39916" y="186978"/>
                </a:lnTo>
                <a:lnTo>
                  <a:pt x="61871" y="202844"/>
                </a:lnTo>
                <a:lnTo>
                  <a:pt x="70339" y="201261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0" name="object 410"/>
          <p:cNvSpPr/>
          <p:nvPr/>
        </p:nvSpPr>
        <p:spPr>
          <a:xfrm>
            <a:off x="5418682" y="8502611"/>
            <a:ext cx="16228" cy="149305"/>
          </a:xfrm>
          <a:custGeom>
            <a:avLst/>
            <a:gdLst/>
            <a:ahLst/>
            <a:cxnLst/>
            <a:rect l="l" t="t" r="r" b="b"/>
            <a:pathLst>
              <a:path w="16228" h="149305">
                <a:moveTo>
                  <a:pt x="0" y="0"/>
                </a:moveTo>
                <a:lnTo>
                  <a:pt x="10424" y="49241"/>
                </a:lnTo>
                <a:lnTo>
                  <a:pt x="14708" y="87384"/>
                </a:lnTo>
                <a:lnTo>
                  <a:pt x="16139" y="136711"/>
                </a:lnTo>
                <a:lnTo>
                  <a:pt x="16228" y="149305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1" name="object 411"/>
          <p:cNvSpPr/>
          <p:nvPr/>
        </p:nvSpPr>
        <p:spPr>
          <a:xfrm>
            <a:off x="5493149" y="8625823"/>
            <a:ext cx="6490" cy="3245"/>
          </a:xfrm>
          <a:custGeom>
            <a:avLst/>
            <a:gdLst/>
            <a:ahLst/>
            <a:cxnLst/>
            <a:rect l="l" t="t" r="r" b="b"/>
            <a:pathLst>
              <a:path w="6490" h="3245">
                <a:moveTo>
                  <a:pt x="0" y="0"/>
                </a:moveTo>
                <a:lnTo>
                  <a:pt x="6490" y="3245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2" name="object 412"/>
          <p:cNvSpPr/>
          <p:nvPr/>
        </p:nvSpPr>
        <p:spPr>
          <a:xfrm>
            <a:off x="5568765" y="8545271"/>
            <a:ext cx="61763" cy="80087"/>
          </a:xfrm>
          <a:custGeom>
            <a:avLst/>
            <a:gdLst/>
            <a:ahLst/>
            <a:cxnLst/>
            <a:rect l="l" t="t" r="r" b="b"/>
            <a:pathLst>
              <a:path w="61763" h="80087">
                <a:moveTo>
                  <a:pt x="0" y="0"/>
                </a:moveTo>
                <a:lnTo>
                  <a:pt x="8619" y="0"/>
                </a:lnTo>
                <a:lnTo>
                  <a:pt x="22599" y="5171"/>
                </a:lnTo>
                <a:lnTo>
                  <a:pt x="38166" y="20455"/>
                </a:lnTo>
                <a:lnTo>
                  <a:pt x="48834" y="36753"/>
                </a:lnTo>
                <a:lnTo>
                  <a:pt x="57785" y="54219"/>
                </a:lnTo>
                <a:lnTo>
                  <a:pt x="61763" y="67996"/>
                </a:lnTo>
                <a:lnTo>
                  <a:pt x="61381" y="72752"/>
                </a:lnTo>
                <a:lnTo>
                  <a:pt x="59682" y="76284"/>
                </a:lnTo>
                <a:lnTo>
                  <a:pt x="57107" y="78999"/>
                </a:lnTo>
                <a:lnTo>
                  <a:pt x="52864" y="80087"/>
                </a:lnTo>
                <a:lnTo>
                  <a:pt x="41416" y="79373"/>
                </a:lnTo>
                <a:lnTo>
                  <a:pt x="8349" y="55462"/>
                </a:lnTo>
                <a:lnTo>
                  <a:pt x="25978" y="29225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3" name="object 413"/>
          <p:cNvSpPr/>
          <p:nvPr/>
        </p:nvSpPr>
        <p:spPr>
          <a:xfrm>
            <a:off x="5685460" y="8538660"/>
            <a:ext cx="16234" cy="90913"/>
          </a:xfrm>
          <a:custGeom>
            <a:avLst/>
            <a:gdLst/>
            <a:ahLst/>
            <a:cxnLst/>
            <a:rect l="l" t="t" r="r" b="b"/>
            <a:pathLst>
              <a:path w="16234" h="90913">
                <a:moveTo>
                  <a:pt x="0" y="0"/>
                </a:moveTo>
                <a:lnTo>
                  <a:pt x="2231" y="17784"/>
                </a:lnTo>
                <a:lnTo>
                  <a:pt x="2795" y="29911"/>
                </a:lnTo>
                <a:lnTo>
                  <a:pt x="4008" y="43478"/>
                </a:lnTo>
                <a:lnTo>
                  <a:pt x="6110" y="57565"/>
                </a:lnTo>
                <a:lnTo>
                  <a:pt x="9450" y="71041"/>
                </a:lnTo>
                <a:lnTo>
                  <a:pt x="12377" y="80398"/>
                </a:lnTo>
                <a:lnTo>
                  <a:pt x="16234" y="90913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4" name="object 414"/>
          <p:cNvSpPr/>
          <p:nvPr/>
        </p:nvSpPr>
        <p:spPr>
          <a:xfrm>
            <a:off x="5724210" y="8557824"/>
            <a:ext cx="64930" cy="78117"/>
          </a:xfrm>
          <a:custGeom>
            <a:avLst/>
            <a:gdLst/>
            <a:ahLst/>
            <a:cxnLst/>
            <a:rect l="l" t="t" r="r" b="b"/>
            <a:pathLst>
              <a:path w="64930" h="78117">
                <a:moveTo>
                  <a:pt x="0" y="3447"/>
                </a:moveTo>
                <a:lnTo>
                  <a:pt x="8617" y="0"/>
                </a:lnTo>
                <a:lnTo>
                  <a:pt x="16695" y="231"/>
                </a:lnTo>
                <a:lnTo>
                  <a:pt x="20869" y="1303"/>
                </a:lnTo>
                <a:lnTo>
                  <a:pt x="28394" y="8266"/>
                </a:lnTo>
                <a:lnTo>
                  <a:pt x="37752" y="25315"/>
                </a:lnTo>
                <a:lnTo>
                  <a:pt x="41308" y="38056"/>
                </a:lnTo>
                <a:lnTo>
                  <a:pt x="40483" y="48528"/>
                </a:lnTo>
                <a:lnTo>
                  <a:pt x="37712" y="56068"/>
                </a:lnTo>
                <a:lnTo>
                  <a:pt x="35963" y="59089"/>
                </a:lnTo>
                <a:lnTo>
                  <a:pt x="35879" y="62185"/>
                </a:lnTo>
                <a:lnTo>
                  <a:pt x="38672" y="68511"/>
                </a:lnTo>
                <a:lnTo>
                  <a:pt x="44482" y="73006"/>
                </a:lnTo>
                <a:lnTo>
                  <a:pt x="51513" y="75845"/>
                </a:lnTo>
                <a:lnTo>
                  <a:pt x="64930" y="78117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5" name="object 415"/>
          <p:cNvSpPr/>
          <p:nvPr/>
        </p:nvSpPr>
        <p:spPr>
          <a:xfrm>
            <a:off x="5796526" y="8554961"/>
            <a:ext cx="57317" cy="84520"/>
          </a:xfrm>
          <a:custGeom>
            <a:avLst/>
            <a:gdLst/>
            <a:ahLst/>
            <a:cxnLst/>
            <a:rect l="l" t="t" r="r" b="b"/>
            <a:pathLst>
              <a:path w="57317" h="84520">
                <a:moveTo>
                  <a:pt x="57317" y="2945"/>
                </a:moveTo>
                <a:lnTo>
                  <a:pt x="43998" y="714"/>
                </a:lnTo>
                <a:lnTo>
                  <a:pt x="27762" y="0"/>
                </a:lnTo>
                <a:lnTo>
                  <a:pt x="13494" y="148"/>
                </a:lnTo>
                <a:lnTo>
                  <a:pt x="4537" y="1462"/>
                </a:lnTo>
                <a:lnTo>
                  <a:pt x="1932" y="3038"/>
                </a:lnTo>
                <a:lnTo>
                  <a:pt x="556" y="5171"/>
                </a:lnTo>
                <a:lnTo>
                  <a:pt x="0" y="7675"/>
                </a:lnTo>
                <a:lnTo>
                  <a:pt x="1305" y="14305"/>
                </a:lnTo>
                <a:lnTo>
                  <a:pt x="6297" y="28593"/>
                </a:lnTo>
                <a:lnTo>
                  <a:pt x="8155" y="30504"/>
                </a:lnTo>
                <a:lnTo>
                  <a:pt x="10476" y="31417"/>
                </a:lnTo>
                <a:lnTo>
                  <a:pt x="17382" y="32912"/>
                </a:lnTo>
                <a:lnTo>
                  <a:pt x="34023" y="40198"/>
                </a:lnTo>
                <a:lnTo>
                  <a:pt x="42636" y="47395"/>
                </a:lnTo>
                <a:lnTo>
                  <a:pt x="48147" y="56364"/>
                </a:lnTo>
                <a:lnTo>
                  <a:pt x="50121" y="61281"/>
                </a:lnTo>
                <a:lnTo>
                  <a:pt x="50356" y="66001"/>
                </a:lnTo>
                <a:lnTo>
                  <a:pt x="47731" y="75094"/>
                </a:lnTo>
                <a:lnTo>
                  <a:pt x="45155" y="78456"/>
                </a:lnTo>
                <a:lnTo>
                  <a:pt x="38446" y="83154"/>
                </a:lnTo>
                <a:lnTo>
                  <a:pt x="30655" y="84520"/>
                </a:lnTo>
                <a:lnTo>
                  <a:pt x="20081" y="83262"/>
                </a:lnTo>
                <a:lnTo>
                  <a:pt x="11871" y="80853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6" name="object 416"/>
          <p:cNvSpPr/>
          <p:nvPr/>
        </p:nvSpPr>
        <p:spPr>
          <a:xfrm>
            <a:off x="5821158" y="8492873"/>
            <a:ext cx="76190" cy="240186"/>
          </a:xfrm>
          <a:custGeom>
            <a:avLst/>
            <a:gdLst/>
            <a:ahLst/>
            <a:cxnLst/>
            <a:rect l="l" t="t" r="r" b="b"/>
            <a:pathLst>
              <a:path w="76190" h="240186">
                <a:moveTo>
                  <a:pt x="0" y="0"/>
                </a:moveTo>
                <a:lnTo>
                  <a:pt x="6892" y="0"/>
                </a:lnTo>
                <a:lnTo>
                  <a:pt x="23239" y="10338"/>
                </a:lnTo>
                <a:lnTo>
                  <a:pt x="49149" y="52371"/>
                </a:lnTo>
                <a:lnTo>
                  <a:pt x="63438" y="90115"/>
                </a:lnTo>
                <a:lnTo>
                  <a:pt x="72433" y="129490"/>
                </a:lnTo>
                <a:lnTo>
                  <a:pt x="76190" y="165382"/>
                </a:lnTo>
                <a:lnTo>
                  <a:pt x="75677" y="179498"/>
                </a:lnTo>
                <a:lnTo>
                  <a:pt x="74254" y="192154"/>
                </a:lnTo>
                <a:lnTo>
                  <a:pt x="71862" y="202394"/>
                </a:lnTo>
                <a:lnTo>
                  <a:pt x="65358" y="218581"/>
                </a:lnTo>
                <a:lnTo>
                  <a:pt x="57658" y="228901"/>
                </a:lnTo>
                <a:lnTo>
                  <a:pt x="45440" y="240186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7" name="object 417"/>
          <p:cNvSpPr/>
          <p:nvPr/>
        </p:nvSpPr>
        <p:spPr>
          <a:xfrm>
            <a:off x="5941012" y="8440107"/>
            <a:ext cx="63051" cy="110227"/>
          </a:xfrm>
          <a:custGeom>
            <a:avLst/>
            <a:gdLst/>
            <a:ahLst/>
            <a:cxnLst/>
            <a:rect l="l" t="t" r="r" b="b"/>
            <a:pathLst>
              <a:path w="63051" h="110227">
                <a:moveTo>
                  <a:pt x="0" y="13711"/>
                </a:moveTo>
                <a:lnTo>
                  <a:pt x="11431" y="3000"/>
                </a:lnTo>
                <a:lnTo>
                  <a:pt x="16980" y="176"/>
                </a:lnTo>
                <a:lnTo>
                  <a:pt x="19974" y="0"/>
                </a:lnTo>
                <a:lnTo>
                  <a:pt x="26186" y="1727"/>
                </a:lnTo>
                <a:lnTo>
                  <a:pt x="27915" y="5361"/>
                </a:lnTo>
                <a:lnTo>
                  <a:pt x="28874" y="17092"/>
                </a:lnTo>
                <a:lnTo>
                  <a:pt x="25664" y="34746"/>
                </a:lnTo>
                <a:lnTo>
                  <a:pt x="24027" y="47821"/>
                </a:lnTo>
                <a:lnTo>
                  <a:pt x="32480" y="93030"/>
                </a:lnTo>
                <a:lnTo>
                  <a:pt x="54722" y="110227"/>
                </a:lnTo>
                <a:lnTo>
                  <a:pt x="57757" y="108345"/>
                </a:lnTo>
                <a:lnTo>
                  <a:pt x="63051" y="100485"/>
                </a:lnTo>
                <a:lnTo>
                  <a:pt x="63001" y="87856"/>
                </a:lnTo>
                <a:lnTo>
                  <a:pt x="61473" y="80450"/>
                </a:lnTo>
                <a:lnTo>
                  <a:pt x="53044" y="66451"/>
                </a:lnTo>
                <a:lnTo>
                  <a:pt x="35069" y="49291"/>
                </a:lnTo>
                <a:lnTo>
                  <a:pt x="17963" y="38316"/>
                </a:lnTo>
                <a:lnTo>
                  <a:pt x="3245" y="29937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8" name="object 418"/>
          <p:cNvSpPr/>
          <p:nvPr/>
        </p:nvSpPr>
        <p:spPr>
          <a:xfrm>
            <a:off x="5995939" y="8460002"/>
            <a:ext cx="58756" cy="61183"/>
          </a:xfrm>
          <a:custGeom>
            <a:avLst/>
            <a:gdLst/>
            <a:ahLst/>
            <a:cxnLst/>
            <a:rect l="l" t="t" r="r" b="b"/>
            <a:pathLst>
              <a:path w="58756" h="61183">
                <a:moveTo>
                  <a:pt x="12979" y="3445"/>
                </a:moveTo>
                <a:lnTo>
                  <a:pt x="19870" y="0"/>
                </a:lnTo>
                <a:lnTo>
                  <a:pt x="29984" y="2154"/>
                </a:lnTo>
                <a:lnTo>
                  <a:pt x="36214" y="4748"/>
                </a:lnTo>
                <a:lnTo>
                  <a:pt x="46982" y="15321"/>
                </a:lnTo>
                <a:lnTo>
                  <a:pt x="55133" y="29275"/>
                </a:lnTo>
                <a:lnTo>
                  <a:pt x="58756" y="43890"/>
                </a:lnTo>
                <a:lnTo>
                  <a:pt x="58641" y="49517"/>
                </a:lnTo>
                <a:lnTo>
                  <a:pt x="55628" y="57694"/>
                </a:lnTo>
                <a:lnTo>
                  <a:pt x="52228" y="59802"/>
                </a:lnTo>
                <a:lnTo>
                  <a:pt x="42682" y="61183"/>
                </a:lnTo>
                <a:lnTo>
                  <a:pt x="32190" y="56749"/>
                </a:lnTo>
                <a:lnTo>
                  <a:pt x="21878" y="48408"/>
                </a:lnTo>
                <a:lnTo>
                  <a:pt x="9046" y="32271"/>
                </a:lnTo>
                <a:lnTo>
                  <a:pt x="1893" y="17378"/>
                </a:lnTo>
                <a:lnTo>
                  <a:pt x="0" y="1318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9" name="object 419"/>
          <p:cNvSpPr/>
          <p:nvPr/>
        </p:nvSpPr>
        <p:spPr>
          <a:xfrm>
            <a:off x="4006850" y="7493265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0" name="object 420"/>
          <p:cNvSpPr/>
          <p:nvPr/>
        </p:nvSpPr>
        <p:spPr>
          <a:xfrm>
            <a:off x="4018279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1" name="object 421"/>
          <p:cNvSpPr/>
          <p:nvPr/>
        </p:nvSpPr>
        <p:spPr>
          <a:xfrm>
            <a:off x="696340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2" name="object 422"/>
          <p:cNvSpPr txBox="1"/>
          <p:nvPr/>
        </p:nvSpPr>
        <p:spPr>
          <a:xfrm>
            <a:off x="1584325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16­3:16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23" name="object 42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r>
              <a:rPr dirty="0" smtClean="0" sz="900">
                <a:latin typeface="Arial"/>
                <a:cs typeface="Arial"/>
              </a:rPr>
              <a:t>2</a:t>
            </a:r>
            <a:endParaRPr sz="900">
              <a:latin typeface="Arial"/>
              <a:cs typeface="Arial"/>
            </a:endParaRPr>
          </a:p>
        </p:txBody>
      </p:sp>
      <p:sp>
        <p:nvSpPr>
          <p:cNvPr id="424" name="object 424"/>
          <p:cNvSpPr txBox="1"/>
          <p:nvPr/>
        </p:nvSpPr>
        <p:spPr>
          <a:xfrm>
            <a:off x="7122159" y="10169347"/>
            <a:ext cx="110489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3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500" y="288747"/>
            <a:ext cx="1677670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Lecture4­1300.notebook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7679" y="288747"/>
            <a:ext cx="1406525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September 17, 2013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4325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16­3:22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28400" y="946194"/>
            <a:ext cx="131895" cy="132771"/>
          </a:xfrm>
          <a:custGeom>
            <a:avLst/>
            <a:gdLst/>
            <a:ahLst/>
            <a:cxnLst/>
            <a:rect l="l" t="t" r="r" b="b"/>
            <a:pathLst>
              <a:path w="131895" h="132771">
                <a:moveTo>
                  <a:pt x="86061" y="22098"/>
                </a:moveTo>
                <a:lnTo>
                  <a:pt x="68915" y="8428"/>
                </a:lnTo>
                <a:lnTo>
                  <a:pt x="52123" y="749"/>
                </a:lnTo>
                <a:lnTo>
                  <a:pt x="40665" y="0"/>
                </a:lnTo>
                <a:lnTo>
                  <a:pt x="29509" y="2819"/>
                </a:lnTo>
                <a:lnTo>
                  <a:pt x="18489" y="8922"/>
                </a:lnTo>
                <a:lnTo>
                  <a:pt x="5535" y="24014"/>
                </a:lnTo>
                <a:lnTo>
                  <a:pt x="1165" y="36045"/>
                </a:lnTo>
                <a:lnTo>
                  <a:pt x="0" y="42309"/>
                </a:lnTo>
                <a:lnTo>
                  <a:pt x="1615" y="57029"/>
                </a:lnTo>
                <a:lnTo>
                  <a:pt x="34813" y="101908"/>
                </a:lnTo>
                <a:lnTo>
                  <a:pt x="76666" y="123629"/>
                </a:lnTo>
                <a:lnTo>
                  <a:pt x="117243" y="132771"/>
                </a:lnTo>
                <a:lnTo>
                  <a:pt x="131895" y="13013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970123" y="1027153"/>
            <a:ext cx="55857" cy="54983"/>
          </a:xfrm>
          <a:custGeom>
            <a:avLst/>
            <a:gdLst/>
            <a:ahLst/>
            <a:cxnLst/>
            <a:rect l="l" t="t" r="r" b="b"/>
            <a:pathLst>
              <a:path w="55857" h="54983">
                <a:moveTo>
                  <a:pt x="9821" y="0"/>
                </a:moveTo>
                <a:lnTo>
                  <a:pt x="52519" y="29398"/>
                </a:lnTo>
                <a:lnTo>
                  <a:pt x="55857" y="45612"/>
                </a:lnTo>
                <a:lnTo>
                  <a:pt x="53971" y="49323"/>
                </a:lnTo>
                <a:lnTo>
                  <a:pt x="47025" y="54417"/>
                </a:lnTo>
                <a:lnTo>
                  <a:pt x="35935" y="54983"/>
                </a:lnTo>
                <a:lnTo>
                  <a:pt x="23610" y="52446"/>
                </a:lnTo>
                <a:lnTo>
                  <a:pt x="13282" y="47681"/>
                </a:lnTo>
                <a:lnTo>
                  <a:pt x="6752" y="41926"/>
                </a:lnTo>
                <a:lnTo>
                  <a:pt x="0" y="3273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081441" y="1017265"/>
            <a:ext cx="88393" cy="68750"/>
          </a:xfrm>
          <a:custGeom>
            <a:avLst/>
            <a:gdLst/>
            <a:ahLst/>
            <a:cxnLst/>
            <a:rect l="l" t="t" r="r" b="b"/>
            <a:pathLst>
              <a:path w="88393" h="68750">
                <a:moveTo>
                  <a:pt x="0" y="0"/>
                </a:moveTo>
                <a:lnTo>
                  <a:pt x="10851" y="15408"/>
                </a:lnTo>
                <a:lnTo>
                  <a:pt x="18210" y="31119"/>
                </a:lnTo>
                <a:lnTo>
                  <a:pt x="23260" y="47860"/>
                </a:lnTo>
                <a:lnTo>
                  <a:pt x="27060" y="60863"/>
                </a:lnTo>
                <a:lnTo>
                  <a:pt x="27861" y="62037"/>
                </a:lnTo>
                <a:lnTo>
                  <a:pt x="28395" y="61365"/>
                </a:lnTo>
                <a:lnTo>
                  <a:pt x="34467" y="44617"/>
                </a:lnTo>
                <a:lnTo>
                  <a:pt x="41334" y="29306"/>
                </a:lnTo>
                <a:lnTo>
                  <a:pt x="44289" y="26448"/>
                </a:lnTo>
                <a:lnTo>
                  <a:pt x="47713" y="24907"/>
                </a:lnTo>
                <a:lnTo>
                  <a:pt x="51452" y="24244"/>
                </a:lnTo>
                <a:lnTo>
                  <a:pt x="61426" y="29326"/>
                </a:lnTo>
                <a:lnTo>
                  <a:pt x="76402" y="42519"/>
                </a:lnTo>
                <a:lnTo>
                  <a:pt x="83064" y="51272"/>
                </a:lnTo>
                <a:lnTo>
                  <a:pt x="88393" y="6875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254964" y="896064"/>
            <a:ext cx="29464" cy="176788"/>
          </a:xfrm>
          <a:custGeom>
            <a:avLst/>
            <a:gdLst/>
            <a:ahLst/>
            <a:cxnLst/>
            <a:rect l="l" t="t" r="r" b="b"/>
            <a:pathLst>
              <a:path w="29464" h="176788">
                <a:moveTo>
                  <a:pt x="0" y="0"/>
                </a:moveTo>
                <a:lnTo>
                  <a:pt x="2977" y="16045"/>
                </a:lnTo>
                <a:lnTo>
                  <a:pt x="6294" y="29078"/>
                </a:lnTo>
                <a:lnTo>
                  <a:pt x="9223" y="46268"/>
                </a:lnTo>
                <a:lnTo>
                  <a:pt x="15806" y="90420"/>
                </a:lnTo>
                <a:lnTo>
                  <a:pt x="23720" y="126543"/>
                </a:lnTo>
                <a:lnTo>
                  <a:pt x="25635" y="137471"/>
                </a:lnTo>
                <a:lnTo>
                  <a:pt x="26911" y="147667"/>
                </a:lnTo>
                <a:lnTo>
                  <a:pt x="28330" y="163845"/>
                </a:lnTo>
                <a:lnTo>
                  <a:pt x="29464" y="17678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235329" y="990939"/>
            <a:ext cx="75299" cy="6547"/>
          </a:xfrm>
          <a:custGeom>
            <a:avLst/>
            <a:gdLst/>
            <a:ahLst/>
            <a:cxnLst/>
            <a:rect l="l" t="t" r="r" b="b"/>
            <a:pathLst>
              <a:path w="75299" h="6547">
                <a:moveTo>
                  <a:pt x="0" y="6547"/>
                </a:moveTo>
                <a:lnTo>
                  <a:pt x="16773" y="2047"/>
                </a:lnTo>
                <a:lnTo>
                  <a:pt x="32554" y="910"/>
                </a:lnTo>
                <a:lnTo>
                  <a:pt x="49511" y="404"/>
                </a:lnTo>
                <a:lnTo>
                  <a:pt x="67658" y="119"/>
                </a:lnTo>
                <a:lnTo>
                  <a:pt x="75299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356472" y="1007241"/>
            <a:ext cx="19643" cy="62204"/>
          </a:xfrm>
          <a:custGeom>
            <a:avLst/>
            <a:gdLst/>
            <a:ahLst/>
            <a:cxnLst/>
            <a:rect l="l" t="t" r="r" b="b"/>
            <a:pathLst>
              <a:path w="19643" h="62204">
                <a:moveTo>
                  <a:pt x="0" y="0"/>
                </a:moveTo>
                <a:lnTo>
                  <a:pt x="4863" y="15318"/>
                </a:lnTo>
                <a:lnTo>
                  <a:pt x="8918" y="30892"/>
                </a:lnTo>
                <a:lnTo>
                  <a:pt x="14202" y="46297"/>
                </a:lnTo>
                <a:lnTo>
                  <a:pt x="19643" y="6220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382673" y="1026817"/>
            <a:ext cx="65478" cy="42561"/>
          </a:xfrm>
          <a:custGeom>
            <a:avLst/>
            <a:gdLst/>
            <a:ahLst/>
            <a:cxnLst/>
            <a:rect l="l" t="t" r="r" b="b"/>
            <a:pathLst>
              <a:path w="65478" h="42561">
                <a:moveTo>
                  <a:pt x="0" y="0"/>
                </a:moveTo>
                <a:lnTo>
                  <a:pt x="9727" y="15682"/>
                </a:lnTo>
                <a:lnTo>
                  <a:pt x="17109" y="32051"/>
                </a:lnTo>
                <a:lnTo>
                  <a:pt x="22449" y="40336"/>
                </a:lnTo>
                <a:lnTo>
                  <a:pt x="21376" y="38662"/>
                </a:lnTo>
                <a:lnTo>
                  <a:pt x="21525" y="36688"/>
                </a:lnTo>
                <a:lnTo>
                  <a:pt x="28909" y="22575"/>
                </a:lnTo>
                <a:lnTo>
                  <a:pt x="32732" y="21598"/>
                </a:lnTo>
                <a:lnTo>
                  <a:pt x="43770" y="23422"/>
                </a:lnTo>
                <a:lnTo>
                  <a:pt x="53284" y="28841"/>
                </a:lnTo>
                <a:lnTo>
                  <a:pt x="61865" y="37162"/>
                </a:lnTo>
                <a:lnTo>
                  <a:pt x="65478" y="4256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516915" y="1026749"/>
            <a:ext cx="42112" cy="38854"/>
          </a:xfrm>
          <a:custGeom>
            <a:avLst/>
            <a:gdLst/>
            <a:ahLst/>
            <a:cxnLst/>
            <a:rect l="l" t="t" r="r" b="b"/>
            <a:pathLst>
              <a:path w="42112" h="38854">
                <a:moveTo>
                  <a:pt x="0" y="6548"/>
                </a:moveTo>
                <a:lnTo>
                  <a:pt x="25948" y="37766"/>
                </a:lnTo>
                <a:lnTo>
                  <a:pt x="34207" y="38854"/>
                </a:lnTo>
                <a:lnTo>
                  <a:pt x="37356" y="37179"/>
                </a:lnTo>
                <a:lnTo>
                  <a:pt x="41824" y="30468"/>
                </a:lnTo>
                <a:lnTo>
                  <a:pt x="42112" y="19483"/>
                </a:lnTo>
                <a:lnTo>
                  <a:pt x="40124" y="5773"/>
                </a:lnTo>
                <a:lnTo>
                  <a:pt x="39287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582405" y="1034766"/>
            <a:ext cx="48541" cy="38401"/>
          </a:xfrm>
          <a:custGeom>
            <a:avLst/>
            <a:gdLst/>
            <a:ahLst/>
            <a:cxnLst/>
            <a:rect l="l" t="t" r="r" b="b"/>
            <a:pathLst>
              <a:path w="48541" h="38401">
                <a:moveTo>
                  <a:pt x="13096" y="1738"/>
                </a:moveTo>
                <a:lnTo>
                  <a:pt x="21786" y="0"/>
                </a:lnTo>
                <a:lnTo>
                  <a:pt x="25801" y="943"/>
                </a:lnTo>
                <a:lnTo>
                  <a:pt x="34142" y="5871"/>
                </a:lnTo>
                <a:lnTo>
                  <a:pt x="45281" y="18564"/>
                </a:lnTo>
                <a:lnTo>
                  <a:pt x="48256" y="26678"/>
                </a:lnTo>
                <a:lnTo>
                  <a:pt x="48541" y="30369"/>
                </a:lnTo>
                <a:lnTo>
                  <a:pt x="47275" y="33194"/>
                </a:lnTo>
                <a:lnTo>
                  <a:pt x="41989" y="37302"/>
                </a:lnTo>
                <a:lnTo>
                  <a:pt x="32849" y="38401"/>
                </a:lnTo>
                <a:lnTo>
                  <a:pt x="27356" y="38184"/>
                </a:lnTo>
                <a:lnTo>
                  <a:pt x="17372" y="34064"/>
                </a:lnTo>
                <a:lnTo>
                  <a:pt x="9176" y="27382"/>
                </a:lnTo>
                <a:lnTo>
                  <a:pt x="0" y="1156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641348" y="1023341"/>
            <a:ext cx="36014" cy="31203"/>
          </a:xfrm>
          <a:custGeom>
            <a:avLst/>
            <a:gdLst/>
            <a:ahLst/>
            <a:cxnLst/>
            <a:rect l="l" t="t" r="r" b="b"/>
            <a:pathLst>
              <a:path w="36014" h="31203">
                <a:moveTo>
                  <a:pt x="0" y="29466"/>
                </a:moveTo>
                <a:lnTo>
                  <a:pt x="6952" y="31203"/>
                </a:lnTo>
                <a:lnTo>
                  <a:pt x="14245" y="29147"/>
                </a:lnTo>
                <a:lnTo>
                  <a:pt x="21246" y="24594"/>
                </a:lnTo>
                <a:lnTo>
                  <a:pt x="31787" y="7873"/>
                </a:lnTo>
                <a:lnTo>
                  <a:pt x="36014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693744" y="1019999"/>
            <a:ext cx="33523" cy="68754"/>
          </a:xfrm>
          <a:custGeom>
            <a:avLst/>
            <a:gdLst/>
            <a:ahLst/>
            <a:cxnLst/>
            <a:rect l="l" t="t" r="r" b="b"/>
            <a:pathLst>
              <a:path w="33523" h="68754">
                <a:moveTo>
                  <a:pt x="32740" y="0"/>
                </a:moveTo>
                <a:lnTo>
                  <a:pt x="21126" y="7841"/>
                </a:lnTo>
                <a:lnTo>
                  <a:pt x="16907" y="13670"/>
                </a:lnTo>
                <a:lnTo>
                  <a:pt x="15760" y="20869"/>
                </a:lnTo>
                <a:lnTo>
                  <a:pt x="15963" y="24826"/>
                </a:lnTo>
                <a:lnTo>
                  <a:pt x="23201" y="40823"/>
                </a:lnTo>
                <a:lnTo>
                  <a:pt x="32824" y="54173"/>
                </a:lnTo>
                <a:lnTo>
                  <a:pt x="33523" y="57942"/>
                </a:lnTo>
                <a:lnTo>
                  <a:pt x="32535" y="61546"/>
                </a:lnTo>
                <a:lnTo>
                  <a:pt x="30420" y="65040"/>
                </a:lnTo>
                <a:lnTo>
                  <a:pt x="26100" y="67005"/>
                </a:lnTo>
                <a:lnTo>
                  <a:pt x="9026" y="68398"/>
                </a:lnTo>
                <a:lnTo>
                  <a:pt x="0" y="6875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898007" y="970853"/>
            <a:ext cx="90413" cy="109338"/>
          </a:xfrm>
          <a:custGeom>
            <a:avLst/>
            <a:gdLst/>
            <a:ahLst/>
            <a:cxnLst/>
            <a:rect l="l" t="t" r="r" b="b"/>
            <a:pathLst>
              <a:path w="90413" h="109338">
                <a:moveTo>
                  <a:pt x="90413" y="19612"/>
                </a:moveTo>
                <a:lnTo>
                  <a:pt x="76980" y="11770"/>
                </a:lnTo>
                <a:lnTo>
                  <a:pt x="59513" y="3586"/>
                </a:lnTo>
                <a:lnTo>
                  <a:pt x="45637" y="0"/>
                </a:lnTo>
                <a:lnTo>
                  <a:pt x="31951" y="103"/>
                </a:lnTo>
                <a:lnTo>
                  <a:pt x="19321" y="3302"/>
                </a:lnTo>
                <a:lnTo>
                  <a:pt x="8857" y="9574"/>
                </a:lnTo>
                <a:lnTo>
                  <a:pt x="2266" y="19152"/>
                </a:lnTo>
                <a:lnTo>
                  <a:pt x="0" y="24762"/>
                </a:lnTo>
                <a:lnTo>
                  <a:pt x="391" y="37786"/>
                </a:lnTo>
                <a:lnTo>
                  <a:pt x="30758" y="86190"/>
                </a:lnTo>
                <a:lnTo>
                  <a:pt x="71752" y="109338"/>
                </a:lnTo>
                <a:lnTo>
                  <a:pt x="87139" y="1080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985160" y="1026413"/>
            <a:ext cx="45265" cy="33277"/>
          </a:xfrm>
          <a:custGeom>
            <a:avLst/>
            <a:gdLst/>
            <a:ahLst/>
            <a:cxnLst/>
            <a:rect l="l" t="t" r="r" b="b"/>
            <a:pathLst>
              <a:path w="45265" h="33277">
                <a:moveTo>
                  <a:pt x="13096" y="0"/>
                </a:moveTo>
                <a:lnTo>
                  <a:pt x="29938" y="5955"/>
                </a:lnTo>
                <a:lnTo>
                  <a:pt x="38043" y="12590"/>
                </a:lnTo>
                <a:lnTo>
                  <a:pt x="43343" y="20389"/>
                </a:lnTo>
                <a:lnTo>
                  <a:pt x="45265" y="24506"/>
                </a:lnTo>
                <a:lnTo>
                  <a:pt x="44365" y="27615"/>
                </a:lnTo>
                <a:lnTo>
                  <a:pt x="41581" y="30051"/>
                </a:lnTo>
                <a:lnTo>
                  <a:pt x="37543" y="32039"/>
                </a:lnTo>
                <a:lnTo>
                  <a:pt x="27235" y="33277"/>
                </a:lnTo>
                <a:lnTo>
                  <a:pt x="16470" y="31888"/>
                </a:lnTo>
                <a:lnTo>
                  <a:pt x="0" y="229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086671" y="1009975"/>
            <a:ext cx="81852" cy="56120"/>
          </a:xfrm>
          <a:custGeom>
            <a:avLst/>
            <a:gdLst/>
            <a:ahLst/>
            <a:cxnLst/>
            <a:rect l="l" t="t" r="r" b="b"/>
            <a:pathLst>
              <a:path w="81852" h="56120">
                <a:moveTo>
                  <a:pt x="0" y="0"/>
                </a:moveTo>
                <a:lnTo>
                  <a:pt x="0" y="17381"/>
                </a:lnTo>
                <a:lnTo>
                  <a:pt x="969" y="31735"/>
                </a:lnTo>
                <a:lnTo>
                  <a:pt x="3561" y="50147"/>
                </a:lnTo>
                <a:lnTo>
                  <a:pt x="4557" y="55258"/>
                </a:lnTo>
                <a:lnTo>
                  <a:pt x="5584" y="56120"/>
                </a:lnTo>
                <a:lnTo>
                  <a:pt x="10817" y="41144"/>
                </a:lnTo>
                <a:lnTo>
                  <a:pt x="12668" y="36161"/>
                </a:lnTo>
                <a:lnTo>
                  <a:pt x="15721" y="34293"/>
                </a:lnTo>
                <a:lnTo>
                  <a:pt x="19575" y="34503"/>
                </a:lnTo>
                <a:lnTo>
                  <a:pt x="23963" y="36098"/>
                </a:lnTo>
                <a:lnTo>
                  <a:pt x="29810" y="40781"/>
                </a:lnTo>
                <a:lnTo>
                  <a:pt x="31878" y="43558"/>
                </a:lnTo>
                <a:lnTo>
                  <a:pt x="34348" y="43590"/>
                </a:lnTo>
                <a:lnTo>
                  <a:pt x="43403" y="36763"/>
                </a:lnTo>
                <a:lnTo>
                  <a:pt x="51060" y="34528"/>
                </a:lnTo>
                <a:lnTo>
                  <a:pt x="59315" y="35475"/>
                </a:lnTo>
                <a:lnTo>
                  <a:pt x="77106" y="43287"/>
                </a:lnTo>
                <a:lnTo>
                  <a:pt x="81852" y="458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253666" y="1032826"/>
            <a:ext cx="10291" cy="85127"/>
          </a:xfrm>
          <a:custGeom>
            <a:avLst/>
            <a:gdLst/>
            <a:ahLst/>
            <a:cxnLst/>
            <a:rect l="l" t="t" r="r" b="b"/>
            <a:pathLst>
              <a:path w="10291" h="85127">
                <a:moveTo>
                  <a:pt x="0" y="0"/>
                </a:moveTo>
                <a:lnTo>
                  <a:pt x="4557" y="44457"/>
                </a:lnTo>
                <a:lnTo>
                  <a:pt x="10291" y="68416"/>
                </a:lnTo>
                <a:lnTo>
                  <a:pt x="9822" y="8512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237311" y="1014650"/>
            <a:ext cx="42728" cy="47822"/>
          </a:xfrm>
          <a:custGeom>
            <a:avLst/>
            <a:gdLst/>
            <a:ahLst/>
            <a:cxnLst/>
            <a:rect l="l" t="t" r="r" b="b"/>
            <a:pathLst>
              <a:path w="42728" h="47822">
                <a:moveTo>
                  <a:pt x="0" y="1738"/>
                </a:moveTo>
                <a:lnTo>
                  <a:pt x="38841" y="28363"/>
                </a:lnTo>
                <a:lnTo>
                  <a:pt x="42728" y="38066"/>
                </a:lnTo>
                <a:lnTo>
                  <a:pt x="42673" y="41600"/>
                </a:lnTo>
                <a:lnTo>
                  <a:pt x="41545" y="44319"/>
                </a:lnTo>
                <a:lnTo>
                  <a:pt x="39702" y="46496"/>
                </a:lnTo>
                <a:lnTo>
                  <a:pt x="36290" y="47584"/>
                </a:lnTo>
                <a:lnTo>
                  <a:pt x="26679" y="47822"/>
                </a:lnTo>
                <a:lnTo>
                  <a:pt x="10734" y="44172"/>
                </a:lnTo>
                <a:lnTo>
                  <a:pt x="0" y="4102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325729" y="1022869"/>
            <a:ext cx="35965" cy="45649"/>
          </a:xfrm>
          <a:custGeom>
            <a:avLst/>
            <a:gdLst/>
            <a:ahLst/>
            <a:cxnLst/>
            <a:rect l="l" t="t" r="r" b="b"/>
            <a:pathLst>
              <a:path w="35965" h="45649">
                <a:moveTo>
                  <a:pt x="9822" y="0"/>
                </a:moveTo>
                <a:lnTo>
                  <a:pt x="20278" y="8933"/>
                </a:lnTo>
                <a:lnTo>
                  <a:pt x="31069" y="23868"/>
                </a:lnTo>
                <a:lnTo>
                  <a:pt x="35394" y="33284"/>
                </a:lnTo>
                <a:lnTo>
                  <a:pt x="35965" y="37105"/>
                </a:lnTo>
                <a:lnTo>
                  <a:pt x="34659" y="43290"/>
                </a:lnTo>
                <a:lnTo>
                  <a:pt x="32928" y="44867"/>
                </a:lnTo>
                <a:lnTo>
                  <a:pt x="30683" y="45554"/>
                </a:lnTo>
                <a:lnTo>
                  <a:pt x="28095" y="45649"/>
                </a:lnTo>
                <a:lnTo>
                  <a:pt x="20369" y="40903"/>
                </a:lnTo>
                <a:lnTo>
                  <a:pt x="8703" y="28975"/>
                </a:lnTo>
                <a:lnTo>
                  <a:pt x="0" y="163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391229" y="1009705"/>
            <a:ext cx="22919" cy="55661"/>
          </a:xfrm>
          <a:custGeom>
            <a:avLst/>
            <a:gdLst/>
            <a:ahLst/>
            <a:cxnLst/>
            <a:rect l="l" t="t" r="r" b="b"/>
            <a:pathLst>
              <a:path w="22919" h="55661">
                <a:moveTo>
                  <a:pt x="0" y="0"/>
                </a:moveTo>
                <a:lnTo>
                  <a:pt x="9714" y="16186"/>
                </a:lnTo>
                <a:lnTo>
                  <a:pt x="16339" y="32687"/>
                </a:lnTo>
                <a:lnTo>
                  <a:pt x="20969" y="46186"/>
                </a:lnTo>
                <a:lnTo>
                  <a:pt x="22919" y="5566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2397794" y="1009637"/>
            <a:ext cx="46822" cy="61647"/>
          </a:xfrm>
          <a:custGeom>
            <a:avLst/>
            <a:gdLst/>
            <a:ahLst/>
            <a:cxnLst/>
            <a:rect l="l" t="t" r="r" b="b"/>
            <a:pathLst>
              <a:path w="46822" h="61647">
                <a:moveTo>
                  <a:pt x="0" y="0"/>
                </a:moveTo>
                <a:lnTo>
                  <a:pt x="10685" y="39321"/>
                </a:lnTo>
                <a:lnTo>
                  <a:pt x="29284" y="61647"/>
                </a:lnTo>
                <a:lnTo>
                  <a:pt x="34075" y="61107"/>
                </a:lnTo>
                <a:lnTo>
                  <a:pt x="39088" y="59292"/>
                </a:lnTo>
                <a:lnTo>
                  <a:pt x="42429" y="55535"/>
                </a:lnTo>
                <a:lnTo>
                  <a:pt x="46142" y="44570"/>
                </a:lnTo>
                <a:lnTo>
                  <a:pt x="46822" y="31208"/>
                </a:lnTo>
                <a:lnTo>
                  <a:pt x="46130" y="16159"/>
                </a:lnTo>
                <a:lnTo>
                  <a:pt x="45838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2460021" y="1009570"/>
            <a:ext cx="52387" cy="49113"/>
          </a:xfrm>
          <a:custGeom>
            <a:avLst/>
            <a:gdLst/>
            <a:ahLst/>
            <a:cxnLst/>
            <a:rect l="l" t="t" r="r" b="b"/>
            <a:pathLst>
              <a:path w="52387" h="49113">
                <a:moveTo>
                  <a:pt x="0" y="0"/>
                </a:moveTo>
                <a:lnTo>
                  <a:pt x="2977" y="15684"/>
                </a:lnTo>
                <a:lnTo>
                  <a:pt x="7471" y="33145"/>
                </a:lnTo>
                <a:lnTo>
                  <a:pt x="8777" y="44441"/>
                </a:lnTo>
                <a:lnTo>
                  <a:pt x="9853" y="46726"/>
                </a:lnTo>
                <a:lnTo>
                  <a:pt x="11298" y="46794"/>
                </a:lnTo>
                <a:lnTo>
                  <a:pt x="23908" y="36371"/>
                </a:lnTo>
                <a:lnTo>
                  <a:pt x="31484" y="34355"/>
                </a:lnTo>
                <a:lnTo>
                  <a:pt x="35177" y="34909"/>
                </a:lnTo>
                <a:lnTo>
                  <a:pt x="42192" y="38434"/>
                </a:lnTo>
                <a:lnTo>
                  <a:pt x="52387" y="4911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2552924" y="945776"/>
            <a:ext cx="74101" cy="121418"/>
          </a:xfrm>
          <a:custGeom>
            <a:avLst/>
            <a:gdLst/>
            <a:ahLst/>
            <a:cxnLst/>
            <a:rect l="l" t="t" r="r" b="b"/>
            <a:pathLst>
              <a:path w="74101" h="121418">
                <a:moveTo>
                  <a:pt x="24987" y="63726"/>
                </a:moveTo>
                <a:lnTo>
                  <a:pt x="11158" y="110175"/>
                </a:lnTo>
                <a:lnTo>
                  <a:pt x="22479" y="121418"/>
                </a:lnTo>
                <a:lnTo>
                  <a:pt x="25497" y="120742"/>
                </a:lnTo>
                <a:lnTo>
                  <a:pt x="39462" y="78915"/>
                </a:lnTo>
                <a:lnTo>
                  <a:pt x="29800" y="34172"/>
                </a:lnTo>
                <a:lnTo>
                  <a:pt x="3145" y="0"/>
                </a:lnTo>
                <a:lnTo>
                  <a:pt x="603" y="505"/>
                </a:lnTo>
                <a:lnTo>
                  <a:pt x="0" y="4116"/>
                </a:lnTo>
                <a:lnTo>
                  <a:pt x="689" y="9798"/>
                </a:lnTo>
                <a:lnTo>
                  <a:pt x="24957" y="50285"/>
                </a:lnTo>
                <a:lnTo>
                  <a:pt x="48545" y="85331"/>
                </a:lnTo>
                <a:lnTo>
                  <a:pt x="61530" y="102797"/>
                </a:lnTo>
                <a:lnTo>
                  <a:pt x="74101" y="11938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2663061" y="1022532"/>
            <a:ext cx="16371" cy="49114"/>
          </a:xfrm>
          <a:custGeom>
            <a:avLst/>
            <a:gdLst/>
            <a:ahLst/>
            <a:cxnLst/>
            <a:rect l="l" t="t" r="r" b="b"/>
            <a:pathLst>
              <a:path w="16371" h="49114">
                <a:moveTo>
                  <a:pt x="0" y="0"/>
                </a:moveTo>
                <a:lnTo>
                  <a:pt x="727" y="10819"/>
                </a:lnTo>
                <a:lnTo>
                  <a:pt x="7123" y="29126"/>
                </a:lnTo>
                <a:lnTo>
                  <a:pt x="12297" y="40524"/>
                </a:lnTo>
                <a:lnTo>
                  <a:pt x="16371" y="4911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695822" y="1012642"/>
            <a:ext cx="52388" cy="45840"/>
          </a:xfrm>
          <a:custGeom>
            <a:avLst/>
            <a:gdLst/>
            <a:ahLst/>
            <a:cxnLst/>
            <a:rect l="l" t="t" r="r" b="b"/>
            <a:pathLst>
              <a:path w="52388" h="45840">
                <a:moveTo>
                  <a:pt x="0" y="0"/>
                </a:moveTo>
                <a:lnTo>
                  <a:pt x="3562" y="15868"/>
                </a:lnTo>
                <a:lnTo>
                  <a:pt x="4557" y="19310"/>
                </a:lnTo>
                <a:lnTo>
                  <a:pt x="5948" y="20877"/>
                </a:lnTo>
                <a:lnTo>
                  <a:pt x="7603" y="21194"/>
                </a:lnTo>
                <a:lnTo>
                  <a:pt x="9435" y="20678"/>
                </a:lnTo>
                <a:lnTo>
                  <a:pt x="13409" y="17194"/>
                </a:lnTo>
                <a:lnTo>
                  <a:pt x="15488" y="14736"/>
                </a:lnTo>
                <a:lnTo>
                  <a:pt x="19057" y="13826"/>
                </a:lnTo>
                <a:lnTo>
                  <a:pt x="28843" y="14755"/>
                </a:lnTo>
                <a:lnTo>
                  <a:pt x="37558" y="20503"/>
                </a:lnTo>
                <a:lnTo>
                  <a:pt x="44342" y="28758"/>
                </a:lnTo>
                <a:lnTo>
                  <a:pt x="52388" y="458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758858" y="1006026"/>
            <a:ext cx="49383" cy="91681"/>
          </a:xfrm>
          <a:custGeom>
            <a:avLst/>
            <a:gdLst/>
            <a:ahLst/>
            <a:cxnLst/>
            <a:rect l="l" t="t" r="r" b="b"/>
            <a:pathLst>
              <a:path w="49383" h="91681">
                <a:moveTo>
                  <a:pt x="15566" y="0"/>
                </a:moveTo>
                <a:lnTo>
                  <a:pt x="10338" y="5955"/>
                </a:lnTo>
                <a:lnTo>
                  <a:pt x="1911" y="22770"/>
                </a:lnTo>
                <a:lnTo>
                  <a:pt x="0" y="34437"/>
                </a:lnTo>
                <a:lnTo>
                  <a:pt x="2463" y="41863"/>
                </a:lnTo>
                <a:lnTo>
                  <a:pt x="7196" y="48438"/>
                </a:lnTo>
                <a:lnTo>
                  <a:pt x="12938" y="53786"/>
                </a:lnTo>
                <a:lnTo>
                  <a:pt x="20098" y="56648"/>
                </a:lnTo>
                <a:lnTo>
                  <a:pt x="28131" y="57556"/>
                </a:lnTo>
                <a:lnTo>
                  <a:pt x="44176" y="57115"/>
                </a:lnTo>
                <a:lnTo>
                  <a:pt x="47737" y="57723"/>
                </a:lnTo>
                <a:lnTo>
                  <a:pt x="49383" y="60310"/>
                </a:lnTo>
                <a:lnTo>
                  <a:pt x="49272" y="69007"/>
                </a:lnTo>
                <a:lnTo>
                  <a:pt x="45827" y="76267"/>
                </a:lnTo>
                <a:lnTo>
                  <a:pt x="43380" y="79222"/>
                </a:lnTo>
                <a:lnTo>
                  <a:pt x="36781" y="83476"/>
                </a:lnTo>
                <a:lnTo>
                  <a:pt x="18948" y="89171"/>
                </a:lnTo>
                <a:lnTo>
                  <a:pt x="9018" y="9168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702736" y="1144504"/>
            <a:ext cx="2164142" cy="90191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604519" y="865558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615950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356107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 txBox="1"/>
          <p:nvPr/>
        </p:nvSpPr>
        <p:spPr>
          <a:xfrm>
            <a:off x="4986654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16­3:24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4326170" y="968292"/>
            <a:ext cx="37749" cy="153868"/>
          </a:xfrm>
          <a:custGeom>
            <a:avLst/>
            <a:gdLst/>
            <a:ahLst/>
            <a:cxnLst/>
            <a:rect l="l" t="t" r="r" b="b"/>
            <a:pathLst>
              <a:path w="37749" h="153868">
                <a:moveTo>
                  <a:pt x="1738" y="0"/>
                </a:moveTo>
                <a:lnTo>
                  <a:pt x="0" y="5214"/>
                </a:lnTo>
                <a:lnTo>
                  <a:pt x="657" y="22360"/>
                </a:lnTo>
                <a:lnTo>
                  <a:pt x="2227" y="38674"/>
                </a:lnTo>
                <a:lnTo>
                  <a:pt x="11413" y="77561"/>
                </a:lnTo>
                <a:lnTo>
                  <a:pt x="24625" y="117293"/>
                </a:lnTo>
                <a:lnTo>
                  <a:pt x="31189" y="135673"/>
                </a:lnTo>
                <a:lnTo>
                  <a:pt x="37749" y="15386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4216628" y="970817"/>
            <a:ext cx="209524" cy="9835"/>
          </a:xfrm>
          <a:custGeom>
            <a:avLst/>
            <a:gdLst/>
            <a:ahLst/>
            <a:cxnLst/>
            <a:rect l="l" t="t" r="r" b="b"/>
            <a:pathLst>
              <a:path w="209524" h="9835">
                <a:moveTo>
                  <a:pt x="0" y="7229"/>
                </a:moveTo>
                <a:lnTo>
                  <a:pt x="11653" y="9820"/>
                </a:lnTo>
                <a:lnTo>
                  <a:pt x="21912" y="9835"/>
                </a:lnTo>
                <a:lnTo>
                  <a:pt x="39809" y="8630"/>
                </a:lnTo>
                <a:lnTo>
                  <a:pt x="52002" y="7799"/>
                </a:lnTo>
                <a:lnTo>
                  <a:pt x="65951" y="6881"/>
                </a:lnTo>
                <a:lnTo>
                  <a:pt x="81070" y="5906"/>
                </a:lnTo>
                <a:lnTo>
                  <a:pt x="97334" y="4528"/>
                </a:lnTo>
                <a:lnTo>
                  <a:pt x="114360" y="2882"/>
                </a:lnTo>
                <a:lnTo>
                  <a:pt x="131895" y="1057"/>
                </a:lnTo>
                <a:lnTo>
                  <a:pt x="148314" y="204"/>
                </a:lnTo>
                <a:lnTo>
                  <a:pt x="163988" y="0"/>
                </a:lnTo>
                <a:lnTo>
                  <a:pt x="179167" y="226"/>
                </a:lnTo>
                <a:lnTo>
                  <a:pt x="196032" y="479"/>
                </a:lnTo>
                <a:lnTo>
                  <a:pt x="209524" y="68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295230" y="1128576"/>
            <a:ext cx="98215" cy="16498"/>
          </a:xfrm>
          <a:custGeom>
            <a:avLst/>
            <a:gdLst/>
            <a:ahLst/>
            <a:cxnLst/>
            <a:rect l="l" t="t" r="r" b="b"/>
            <a:pathLst>
              <a:path w="98215" h="16498">
                <a:moveTo>
                  <a:pt x="0" y="0"/>
                </a:moveTo>
                <a:lnTo>
                  <a:pt x="46580" y="16018"/>
                </a:lnTo>
                <a:lnTo>
                  <a:pt x="59063" y="16498"/>
                </a:lnTo>
                <a:lnTo>
                  <a:pt x="72113" y="16455"/>
                </a:lnTo>
                <a:lnTo>
                  <a:pt x="86614" y="16407"/>
                </a:lnTo>
                <a:lnTo>
                  <a:pt x="98215" y="163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4522693" y="954994"/>
            <a:ext cx="21381" cy="173515"/>
          </a:xfrm>
          <a:custGeom>
            <a:avLst/>
            <a:gdLst/>
            <a:ahLst/>
            <a:cxnLst/>
            <a:rect l="l" t="t" r="r" b="b"/>
            <a:pathLst>
              <a:path w="21381" h="173515">
                <a:moveTo>
                  <a:pt x="1737" y="0"/>
                </a:moveTo>
                <a:lnTo>
                  <a:pt x="0" y="5213"/>
                </a:lnTo>
                <a:lnTo>
                  <a:pt x="657" y="20622"/>
                </a:lnTo>
                <a:lnTo>
                  <a:pt x="2108" y="30117"/>
                </a:lnTo>
                <a:lnTo>
                  <a:pt x="4167" y="41904"/>
                </a:lnTo>
                <a:lnTo>
                  <a:pt x="6631" y="55218"/>
                </a:lnTo>
                <a:lnTo>
                  <a:pt x="9001" y="69914"/>
                </a:lnTo>
                <a:lnTo>
                  <a:pt x="15449" y="116951"/>
                </a:lnTo>
                <a:lnTo>
                  <a:pt x="20101" y="161048"/>
                </a:lnTo>
                <a:lnTo>
                  <a:pt x="21381" y="17351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4504819" y="1072786"/>
            <a:ext cx="55656" cy="3273"/>
          </a:xfrm>
          <a:custGeom>
            <a:avLst/>
            <a:gdLst/>
            <a:ahLst/>
            <a:cxnLst/>
            <a:rect l="l" t="t" r="r" b="b"/>
            <a:pathLst>
              <a:path w="55656" h="3273">
                <a:moveTo>
                  <a:pt x="0" y="3273"/>
                </a:moveTo>
                <a:lnTo>
                  <a:pt x="17501" y="1023"/>
                </a:lnTo>
                <a:lnTo>
                  <a:pt x="26217" y="682"/>
                </a:lnTo>
                <a:lnTo>
                  <a:pt x="42572" y="303"/>
                </a:lnTo>
                <a:lnTo>
                  <a:pt x="55656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734024" y="1056349"/>
            <a:ext cx="98007" cy="75396"/>
          </a:xfrm>
          <a:custGeom>
            <a:avLst/>
            <a:gdLst/>
            <a:ahLst/>
            <a:cxnLst/>
            <a:rect l="l" t="t" r="r" b="b"/>
            <a:pathLst>
              <a:path w="98007" h="75396">
                <a:moveTo>
                  <a:pt x="0" y="0"/>
                </a:moveTo>
                <a:lnTo>
                  <a:pt x="3476" y="3476"/>
                </a:lnTo>
                <a:lnTo>
                  <a:pt x="11644" y="20388"/>
                </a:lnTo>
                <a:lnTo>
                  <a:pt x="21153" y="35870"/>
                </a:lnTo>
                <a:lnTo>
                  <a:pt x="28681" y="48681"/>
                </a:lnTo>
                <a:lnTo>
                  <a:pt x="39054" y="65392"/>
                </a:lnTo>
                <a:lnTo>
                  <a:pt x="45731" y="73806"/>
                </a:lnTo>
                <a:lnTo>
                  <a:pt x="49040" y="75396"/>
                </a:lnTo>
                <a:lnTo>
                  <a:pt x="52336" y="75363"/>
                </a:lnTo>
                <a:lnTo>
                  <a:pt x="55625" y="74251"/>
                </a:lnTo>
                <a:lnTo>
                  <a:pt x="58182" y="72054"/>
                </a:lnTo>
                <a:lnTo>
                  <a:pt x="64973" y="62738"/>
                </a:lnTo>
                <a:lnTo>
                  <a:pt x="73135" y="57470"/>
                </a:lnTo>
                <a:lnTo>
                  <a:pt x="77495" y="56865"/>
                </a:lnTo>
                <a:lnTo>
                  <a:pt x="86218" y="59104"/>
                </a:lnTo>
                <a:lnTo>
                  <a:pt x="89854" y="58682"/>
                </a:lnTo>
                <a:lnTo>
                  <a:pt x="93005" y="56946"/>
                </a:lnTo>
                <a:lnTo>
                  <a:pt x="95834" y="54333"/>
                </a:lnTo>
                <a:lnTo>
                  <a:pt x="98007" y="43670"/>
                </a:lnTo>
                <a:lnTo>
                  <a:pt x="97032" y="29594"/>
                </a:lnTo>
                <a:lnTo>
                  <a:pt x="92962" y="14850"/>
                </a:lnTo>
                <a:lnTo>
                  <a:pt x="88395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943590" y="1046461"/>
            <a:ext cx="22917" cy="85122"/>
          </a:xfrm>
          <a:custGeom>
            <a:avLst/>
            <a:gdLst/>
            <a:ahLst/>
            <a:cxnLst/>
            <a:rect l="l" t="t" r="r" b="b"/>
            <a:pathLst>
              <a:path w="22917" h="85122">
                <a:moveTo>
                  <a:pt x="0" y="0"/>
                </a:moveTo>
                <a:lnTo>
                  <a:pt x="14202" y="42487"/>
                </a:lnTo>
                <a:lnTo>
                  <a:pt x="16982" y="57200"/>
                </a:lnTo>
                <a:lnTo>
                  <a:pt x="20593" y="74585"/>
                </a:lnTo>
                <a:lnTo>
                  <a:pt x="22917" y="851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4943624" y="935079"/>
            <a:ext cx="75301" cy="199711"/>
          </a:xfrm>
          <a:custGeom>
            <a:avLst/>
            <a:gdLst/>
            <a:ahLst/>
            <a:cxnLst/>
            <a:rect l="l" t="t" r="r" b="b"/>
            <a:pathLst>
              <a:path w="75301" h="199711">
                <a:moveTo>
                  <a:pt x="0" y="0"/>
                </a:moveTo>
                <a:lnTo>
                  <a:pt x="25678" y="34254"/>
                </a:lnTo>
                <a:lnTo>
                  <a:pt x="44430" y="72879"/>
                </a:lnTo>
                <a:lnTo>
                  <a:pt x="56817" y="115488"/>
                </a:lnTo>
                <a:lnTo>
                  <a:pt x="61386" y="141422"/>
                </a:lnTo>
                <a:lnTo>
                  <a:pt x="63842" y="153576"/>
                </a:lnTo>
                <a:lnTo>
                  <a:pt x="66570" y="165317"/>
                </a:lnTo>
                <a:lnTo>
                  <a:pt x="69480" y="176782"/>
                </a:lnTo>
                <a:lnTo>
                  <a:pt x="72714" y="189520"/>
                </a:lnTo>
                <a:lnTo>
                  <a:pt x="75301" y="1997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4999316" y="902271"/>
            <a:ext cx="85123" cy="209535"/>
          </a:xfrm>
          <a:custGeom>
            <a:avLst/>
            <a:gdLst/>
            <a:ahLst/>
            <a:cxnLst/>
            <a:rect l="l" t="t" r="r" b="b"/>
            <a:pathLst>
              <a:path w="85123" h="209535">
                <a:moveTo>
                  <a:pt x="0" y="0"/>
                </a:moveTo>
                <a:lnTo>
                  <a:pt x="20398" y="37872"/>
                </a:lnTo>
                <a:lnTo>
                  <a:pt x="36237" y="81066"/>
                </a:lnTo>
                <a:lnTo>
                  <a:pt x="41619" y="96606"/>
                </a:lnTo>
                <a:lnTo>
                  <a:pt x="47754" y="112422"/>
                </a:lnTo>
                <a:lnTo>
                  <a:pt x="54390" y="128423"/>
                </a:lnTo>
                <a:lnTo>
                  <a:pt x="61360" y="144547"/>
                </a:lnTo>
                <a:lnTo>
                  <a:pt x="67098" y="158934"/>
                </a:lnTo>
                <a:lnTo>
                  <a:pt x="72016" y="172163"/>
                </a:lnTo>
                <a:lnTo>
                  <a:pt x="76385" y="184620"/>
                </a:lnTo>
                <a:lnTo>
                  <a:pt x="81239" y="198461"/>
                </a:lnTo>
                <a:lnTo>
                  <a:pt x="85123" y="20953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5271075" y="1029889"/>
            <a:ext cx="55676" cy="49110"/>
          </a:xfrm>
          <a:custGeom>
            <a:avLst/>
            <a:gdLst/>
            <a:ahLst/>
            <a:cxnLst/>
            <a:rect l="l" t="t" r="r" b="b"/>
            <a:pathLst>
              <a:path w="55676" h="49110">
                <a:moveTo>
                  <a:pt x="26210" y="0"/>
                </a:moveTo>
                <a:lnTo>
                  <a:pt x="11983" y="5591"/>
                </a:lnTo>
                <a:lnTo>
                  <a:pt x="5821" y="10851"/>
                </a:lnTo>
                <a:lnTo>
                  <a:pt x="0" y="19949"/>
                </a:lnTo>
                <a:lnTo>
                  <a:pt x="1101" y="29238"/>
                </a:lnTo>
                <a:lnTo>
                  <a:pt x="6887" y="42858"/>
                </a:lnTo>
                <a:lnTo>
                  <a:pt x="8963" y="46033"/>
                </a:lnTo>
                <a:lnTo>
                  <a:pt x="11802" y="46695"/>
                </a:lnTo>
                <a:lnTo>
                  <a:pt x="15149" y="45681"/>
                </a:lnTo>
                <a:lnTo>
                  <a:pt x="22022" y="40674"/>
                </a:lnTo>
                <a:lnTo>
                  <a:pt x="27502" y="33598"/>
                </a:lnTo>
                <a:lnTo>
                  <a:pt x="30709" y="32221"/>
                </a:lnTo>
                <a:lnTo>
                  <a:pt x="34302" y="32394"/>
                </a:lnTo>
                <a:lnTo>
                  <a:pt x="38153" y="33600"/>
                </a:lnTo>
                <a:lnTo>
                  <a:pt x="45342" y="38821"/>
                </a:lnTo>
                <a:lnTo>
                  <a:pt x="55676" y="4911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5390532" y="918504"/>
            <a:ext cx="24656" cy="176797"/>
          </a:xfrm>
          <a:custGeom>
            <a:avLst/>
            <a:gdLst/>
            <a:ahLst/>
            <a:cxnLst/>
            <a:rect l="l" t="t" r="r" b="b"/>
            <a:pathLst>
              <a:path w="24656" h="176797">
                <a:moveTo>
                  <a:pt x="1738" y="0"/>
                </a:moveTo>
                <a:lnTo>
                  <a:pt x="0" y="15642"/>
                </a:lnTo>
                <a:lnTo>
                  <a:pt x="215" y="24979"/>
                </a:lnTo>
                <a:lnTo>
                  <a:pt x="1086" y="35933"/>
                </a:lnTo>
                <a:lnTo>
                  <a:pt x="5789" y="73944"/>
                </a:lnTo>
                <a:lnTo>
                  <a:pt x="12760" y="114188"/>
                </a:lnTo>
                <a:lnTo>
                  <a:pt x="15634" y="127419"/>
                </a:lnTo>
                <a:lnTo>
                  <a:pt x="17914" y="138785"/>
                </a:lnTo>
                <a:lnTo>
                  <a:pt x="19797" y="148910"/>
                </a:lnTo>
                <a:lnTo>
                  <a:pt x="22497" y="164403"/>
                </a:lnTo>
                <a:lnTo>
                  <a:pt x="24656" y="17679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421774" y="1006836"/>
            <a:ext cx="90764" cy="74326"/>
          </a:xfrm>
          <a:custGeom>
            <a:avLst/>
            <a:gdLst/>
            <a:ahLst/>
            <a:cxnLst/>
            <a:rect l="l" t="t" r="r" b="b"/>
            <a:pathLst>
              <a:path w="90764" h="74326">
                <a:moveTo>
                  <a:pt x="0" y="6548"/>
                </a:moveTo>
                <a:lnTo>
                  <a:pt x="6295" y="21957"/>
                </a:lnTo>
                <a:lnTo>
                  <a:pt x="12253" y="35931"/>
                </a:lnTo>
                <a:lnTo>
                  <a:pt x="16888" y="51592"/>
                </a:lnTo>
                <a:lnTo>
                  <a:pt x="22303" y="66014"/>
                </a:lnTo>
                <a:lnTo>
                  <a:pt x="27374" y="72144"/>
                </a:lnTo>
                <a:lnTo>
                  <a:pt x="30254" y="74289"/>
                </a:lnTo>
                <a:lnTo>
                  <a:pt x="32538" y="74263"/>
                </a:lnTo>
                <a:lnTo>
                  <a:pt x="34424" y="72791"/>
                </a:lnTo>
                <a:lnTo>
                  <a:pt x="41803" y="59972"/>
                </a:lnTo>
                <a:lnTo>
                  <a:pt x="44239" y="57807"/>
                </a:lnTo>
                <a:lnTo>
                  <a:pt x="46954" y="56727"/>
                </a:lnTo>
                <a:lnTo>
                  <a:pt x="49855" y="56371"/>
                </a:lnTo>
                <a:lnTo>
                  <a:pt x="56960" y="60825"/>
                </a:lnTo>
                <a:lnTo>
                  <a:pt x="71639" y="73292"/>
                </a:lnTo>
                <a:lnTo>
                  <a:pt x="75043" y="74326"/>
                </a:lnTo>
                <a:lnTo>
                  <a:pt x="81735" y="73535"/>
                </a:lnTo>
                <a:lnTo>
                  <a:pt x="84684" y="70122"/>
                </a:lnTo>
                <a:lnTo>
                  <a:pt x="89901" y="58570"/>
                </a:lnTo>
                <a:lnTo>
                  <a:pt x="90764" y="41795"/>
                </a:lnTo>
                <a:lnTo>
                  <a:pt x="89086" y="24396"/>
                </a:lnTo>
                <a:lnTo>
                  <a:pt x="86460" y="7875"/>
                </a:lnTo>
                <a:lnTo>
                  <a:pt x="85125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5561989" y="1013316"/>
            <a:ext cx="62816" cy="65481"/>
          </a:xfrm>
          <a:custGeom>
            <a:avLst/>
            <a:gdLst/>
            <a:ahLst/>
            <a:cxnLst/>
            <a:rect l="l" t="t" r="r" b="b"/>
            <a:pathLst>
              <a:path w="62816" h="65481">
                <a:moveTo>
                  <a:pt x="20253" y="0"/>
                </a:moveTo>
                <a:lnTo>
                  <a:pt x="11562" y="5214"/>
                </a:lnTo>
                <a:lnTo>
                  <a:pt x="6326" y="12624"/>
                </a:lnTo>
                <a:lnTo>
                  <a:pt x="0" y="30464"/>
                </a:lnTo>
                <a:lnTo>
                  <a:pt x="202" y="34861"/>
                </a:lnTo>
                <a:lnTo>
                  <a:pt x="3338" y="43626"/>
                </a:lnTo>
                <a:lnTo>
                  <a:pt x="9501" y="53266"/>
                </a:lnTo>
                <a:lnTo>
                  <a:pt x="11994" y="54791"/>
                </a:lnTo>
                <a:lnTo>
                  <a:pt x="17674" y="55515"/>
                </a:lnTo>
                <a:lnTo>
                  <a:pt x="24806" y="50745"/>
                </a:lnTo>
                <a:lnTo>
                  <a:pt x="32099" y="42197"/>
                </a:lnTo>
                <a:lnTo>
                  <a:pt x="37765" y="31123"/>
                </a:lnTo>
                <a:lnTo>
                  <a:pt x="40295" y="29116"/>
                </a:lnTo>
                <a:lnTo>
                  <a:pt x="42709" y="29596"/>
                </a:lnTo>
                <a:lnTo>
                  <a:pt x="47331" y="34981"/>
                </a:lnTo>
                <a:lnTo>
                  <a:pt x="56227" y="52288"/>
                </a:lnTo>
                <a:lnTo>
                  <a:pt x="62816" y="6548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5621570" y="1016523"/>
            <a:ext cx="85126" cy="121141"/>
          </a:xfrm>
          <a:custGeom>
            <a:avLst/>
            <a:gdLst/>
            <a:ahLst/>
            <a:cxnLst/>
            <a:rect l="l" t="t" r="r" b="b"/>
            <a:pathLst>
              <a:path w="85126" h="121141">
                <a:moveTo>
                  <a:pt x="0" y="0"/>
                </a:moveTo>
                <a:lnTo>
                  <a:pt x="31890" y="43109"/>
                </a:lnTo>
                <a:lnTo>
                  <a:pt x="69401" y="34197"/>
                </a:lnTo>
                <a:lnTo>
                  <a:pt x="75480" y="75098"/>
                </a:lnTo>
                <a:lnTo>
                  <a:pt x="81731" y="110075"/>
                </a:lnTo>
                <a:lnTo>
                  <a:pt x="85126" y="12114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5739478" y="1015095"/>
            <a:ext cx="32634" cy="93036"/>
          </a:xfrm>
          <a:custGeom>
            <a:avLst/>
            <a:gdLst/>
            <a:ahLst/>
            <a:cxnLst/>
            <a:rect l="l" t="t" r="r" b="b"/>
            <a:pathLst>
              <a:path w="32634" h="93036">
                <a:moveTo>
                  <a:pt x="19644" y="7909"/>
                </a:moveTo>
                <a:lnTo>
                  <a:pt x="19644" y="956"/>
                </a:lnTo>
                <a:lnTo>
                  <a:pt x="18553" y="0"/>
                </a:lnTo>
                <a:lnTo>
                  <a:pt x="16734" y="453"/>
                </a:lnTo>
                <a:lnTo>
                  <a:pt x="14430" y="1847"/>
                </a:lnTo>
                <a:lnTo>
                  <a:pt x="7711" y="10761"/>
                </a:lnTo>
                <a:lnTo>
                  <a:pt x="4588" y="24356"/>
                </a:lnTo>
                <a:lnTo>
                  <a:pt x="8878" y="41643"/>
                </a:lnTo>
                <a:lnTo>
                  <a:pt x="20537" y="57113"/>
                </a:lnTo>
                <a:lnTo>
                  <a:pt x="32035" y="70912"/>
                </a:lnTo>
                <a:lnTo>
                  <a:pt x="32634" y="75376"/>
                </a:lnTo>
                <a:lnTo>
                  <a:pt x="31214" y="79808"/>
                </a:lnTo>
                <a:lnTo>
                  <a:pt x="28449" y="84217"/>
                </a:lnTo>
                <a:lnTo>
                  <a:pt x="24059" y="87157"/>
                </a:lnTo>
                <a:lnTo>
                  <a:pt x="8260" y="91294"/>
                </a:lnTo>
                <a:lnTo>
                  <a:pt x="0" y="930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5231586" y="1133777"/>
            <a:ext cx="474711" cy="20104"/>
          </a:xfrm>
          <a:custGeom>
            <a:avLst/>
            <a:gdLst/>
            <a:ahLst/>
            <a:cxnLst/>
            <a:rect l="l" t="t" r="r" b="b"/>
            <a:pathLst>
              <a:path w="474711" h="20104">
                <a:moveTo>
                  <a:pt x="0" y="7827"/>
                </a:moveTo>
                <a:lnTo>
                  <a:pt x="11546" y="2963"/>
                </a:lnTo>
                <a:lnTo>
                  <a:pt x="23441" y="451"/>
                </a:lnTo>
                <a:lnTo>
                  <a:pt x="32360" y="0"/>
                </a:lnTo>
                <a:lnTo>
                  <a:pt x="43035" y="62"/>
                </a:lnTo>
                <a:lnTo>
                  <a:pt x="86474" y="1889"/>
                </a:lnTo>
                <a:lnTo>
                  <a:pt x="145057" y="5704"/>
                </a:lnTo>
                <a:lnTo>
                  <a:pt x="166547" y="7502"/>
                </a:lnTo>
                <a:lnTo>
                  <a:pt x="189604" y="9429"/>
                </a:lnTo>
                <a:lnTo>
                  <a:pt x="238504" y="13510"/>
                </a:lnTo>
                <a:lnTo>
                  <a:pt x="288368" y="16779"/>
                </a:lnTo>
                <a:lnTo>
                  <a:pt x="336600" y="19081"/>
                </a:lnTo>
                <a:lnTo>
                  <a:pt x="379862" y="20104"/>
                </a:lnTo>
                <a:lnTo>
                  <a:pt x="398019" y="20013"/>
                </a:lnTo>
                <a:lnTo>
                  <a:pt x="414125" y="19588"/>
                </a:lnTo>
                <a:lnTo>
                  <a:pt x="428864" y="18942"/>
                </a:lnTo>
                <a:lnTo>
                  <a:pt x="440509" y="18147"/>
                </a:lnTo>
                <a:lnTo>
                  <a:pt x="458297" y="16294"/>
                </a:lnTo>
                <a:lnTo>
                  <a:pt x="474711" y="14374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5225076" y="1172694"/>
            <a:ext cx="428879" cy="24500"/>
          </a:xfrm>
          <a:custGeom>
            <a:avLst/>
            <a:gdLst/>
            <a:ahLst/>
            <a:cxnLst/>
            <a:rect l="l" t="t" r="r" b="b"/>
            <a:pathLst>
              <a:path w="428879" h="24500">
                <a:moveTo>
                  <a:pt x="0" y="4856"/>
                </a:moveTo>
                <a:lnTo>
                  <a:pt x="18227" y="3118"/>
                </a:lnTo>
                <a:lnTo>
                  <a:pt x="30411" y="1295"/>
                </a:lnTo>
                <a:lnTo>
                  <a:pt x="48437" y="0"/>
                </a:lnTo>
                <a:lnTo>
                  <a:pt x="95309" y="1315"/>
                </a:lnTo>
                <a:lnTo>
                  <a:pt x="143123" y="3040"/>
                </a:lnTo>
                <a:lnTo>
                  <a:pt x="199052" y="5989"/>
                </a:lnTo>
                <a:lnTo>
                  <a:pt x="257618" y="9725"/>
                </a:lnTo>
                <a:lnTo>
                  <a:pt x="313962" y="13810"/>
                </a:lnTo>
                <a:lnTo>
                  <a:pt x="362527" y="18051"/>
                </a:lnTo>
                <a:lnTo>
                  <a:pt x="384644" y="20201"/>
                </a:lnTo>
                <a:lnTo>
                  <a:pt x="399389" y="21633"/>
                </a:lnTo>
                <a:lnTo>
                  <a:pt x="409219" y="22589"/>
                </a:lnTo>
                <a:lnTo>
                  <a:pt x="428879" y="24500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5267673" y="1234387"/>
            <a:ext cx="415787" cy="28219"/>
          </a:xfrm>
          <a:custGeom>
            <a:avLst/>
            <a:gdLst/>
            <a:ahLst/>
            <a:cxnLst/>
            <a:rect l="l" t="t" r="r" b="b"/>
            <a:pathLst>
              <a:path w="415787" h="28219">
                <a:moveTo>
                  <a:pt x="0" y="28219"/>
                </a:moveTo>
                <a:lnTo>
                  <a:pt x="35709" y="14800"/>
                </a:lnTo>
                <a:lnTo>
                  <a:pt x="85516" y="7712"/>
                </a:lnTo>
                <a:lnTo>
                  <a:pt x="130404" y="3220"/>
                </a:lnTo>
                <a:lnTo>
                  <a:pt x="189156" y="739"/>
                </a:lnTo>
                <a:lnTo>
                  <a:pt x="258314" y="0"/>
                </a:lnTo>
                <a:lnTo>
                  <a:pt x="296618" y="312"/>
                </a:lnTo>
                <a:lnTo>
                  <a:pt x="336341" y="884"/>
                </a:lnTo>
                <a:lnTo>
                  <a:pt x="362823" y="1265"/>
                </a:lnTo>
                <a:lnTo>
                  <a:pt x="380477" y="1519"/>
                </a:lnTo>
                <a:lnTo>
                  <a:pt x="415787" y="2027"/>
                </a:lnTo>
              </a:path>
            </a:pathLst>
          </a:custGeom>
          <a:ln w="11049">
            <a:solidFill>
              <a:srgbClr val="0093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5893032" y="977708"/>
            <a:ext cx="106909" cy="174873"/>
          </a:xfrm>
          <a:custGeom>
            <a:avLst/>
            <a:gdLst/>
            <a:ahLst/>
            <a:cxnLst/>
            <a:rect l="l" t="t" r="r" b="b"/>
            <a:pathLst>
              <a:path w="106909" h="174873">
                <a:moveTo>
                  <a:pt x="0" y="0"/>
                </a:moveTo>
                <a:lnTo>
                  <a:pt x="5213" y="1738"/>
                </a:lnTo>
                <a:lnTo>
                  <a:pt x="8743" y="5501"/>
                </a:lnTo>
                <a:lnTo>
                  <a:pt x="10194" y="8033"/>
                </a:lnTo>
                <a:lnTo>
                  <a:pt x="13973" y="25499"/>
                </a:lnTo>
                <a:lnTo>
                  <a:pt x="16591" y="35915"/>
                </a:lnTo>
                <a:lnTo>
                  <a:pt x="28965" y="78747"/>
                </a:lnTo>
                <a:lnTo>
                  <a:pt x="43423" y="127532"/>
                </a:lnTo>
                <a:lnTo>
                  <a:pt x="56514" y="169002"/>
                </a:lnTo>
                <a:lnTo>
                  <a:pt x="58411" y="174873"/>
                </a:lnTo>
                <a:lnTo>
                  <a:pt x="59311" y="174785"/>
                </a:lnTo>
                <a:lnTo>
                  <a:pt x="59342" y="164017"/>
                </a:lnTo>
                <a:lnTo>
                  <a:pt x="59205" y="154816"/>
                </a:lnTo>
                <a:lnTo>
                  <a:pt x="59113" y="143953"/>
                </a:lnTo>
                <a:lnTo>
                  <a:pt x="64180" y="101230"/>
                </a:lnTo>
                <a:lnTo>
                  <a:pt x="76088" y="91067"/>
                </a:lnTo>
                <a:lnTo>
                  <a:pt x="81646" y="94178"/>
                </a:lnTo>
                <a:lnTo>
                  <a:pt x="94611" y="108305"/>
                </a:lnTo>
                <a:lnTo>
                  <a:pt x="99451" y="117311"/>
                </a:lnTo>
                <a:lnTo>
                  <a:pt x="103042" y="126952"/>
                </a:lnTo>
                <a:lnTo>
                  <a:pt x="106909" y="145183"/>
                </a:lnTo>
                <a:lnTo>
                  <a:pt x="106203" y="158136"/>
                </a:lnTo>
                <a:lnTo>
                  <a:pt x="103178" y="162172"/>
                </a:lnTo>
                <a:lnTo>
                  <a:pt x="93025" y="166657"/>
                </a:lnTo>
                <a:lnTo>
                  <a:pt x="80025" y="165740"/>
                </a:lnTo>
                <a:lnTo>
                  <a:pt x="65181" y="161998"/>
                </a:lnTo>
                <a:lnTo>
                  <a:pt x="58930" y="16042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6006987" y="1087133"/>
            <a:ext cx="41061" cy="80397"/>
          </a:xfrm>
          <a:custGeom>
            <a:avLst/>
            <a:gdLst/>
            <a:ahLst/>
            <a:cxnLst/>
            <a:rect l="l" t="t" r="r" b="b"/>
            <a:pathLst>
              <a:path w="41061" h="80397">
                <a:moveTo>
                  <a:pt x="13770" y="54205"/>
                </a:moveTo>
                <a:lnTo>
                  <a:pt x="41061" y="21666"/>
                </a:lnTo>
                <a:lnTo>
                  <a:pt x="39604" y="15779"/>
                </a:lnTo>
                <a:lnTo>
                  <a:pt x="32163" y="5357"/>
                </a:lnTo>
                <a:lnTo>
                  <a:pt x="27123" y="2360"/>
                </a:lnTo>
                <a:lnTo>
                  <a:pt x="15704" y="0"/>
                </a:lnTo>
                <a:lnTo>
                  <a:pt x="10694" y="2062"/>
                </a:lnTo>
                <a:lnTo>
                  <a:pt x="2217" y="11144"/>
                </a:lnTo>
                <a:lnTo>
                  <a:pt x="248" y="17131"/>
                </a:lnTo>
                <a:lnTo>
                  <a:pt x="0" y="30573"/>
                </a:lnTo>
                <a:lnTo>
                  <a:pt x="5224" y="44066"/>
                </a:lnTo>
                <a:lnTo>
                  <a:pt x="14337" y="56974"/>
                </a:lnTo>
                <a:lnTo>
                  <a:pt x="31238" y="72649"/>
                </a:lnTo>
                <a:lnTo>
                  <a:pt x="39962" y="8039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6198082" y="1052672"/>
            <a:ext cx="71539" cy="104969"/>
          </a:xfrm>
          <a:custGeom>
            <a:avLst/>
            <a:gdLst/>
            <a:ahLst/>
            <a:cxnLst/>
            <a:rect l="l" t="t" r="r" b="b"/>
            <a:pathLst>
              <a:path w="71539" h="104969">
                <a:moveTo>
                  <a:pt x="71539" y="3475"/>
                </a:moveTo>
                <a:lnTo>
                  <a:pt x="66325" y="0"/>
                </a:lnTo>
                <a:lnTo>
                  <a:pt x="57945" y="233"/>
                </a:lnTo>
                <a:lnTo>
                  <a:pt x="46945" y="3853"/>
                </a:lnTo>
                <a:lnTo>
                  <a:pt x="10780" y="42710"/>
                </a:lnTo>
                <a:lnTo>
                  <a:pt x="0" y="68944"/>
                </a:lnTo>
                <a:lnTo>
                  <a:pt x="820" y="80106"/>
                </a:lnTo>
                <a:lnTo>
                  <a:pt x="45084" y="103971"/>
                </a:lnTo>
                <a:lnTo>
                  <a:pt x="51896" y="1049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6303301" y="1061801"/>
            <a:ext cx="22023" cy="12267"/>
          </a:xfrm>
          <a:custGeom>
            <a:avLst/>
            <a:gdLst/>
            <a:ahLst/>
            <a:cxnLst/>
            <a:rect l="l" t="t" r="r" b="b"/>
            <a:pathLst>
              <a:path w="22023" h="12267">
                <a:moveTo>
                  <a:pt x="22023" y="7375"/>
                </a:moveTo>
                <a:lnTo>
                  <a:pt x="18547" y="3899"/>
                </a:lnTo>
                <a:lnTo>
                  <a:pt x="9433" y="0"/>
                </a:lnTo>
                <a:lnTo>
                  <a:pt x="6354" y="275"/>
                </a:lnTo>
                <a:lnTo>
                  <a:pt x="993" y="3492"/>
                </a:lnTo>
                <a:lnTo>
                  <a:pt x="0" y="5878"/>
                </a:lnTo>
                <a:lnTo>
                  <a:pt x="65" y="8560"/>
                </a:lnTo>
                <a:lnTo>
                  <a:pt x="836" y="11439"/>
                </a:lnTo>
                <a:lnTo>
                  <a:pt x="1351" y="12267"/>
                </a:lnTo>
                <a:lnTo>
                  <a:pt x="1693" y="11728"/>
                </a:lnTo>
                <a:lnTo>
                  <a:pt x="2379" y="737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6292628" y="1011296"/>
            <a:ext cx="49110" cy="172405"/>
          </a:xfrm>
          <a:custGeom>
            <a:avLst/>
            <a:gdLst/>
            <a:ahLst/>
            <a:cxnLst/>
            <a:rect l="l" t="t" r="r" b="b"/>
            <a:pathLst>
              <a:path w="49110" h="172405">
                <a:moveTo>
                  <a:pt x="0" y="8703"/>
                </a:moveTo>
                <a:lnTo>
                  <a:pt x="0" y="13"/>
                </a:lnTo>
                <a:lnTo>
                  <a:pt x="363" y="0"/>
                </a:lnTo>
                <a:lnTo>
                  <a:pt x="2977" y="13966"/>
                </a:lnTo>
                <a:lnTo>
                  <a:pt x="4531" y="23125"/>
                </a:lnTo>
                <a:lnTo>
                  <a:pt x="6295" y="33597"/>
                </a:lnTo>
                <a:lnTo>
                  <a:pt x="8926" y="46034"/>
                </a:lnTo>
                <a:lnTo>
                  <a:pt x="19580" y="88519"/>
                </a:lnTo>
                <a:lnTo>
                  <a:pt x="31953" y="127420"/>
                </a:lnTo>
                <a:lnTo>
                  <a:pt x="43380" y="154064"/>
                </a:lnTo>
                <a:lnTo>
                  <a:pt x="49110" y="17240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6346731" y="1081372"/>
            <a:ext cx="60532" cy="67035"/>
          </a:xfrm>
          <a:custGeom>
            <a:avLst/>
            <a:gdLst/>
            <a:ahLst/>
            <a:cxnLst/>
            <a:rect l="l" t="t" r="r" b="b"/>
            <a:pathLst>
              <a:path w="60532" h="67035">
                <a:moveTo>
                  <a:pt x="27792" y="23685"/>
                </a:moveTo>
                <a:lnTo>
                  <a:pt x="22068" y="0"/>
                </a:lnTo>
                <a:lnTo>
                  <a:pt x="11303" y="6246"/>
                </a:lnTo>
                <a:lnTo>
                  <a:pt x="5886" y="10968"/>
                </a:lnTo>
                <a:lnTo>
                  <a:pt x="2638" y="16298"/>
                </a:lnTo>
                <a:lnTo>
                  <a:pt x="0" y="28041"/>
                </a:lnTo>
                <a:lnTo>
                  <a:pt x="2950" y="40536"/>
                </a:lnTo>
                <a:lnTo>
                  <a:pt x="9111" y="52274"/>
                </a:lnTo>
                <a:lnTo>
                  <a:pt x="16700" y="61128"/>
                </a:lnTo>
                <a:lnTo>
                  <a:pt x="25894" y="65791"/>
                </a:lnTo>
                <a:lnTo>
                  <a:pt x="30892" y="67035"/>
                </a:lnTo>
                <a:lnTo>
                  <a:pt x="48355" y="65309"/>
                </a:lnTo>
                <a:lnTo>
                  <a:pt x="60532" y="6297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6430076" y="1062427"/>
            <a:ext cx="42714" cy="62207"/>
          </a:xfrm>
          <a:custGeom>
            <a:avLst/>
            <a:gdLst/>
            <a:ahLst/>
            <a:cxnLst/>
            <a:rect l="l" t="t" r="r" b="b"/>
            <a:pathLst>
              <a:path w="42714" h="62207">
                <a:moveTo>
                  <a:pt x="23070" y="0"/>
                </a:moveTo>
                <a:lnTo>
                  <a:pt x="9399" y="10852"/>
                </a:lnTo>
                <a:lnTo>
                  <a:pt x="1719" y="21687"/>
                </a:lnTo>
                <a:lnTo>
                  <a:pt x="0" y="28919"/>
                </a:lnTo>
                <a:lnTo>
                  <a:pt x="50" y="32376"/>
                </a:lnTo>
                <a:lnTo>
                  <a:pt x="3987" y="39126"/>
                </a:lnTo>
                <a:lnTo>
                  <a:pt x="7074" y="42454"/>
                </a:lnTo>
                <a:lnTo>
                  <a:pt x="14384" y="46152"/>
                </a:lnTo>
                <a:lnTo>
                  <a:pt x="18371" y="47138"/>
                </a:lnTo>
                <a:lnTo>
                  <a:pt x="25711" y="46294"/>
                </a:lnTo>
                <a:lnTo>
                  <a:pt x="29196" y="45050"/>
                </a:lnTo>
                <a:lnTo>
                  <a:pt x="32247" y="45312"/>
                </a:lnTo>
                <a:lnTo>
                  <a:pt x="37577" y="48514"/>
                </a:lnTo>
                <a:lnTo>
                  <a:pt x="40431" y="53575"/>
                </a:lnTo>
                <a:lnTo>
                  <a:pt x="42714" y="622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6472836" y="1049264"/>
            <a:ext cx="72030" cy="46867"/>
          </a:xfrm>
          <a:custGeom>
            <a:avLst/>
            <a:gdLst/>
            <a:ahLst/>
            <a:cxnLst/>
            <a:rect l="l" t="t" r="r" b="b"/>
            <a:pathLst>
              <a:path w="72030" h="46867">
                <a:moveTo>
                  <a:pt x="0" y="36014"/>
                </a:moveTo>
                <a:lnTo>
                  <a:pt x="10852" y="46867"/>
                </a:lnTo>
                <a:lnTo>
                  <a:pt x="13419" y="45796"/>
                </a:lnTo>
                <a:lnTo>
                  <a:pt x="21599" y="31475"/>
                </a:lnTo>
                <a:lnTo>
                  <a:pt x="35422" y="15955"/>
                </a:lnTo>
                <a:lnTo>
                  <a:pt x="52452" y="5212"/>
                </a:lnTo>
                <a:lnTo>
                  <a:pt x="67731" y="1029"/>
                </a:lnTo>
                <a:lnTo>
                  <a:pt x="7203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4252878" y="1393304"/>
            <a:ext cx="160014" cy="106227"/>
          </a:xfrm>
          <a:custGeom>
            <a:avLst/>
            <a:gdLst/>
            <a:ahLst/>
            <a:cxnLst/>
            <a:rect l="l" t="t" r="r" b="b"/>
            <a:pathLst>
              <a:path w="160014" h="106227">
                <a:moveTo>
                  <a:pt x="0" y="0"/>
                </a:moveTo>
                <a:lnTo>
                  <a:pt x="10455" y="18296"/>
                </a:lnTo>
                <a:lnTo>
                  <a:pt x="18228" y="31898"/>
                </a:lnTo>
                <a:lnTo>
                  <a:pt x="28473" y="47402"/>
                </a:lnTo>
                <a:lnTo>
                  <a:pt x="58505" y="81126"/>
                </a:lnTo>
                <a:lnTo>
                  <a:pt x="82598" y="92277"/>
                </a:lnTo>
                <a:lnTo>
                  <a:pt x="86350" y="90256"/>
                </a:lnTo>
                <a:lnTo>
                  <a:pt x="92459" y="83161"/>
                </a:lnTo>
                <a:lnTo>
                  <a:pt x="96562" y="81632"/>
                </a:lnTo>
                <a:lnTo>
                  <a:pt x="106941" y="82844"/>
                </a:lnTo>
                <a:lnTo>
                  <a:pt x="119800" y="88961"/>
                </a:lnTo>
                <a:lnTo>
                  <a:pt x="133276" y="97015"/>
                </a:lnTo>
                <a:lnTo>
                  <a:pt x="149996" y="105866"/>
                </a:lnTo>
                <a:lnTo>
                  <a:pt x="153837" y="106227"/>
                </a:lnTo>
                <a:lnTo>
                  <a:pt x="157125" y="105741"/>
                </a:lnTo>
                <a:lnTo>
                  <a:pt x="158953" y="102870"/>
                </a:lnTo>
                <a:lnTo>
                  <a:pt x="160014" y="92890"/>
                </a:lnTo>
                <a:lnTo>
                  <a:pt x="155392" y="76086"/>
                </a:lnTo>
                <a:lnTo>
                  <a:pt x="134129" y="30954"/>
                </a:lnTo>
                <a:lnTo>
                  <a:pt x="126912" y="17395"/>
                </a:lnTo>
                <a:lnTo>
                  <a:pt x="121138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4400239" y="1272100"/>
            <a:ext cx="140783" cy="191665"/>
          </a:xfrm>
          <a:custGeom>
            <a:avLst/>
            <a:gdLst/>
            <a:ahLst/>
            <a:cxnLst/>
            <a:rect l="l" t="t" r="r" b="b"/>
            <a:pathLst>
              <a:path w="140783" h="191665">
                <a:moveTo>
                  <a:pt x="0" y="0"/>
                </a:moveTo>
                <a:lnTo>
                  <a:pt x="0" y="8690"/>
                </a:lnTo>
                <a:lnTo>
                  <a:pt x="4850" y="24598"/>
                </a:lnTo>
                <a:lnTo>
                  <a:pt x="8690" y="34951"/>
                </a:lnTo>
                <a:lnTo>
                  <a:pt x="14160" y="48038"/>
                </a:lnTo>
                <a:lnTo>
                  <a:pt x="20717" y="62946"/>
                </a:lnTo>
                <a:lnTo>
                  <a:pt x="27999" y="79070"/>
                </a:lnTo>
                <a:lnTo>
                  <a:pt x="34672" y="95275"/>
                </a:lnTo>
                <a:lnTo>
                  <a:pt x="52027" y="141972"/>
                </a:lnTo>
                <a:lnTo>
                  <a:pt x="66097" y="182367"/>
                </a:lnTo>
                <a:lnTo>
                  <a:pt x="69301" y="191665"/>
                </a:lnTo>
                <a:lnTo>
                  <a:pt x="69119" y="191074"/>
                </a:lnTo>
                <a:lnTo>
                  <a:pt x="84493" y="155576"/>
                </a:lnTo>
                <a:lnTo>
                  <a:pt x="89069" y="155374"/>
                </a:lnTo>
                <a:lnTo>
                  <a:pt x="99974" y="159030"/>
                </a:lnTo>
                <a:lnTo>
                  <a:pt x="118384" y="171007"/>
                </a:lnTo>
                <a:lnTo>
                  <a:pt x="135227" y="185031"/>
                </a:lnTo>
                <a:lnTo>
                  <a:pt x="140783" y="18989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4554150" y="1399722"/>
            <a:ext cx="19644" cy="52384"/>
          </a:xfrm>
          <a:custGeom>
            <a:avLst/>
            <a:gdLst/>
            <a:ahLst/>
            <a:cxnLst/>
            <a:rect l="l" t="t" r="r" b="b"/>
            <a:pathLst>
              <a:path w="19644" h="52384">
                <a:moveTo>
                  <a:pt x="0" y="0"/>
                </a:moveTo>
                <a:lnTo>
                  <a:pt x="10852" y="15409"/>
                </a:lnTo>
                <a:lnTo>
                  <a:pt x="16473" y="29383"/>
                </a:lnTo>
                <a:lnTo>
                  <a:pt x="19018" y="46332"/>
                </a:lnTo>
                <a:lnTo>
                  <a:pt x="19644" y="523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4622938" y="1416028"/>
            <a:ext cx="19644" cy="45837"/>
          </a:xfrm>
          <a:custGeom>
            <a:avLst/>
            <a:gdLst/>
            <a:ahLst/>
            <a:cxnLst/>
            <a:rect l="l" t="t" r="r" b="b"/>
            <a:pathLst>
              <a:path w="19644" h="45837">
                <a:moveTo>
                  <a:pt x="0" y="0"/>
                </a:moveTo>
                <a:lnTo>
                  <a:pt x="0" y="18228"/>
                </a:lnTo>
                <a:lnTo>
                  <a:pt x="727" y="34347"/>
                </a:lnTo>
                <a:lnTo>
                  <a:pt x="3475" y="40245"/>
                </a:lnTo>
                <a:lnTo>
                  <a:pt x="5955" y="42109"/>
                </a:lnTo>
                <a:lnTo>
                  <a:pt x="19644" y="458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4642615" y="1353755"/>
            <a:ext cx="101497" cy="111319"/>
          </a:xfrm>
          <a:custGeom>
            <a:avLst/>
            <a:gdLst/>
            <a:ahLst/>
            <a:cxnLst/>
            <a:rect l="l" t="t" r="r" b="b"/>
            <a:pathLst>
              <a:path w="101497" h="111319">
                <a:moveTo>
                  <a:pt x="0" y="0"/>
                </a:moveTo>
                <a:lnTo>
                  <a:pt x="18777" y="37555"/>
                </a:lnTo>
                <a:lnTo>
                  <a:pt x="37824" y="80863"/>
                </a:lnTo>
                <a:lnTo>
                  <a:pt x="45201" y="105811"/>
                </a:lnTo>
                <a:lnTo>
                  <a:pt x="47596" y="109102"/>
                </a:lnTo>
                <a:lnTo>
                  <a:pt x="50284" y="109477"/>
                </a:lnTo>
                <a:lnTo>
                  <a:pt x="65915" y="100486"/>
                </a:lnTo>
                <a:lnTo>
                  <a:pt x="79475" y="94851"/>
                </a:lnTo>
                <a:lnTo>
                  <a:pt x="83541" y="94884"/>
                </a:lnTo>
                <a:lnTo>
                  <a:pt x="90970" y="97830"/>
                </a:lnTo>
                <a:lnTo>
                  <a:pt x="95969" y="102777"/>
                </a:lnTo>
                <a:lnTo>
                  <a:pt x="101497" y="11131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4915813" y="1339607"/>
            <a:ext cx="47698" cy="138500"/>
          </a:xfrm>
          <a:custGeom>
            <a:avLst/>
            <a:gdLst/>
            <a:ahLst/>
            <a:cxnLst/>
            <a:rect l="l" t="t" r="r" b="b"/>
            <a:pathLst>
              <a:path w="47698" h="138500">
                <a:moveTo>
                  <a:pt x="47698" y="138500"/>
                </a:moveTo>
                <a:lnTo>
                  <a:pt x="40745" y="124595"/>
                </a:lnTo>
                <a:lnTo>
                  <a:pt x="32481" y="109037"/>
                </a:lnTo>
                <a:lnTo>
                  <a:pt x="27731" y="100305"/>
                </a:lnTo>
                <a:lnTo>
                  <a:pt x="22745" y="89754"/>
                </a:lnTo>
                <a:lnTo>
                  <a:pt x="8129" y="53400"/>
                </a:lnTo>
                <a:lnTo>
                  <a:pt x="0" y="13792"/>
                </a:lnTo>
                <a:lnTo>
                  <a:pt x="619" y="7341"/>
                </a:lnTo>
                <a:lnTo>
                  <a:pt x="2124" y="3404"/>
                </a:lnTo>
                <a:lnTo>
                  <a:pt x="4219" y="1143"/>
                </a:lnTo>
                <a:lnTo>
                  <a:pt x="6707" y="0"/>
                </a:lnTo>
                <a:lnTo>
                  <a:pt x="9457" y="1056"/>
                </a:lnTo>
                <a:lnTo>
                  <a:pt x="21505" y="140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4914434" y="1409713"/>
            <a:ext cx="104163" cy="59921"/>
          </a:xfrm>
          <a:custGeom>
            <a:avLst/>
            <a:gdLst/>
            <a:ahLst/>
            <a:cxnLst/>
            <a:rect l="l" t="t" r="r" b="b"/>
            <a:pathLst>
              <a:path w="104163" h="59921">
                <a:moveTo>
                  <a:pt x="0" y="12668"/>
                </a:moveTo>
                <a:lnTo>
                  <a:pt x="15216" y="9107"/>
                </a:lnTo>
                <a:lnTo>
                  <a:pt x="30095" y="6035"/>
                </a:lnTo>
                <a:lnTo>
                  <a:pt x="46994" y="1850"/>
                </a:lnTo>
                <a:lnTo>
                  <a:pt x="53157" y="0"/>
                </a:lnTo>
                <a:lnTo>
                  <a:pt x="66795" y="853"/>
                </a:lnTo>
                <a:lnTo>
                  <a:pt x="73997" y="2609"/>
                </a:lnTo>
                <a:lnTo>
                  <a:pt x="100808" y="32074"/>
                </a:lnTo>
                <a:lnTo>
                  <a:pt x="104163" y="48411"/>
                </a:lnTo>
                <a:lnTo>
                  <a:pt x="103275" y="52504"/>
                </a:lnTo>
                <a:lnTo>
                  <a:pt x="99378" y="58991"/>
                </a:lnTo>
                <a:lnTo>
                  <a:pt x="95719" y="59921"/>
                </a:lnTo>
                <a:lnTo>
                  <a:pt x="79984" y="56482"/>
                </a:lnTo>
                <a:lnTo>
                  <a:pt x="75305" y="5523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5045332" y="1409221"/>
            <a:ext cx="23022" cy="62209"/>
          </a:xfrm>
          <a:custGeom>
            <a:avLst/>
            <a:gdLst/>
            <a:ahLst/>
            <a:cxnLst/>
            <a:rect l="l" t="t" r="r" b="b"/>
            <a:pathLst>
              <a:path w="23022" h="62209">
                <a:moveTo>
                  <a:pt x="16473" y="62209"/>
                </a:moveTo>
                <a:lnTo>
                  <a:pt x="10881" y="55526"/>
                </a:lnTo>
                <a:lnTo>
                  <a:pt x="3417" y="40948"/>
                </a:lnTo>
                <a:lnTo>
                  <a:pt x="0" y="30325"/>
                </a:lnTo>
                <a:lnTo>
                  <a:pt x="178" y="20511"/>
                </a:lnTo>
                <a:lnTo>
                  <a:pt x="1244" y="15857"/>
                </a:lnTo>
                <a:lnTo>
                  <a:pt x="4138" y="12026"/>
                </a:lnTo>
                <a:lnTo>
                  <a:pt x="18645" y="2591"/>
                </a:lnTo>
                <a:lnTo>
                  <a:pt x="2302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5120776" y="1418979"/>
            <a:ext cx="101499" cy="98225"/>
          </a:xfrm>
          <a:custGeom>
            <a:avLst/>
            <a:gdLst/>
            <a:ahLst/>
            <a:cxnLst/>
            <a:rect l="l" t="t" r="r" b="b"/>
            <a:pathLst>
              <a:path w="101499" h="98225">
                <a:moveTo>
                  <a:pt x="0" y="0"/>
                </a:moveTo>
                <a:lnTo>
                  <a:pt x="2614" y="15683"/>
                </a:lnTo>
                <a:lnTo>
                  <a:pt x="5584" y="33508"/>
                </a:lnTo>
                <a:lnTo>
                  <a:pt x="7696" y="46179"/>
                </a:lnTo>
                <a:lnTo>
                  <a:pt x="9496" y="47521"/>
                </a:lnTo>
                <a:lnTo>
                  <a:pt x="11788" y="45505"/>
                </a:lnTo>
                <a:lnTo>
                  <a:pt x="21569" y="28310"/>
                </a:lnTo>
                <a:lnTo>
                  <a:pt x="25293" y="26877"/>
                </a:lnTo>
                <a:lnTo>
                  <a:pt x="35252" y="29165"/>
                </a:lnTo>
                <a:lnTo>
                  <a:pt x="43073" y="36002"/>
                </a:lnTo>
                <a:lnTo>
                  <a:pt x="50597" y="49109"/>
                </a:lnTo>
                <a:lnTo>
                  <a:pt x="52285" y="53475"/>
                </a:lnTo>
                <a:lnTo>
                  <a:pt x="52220" y="61238"/>
                </a:lnTo>
                <a:lnTo>
                  <a:pt x="51184" y="64836"/>
                </a:lnTo>
                <a:lnTo>
                  <a:pt x="51221" y="65416"/>
                </a:lnTo>
                <a:lnTo>
                  <a:pt x="60147" y="50352"/>
                </a:lnTo>
                <a:lnTo>
                  <a:pt x="65640" y="39657"/>
                </a:lnTo>
                <a:lnTo>
                  <a:pt x="67407" y="38080"/>
                </a:lnTo>
                <a:lnTo>
                  <a:pt x="84637" y="70049"/>
                </a:lnTo>
                <a:lnTo>
                  <a:pt x="91000" y="84737"/>
                </a:lnTo>
                <a:lnTo>
                  <a:pt x="101499" y="9822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5241958" y="1458205"/>
            <a:ext cx="42564" cy="24267"/>
          </a:xfrm>
          <a:custGeom>
            <a:avLst/>
            <a:gdLst/>
            <a:ahLst/>
            <a:cxnLst/>
            <a:rect l="l" t="t" r="r" b="b"/>
            <a:pathLst>
              <a:path w="42564" h="24267">
                <a:moveTo>
                  <a:pt x="0" y="0"/>
                </a:moveTo>
                <a:lnTo>
                  <a:pt x="5214" y="3476"/>
                </a:lnTo>
                <a:lnTo>
                  <a:pt x="19900" y="21041"/>
                </a:lnTo>
                <a:lnTo>
                  <a:pt x="23089" y="23850"/>
                </a:lnTo>
                <a:lnTo>
                  <a:pt x="26671" y="24267"/>
                </a:lnTo>
                <a:lnTo>
                  <a:pt x="42564" y="163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5291108" y="1320622"/>
            <a:ext cx="45839" cy="170260"/>
          </a:xfrm>
          <a:custGeom>
            <a:avLst/>
            <a:gdLst/>
            <a:ahLst/>
            <a:cxnLst/>
            <a:rect l="l" t="t" r="r" b="b"/>
            <a:pathLst>
              <a:path w="45839" h="170260">
                <a:moveTo>
                  <a:pt x="0" y="0"/>
                </a:moveTo>
                <a:lnTo>
                  <a:pt x="8093" y="37557"/>
                </a:lnTo>
                <a:lnTo>
                  <a:pt x="17799" y="75400"/>
                </a:lnTo>
                <a:lnTo>
                  <a:pt x="21688" y="89557"/>
                </a:lnTo>
                <a:lnTo>
                  <a:pt x="25373" y="102998"/>
                </a:lnTo>
                <a:lnTo>
                  <a:pt x="28921" y="115959"/>
                </a:lnTo>
                <a:lnTo>
                  <a:pt x="32377" y="128602"/>
                </a:lnTo>
                <a:lnTo>
                  <a:pt x="35409" y="138850"/>
                </a:lnTo>
                <a:lnTo>
                  <a:pt x="40719" y="155087"/>
                </a:lnTo>
                <a:lnTo>
                  <a:pt x="45839" y="1702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5362311" y="1422059"/>
            <a:ext cx="53255" cy="42565"/>
          </a:xfrm>
          <a:custGeom>
            <a:avLst/>
            <a:gdLst/>
            <a:ahLst/>
            <a:cxnLst/>
            <a:rect l="l" t="t" r="r" b="b"/>
            <a:pathLst>
              <a:path w="53255" h="42565">
                <a:moveTo>
                  <a:pt x="20513" y="0"/>
                </a:moveTo>
                <a:lnTo>
                  <a:pt x="4644" y="6153"/>
                </a:lnTo>
                <a:lnTo>
                  <a:pt x="1203" y="7376"/>
                </a:lnTo>
                <a:lnTo>
                  <a:pt x="0" y="8919"/>
                </a:lnTo>
                <a:lnTo>
                  <a:pt x="289" y="10676"/>
                </a:lnTo>
                <a:lnTo>
                  <a:pt x="1573" y="12574"/>
                </a:lnTo>
                <a:lnTo>
                  <a:pt x="3521" y="12748"/>
                </a:lnTo>
                <a:lnTo>
                  <a:pt x="8595" y="10031"/>
                </a:lnTo>
                <a:lnTo>
                  <a:pt x="15850" y="4104"/>
                </a:lnTo>
                <a:lnTo>
                  <a:pt x="18859" y="4555"/>
                </a:lnTo>
                <a:lnTo>
                  <a:pt x="26084" y="9906"/>
                </a:lnTo>
                <a:lnTo>
                  <a:pt x="39601" y="27072"/>
                </a:lnTo>
                <a:lnTo>
                  <a:pt x="53255" y="4256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5607050" y="1300846"/>
            <a:ext cx="34481" cy="166988"/>
          </a:xfrm>
          <a:custGeom>
            <a:avLst/>
            <a:gdLst/>
            <a:ahLst/>
            <a:cxnLst/>
            <a:rect l="l" t="t" r="r" b="b"/>
            <a:pathLst>
              <a:path w="34481" h="166988">
                <a:moveTo>
                  <a:pt x="1738" y="0"/>
                </a:moveTo>
                <a:lnTo>
                  <a:pt x="6973" y="41729"/>
                </a:lnTo>
                <a:lnTo>
                  <a:pt x="17922" y="82013"/>
                </a:lnTo>
                <a:lnTo>
                  <a:pt x="26151" y="111273"/>
                </a:lnTo>
                <a:lnTo>
                  <a:pt x="28928" y="124024"/>
                </a:lnTo>
                <a:lnTo>
                  <a:pt x="30779" y="135435"/>
                </a:lnTo>
                <a:lnTo>
                  <a:pt x="32835" y="152964"/>
                </a:lnTo>
                <a:lnTo>
                  <a:pt x="34481" y="16698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5592455" y="1376090"/>
            <a:ext cx="113436" cy="71556"/>
          </a:xfrm>
          <a:custGeom>
            <a:avLst/>
            <a:gdLst/>
            <a:ahLst/>
            <a:cxnLst/>
            <a:rect l="l" t="t" r="r" b="b"/>
            <a:pathLst>
              <a:path w="113436" h="71556">
                <a:moveTo>
                  <a:pt x="0" y="0"/>
                </a:moveTo>
                <a:lnTo>
                  <a:pt x="13434" y="363"/>
                </a:lnTo>
                <a:lnTo>
                  <a:pt x="30174" y="2249"/>
                </a:lnTo>
                <a:lnTo>
                  <a:pt x="47545" y="2970"/>
                </a:lnTo>
                <a:lnTo>
                  <a:pt x="61271" y="3139"/>
                </a:lnTo>
                <a:lnTo>
                  <a:pt x="78102" y="3234"/>
                </a:lnTo>
                <a:lnTo>
                  <a:pt x="90568" y="6738"/>
                </a:lnTo>
                <a:lnTo>
                  <a:pt x="102911" y="19338"/>
                </a:lnTo>
                <a:lnTo>
                  <a:pt x="109526" y="33697"/>
                </a:lnTo>
                <a:lnTo>
                  <a:pt x="113436" y="49538"/>
                </a:lnTo>
                <a:lnTo>
                  <a:pt x="112749" y="62642"/>
                </a:lnTo>
                <a:lnTo>
                  <a:pt x="110092" y="66864"/>
                </a:lnTo>
                <a:lnTo>
                  <a:pt x="106137" y="69679"/>
                </a:lnTo>
                <a:lnTo>
                  <a:pt x="101318" y="71556"/>
                </a:lnTo>
                <a:lnTo>
                  <a:pt x="95559" y="70987"/>
                </a:lnTo>
                <a:lnTo>
                  <a:pt x="82368" y="65505"/>
                </a:lnTo>
                <a:lnTo>
                  <a:pt x="65839" y="50454"/>
                </a:lnTo>
                <a:lnTo>
                  <a:pt x="55663" y="392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5828246" y="1362927"/>
            <a:ext cx="55663" cy="68528"/>
          </a:xfrm>
          <a:custGeom>
            <a:avLst/>
            <a:gdLst/>
            <a:ahLst/>
            <a:cxnLst/>
            <a:rect l="l" t="t" r="r" b="b"/>
            <a:pathLst>
              <a:path w="55663" h="68528">
                <a:moveTo>
                  <a:pt x="0" y="0"/>
                </a:moveTo>
                <a:lnTo>
                  <a:pt x="0" y="16187"/>
                </a:lnTo>
                <a:lnTo>
                  <a:pt x="1091" y="27931"/>
                </a:lnTo>
                <a:lnTo>
                  <a:pt x="5214" y="41640"/>
                </a:lnTo>
                <a:lnTo>
                  <a:pt x="11655" y="54281"/>
                </a:lnTo>
                <a:lnTo>
                  <a:pt x="19368" y="64144"/>
                </a:lnTo>
                <a:lnTo>
                  <a:pt x="27648" y="68528"/>
                </a:lnTo>
                <a:lnTo>
                  <a:pt x="31893" y="68241"/>
                </a:lnTo>
                <a:lnTo>
                  <a:pt x="40490" y="64043"/>
                </a:lnTo>
                <a:lnTo>
                  <a:pt x="47222" y="54415"/>
                </a:lnTo>
                <a:lnTo>
                  <a:pt x="55663" y="360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5910447" y="1374222"/>
            <a:ext cx="27348" cy="77048"/>
          </a:xfrm>
          <a:custGeom>
            <a:avLst/>
            <a:gdLst/>
            <a:ahLst/>
            <a:cxnLst/>
            <a:rect l="l" t="t" r="r" b="b"/>
            <a:pathLst>
              <a:path w="27348" h="77048">
                <a:moveTo>
                  <a:pt x="25893" y="1738"/>
                </a:moveTo>
                <a:lnTo>
                  <a:pt x="17201" y="0"/>
                </a:lnTo>
                <a:lnTo>
                  <a:pt x="10024" y="1087"/>
                </a:lnTo>
                <a:lnTo>
                  <a:pt x="6582" y="2395"/>
                </a:lnTo>
                <a:lnTo>
                  <a:pt x="3923" y="5086"/>
                </a:lnTo>
                <a:lnTo>
                  <a:pt x="0" y="12928"/>
                </a:lnTo>
                <a:lnTo>
                  <a:pt x="923" y="25387"/>
                </a:lnTo>
                <a:lnTo>
                  <a:pt x="5700" y="39899"/>
                </a:lnTo>
                <a:lnTo>
                  <a:pt x="13886" y="53625"/>
                </a:lnTo>
                <a:lnTo>
                  <a:pt x="26984" y="71886"/>
                </a:lnTo>
                <a:lnTo>
                  <a:pt x="27348" y="75062"/>
                </a:lnTo>
                <a:lnTo>
                  <a:pt x="25043" y="76452"/>
                </a:lnTo>
                <a:lnTo>
                  <a:pt x="12795" y="770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5970255" y="1377591"/>
            <a:ext cx="35243" cy="67066"/>
          </a:xfrm>
          <a:custGeom>
            <a:avLst/>
            <a:gdLst/>
            <a:ahLst/>
            <a:cxnLst/>
            <a:rect l="l" t="t" r="r" b="b"/>
            <a:pathLst>
              <a:path w="35243" h="67066">
                <a:moveTo>
                  <a:pt x="15242" y="53968"/>
                </a:moveTo>
                <a:lnTo>
                  <a:pt x="27176" y="40296"/>
                </a:lnTo>
                <a:lnTo>
                  <a:pt x="33775" y="27401"/>
                </a:lnTo>
                <a:lnTo>
                  <a:pt x="35243" y="18269"/>
                </a:lnTo>
                <a:lnTo>
                  <a:pt x="34318" y="10088"/>
                </a:lnTo>
                <a:lnTo>
                  <a:pt x="31482" y="4026"/>
                </a:lnTo>
                <a:lnTo>
                  <a:pt x="28979" y="2119"/>
                </a:lnTo>
                <a:lnTo>
                  <a:pt x="22318" y="0"/>
                </a:lnTo>
                <a:lnTo>
                  <a:pt x="14506" y="1968"/>
                </a:lnTo>
                <a:lnTo>
                  <a:pt x="6911" y="6845"/>
                </a:lnTo>
                <a:lnTo>
                  <a:pt x="1110" y="13863"/>
                </a:lnTo>
                <a:lnTo>
                  <a:pt x="0" y="18136"/>
                </a:lnTo>
                <a:lnTo>
                  <a:pt x="706" y="27735"/>
                </a:lnTo>
                <a:lnTo>
                  <a:pt x="6356" y="38064"/>
                </a:lnTo>
                <a:lnTo>
                  <a:pt x="19764" y="53136"/>
                </a:lnTo>
                <a:lnTo>
                  <a:pt x="34888" y="6706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6057576" y="1434769"/>
            <a:ext cx="3274" cy="3274"/>
          </a:xfrm>
          <a:custGeom>
            <a:avLst/>
            <a:gdLst/>
            <a:ahLst/>
            <a:cxnLst/>
            <a:rect l="l" t="t" r="r" b="b"/>
            <a:pathLst>
              <a:path w="3274" h="3274">
                <a:moveTo>
                  <a:pt x="0" y="3274"/>
                </a:moveTo>
                <a:lnTo>
                  <a:pt x="3274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6223961" y="1314531"/>
            <a:ext cx="150607" cy="200094"/>
          </a:xfrm>
          <a:custGeom>
            <a:avLst/>
            <a:gdLst/>
            <a:ahLst/>
            <a:cxnLst/>
            <a:rect l="l" t="t" r="r" b="b"/>
            <a:pathLst>
              <a:path w="150607" h="200094">
                <a:moveTo>
                  <a:pt x="0" y="0"/>
                </a:moveTo>
                <a:lnTo>
                  <a:pt x="10684" y="49209"/>
                </a:lnTo>
                <a:lnTo>
                  <a:pt x="18930" y="95947"/>
                </a:lnTo>
                <a:lnTo>
                  <a:pt x="25010" y="139504"/>
                </a:lnTo>
                <a:lnTo>
                  <a:pt x="26496" y="151936"/>
                </a:lnTo>
                <a:lnTo>
                  <a:pt x="27850" y="162407"/>
                </a:lnTo>
                <a:lnTo>
                  <a:pt x="30324" y="179861"/>
                </a:lnTo>
                <a:lnTo>
                  <a:pt x="33763" y="196745"/>
                </a:lnTo>
                <a:lnTo>
                  <a:pt x="35241" y="199191"/>
                </a:lnTo>
                <a:lnTo>
                  <a:pt x="36954" y="200094"/>
                </a:lnTo>
                <a:lnTo>
                  <a:pt x="38823" y="199969"/>
                </a:lnTo>
                <a:lnTo>
                  <a:pt x="42841" y="197889"/>
                </a:lnTo>
                <a:lnTo>
                  <a:pt x="47779" y="194904"/>
                </a:lnTo>
                <a:lnTo>
                  <a:pt x="65234" y="188889"/>
                </a:lnTo>
                <a:lnTo>
                  <a:pt x="80445" y="185555"/>
                </a:lnTo>
                <a:lnTo>
                  <a:pt x="93474" y="185299"/>
                </a:lnTo>
                <a:lnTo>
                  <a:pt x="107753" y="186762"/>
                </a:lnTo>
                <a:lnTo>
                  <a:pt x="122588" y="189837"/>
                </a:lnTo>
                <a:lnTo>
                  <a:pt x="140041" y="193920"/>
                </a:lnTo>
                <a:lnTo>
                  <a:pt x="150607" y="1964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6374613" y="1428857"/>
            <a:ext cx="55312" cy="58755"/>
          </a:xfrm>
          <a:custGeom>
            <a:avLst/>
            <a:gdLst/>
            <a:ahLst/>
            <a:cxnLst/>
            <a:rect l="l" t="t" r="r" b="b"/>
            <a:pathLst>
              <a:path w="55312" h="58755">
                <a:moveTo>
                  <a:pt x="0" y="3476"/>
                </a:moveTo>
                <a:lnTo>
                  <a:pt x="8690" y="0"/>
                </a:lnTo>
                <a:lnTo>
                  <a:pt x="16837" y="233"/>
                </a:lnTo>
                <a:lnTo>
                  <a:pt x="25672" y="3490"/>
                </a:lnTo>
                <a:lnTo>
                  <a:pt x="35662" y="9788"/>
                </a:lnTo>
                <a:lnTo>
                  <a:pt x="48036" y="26729"/>
                </a:lnTo>
                <a:lnTo>
                  <a:pt x="55138" y="44400"/>
                </a:lnTo>
                <a:lnTo>
                  <a:pt x="55312" y="48948"/>
                </a:lnTo>
                <a:lnTo>
                  <a:pt x="54336" y="52708"/>
                </a:lnTo>
                <a:lnTo>
                  <a:pt x="52595" y="55942"/>
                </a:lnTo>
                <a:lnTo>
                  <a:pt x="49614" y="57734"/>
                </a:lnTo>
                <a:lnTo>
                  <a:pt x="41452" y="58755"/>
                </a:lnTo>
                <a:lnTo>
                  <a:pt x="31762" y="55086"/>
                </a:lnTo>
                <a:lnTo>
                  <a:pt x="18990" y="45809"/>
                </a:lnTo>
                <a:lnTo>
                  <a:pt x="15934" y="42612"/>
                </a:lnTo>
                <a:lnTo>
                  <a:pt x="14260" y="39389"/>
                </a:lnTo>
                <a:lnTo>
                  <a:pt x="13096" y="2639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6427044" y="1438817"/>
            <a:ext cx="42151" cy="28658"/>
          </a:xfrm>
          <a:custGeom>
            <a:avLst/>
            <a:gdLst/>
            <a:ahLst/>
            <a:cxnLst/>
            <a:rect l="l" t="t" r="r" b="b"/>
            <a:pathLst>
              <a:path w="42151" h="28658">
                <a:moveTo>
                  <a:pt x="29467" y="0"/>
                </a:moveTo>
                <a:lnTo>
                  <a:pt x="41400" y="13671"/>
                </a:lnTo>
                <a:lnTo>
                  <a:pt x="42151" y="17117"/>
                </a:lnTo>
                <a:lnTo>
                  <a:pt x="41046" y="24827"/>
                </a:lnTo>
                <a:lnTo>
                  <a:pt x="39005" y="27101"/>
                </a:lnTo>
                <a:lnTo>
                  <a:pt x="36190" y="28254"/>
                </a:lnTo>
                <a:lnTo>
                  <a:pt x="32857" y="28658"/>
                </a:lnTo>
                <a:lnTo>
                  <a:pt x="24304" y="25227"/>
                </a:lnTo>
                <a:lnTo>
                  <a:pt x="11203" y="15114"/>
                </a:lnTo>
                <a:lnTo>
                  <a:pt x="0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6472926" y="1291416"/>
            <a:ext cx="29467" cy="206271"/>
          </a:xfrm>
          <a:custGeom>
            <a:avLst/>
            <a:gdLst/>
            <a:ahLst/>
            <a:cxnLst/>
            <a:rect l="l" t="t" r="r" b="b"/>
            <a:pathLst>
              <a:path w="29467" h="206271">
                <a:moveTo>
                  <a:pt x="0" y="0"/>
                </a:moveTo>
                <a:lnTo>
                  <a:pt x="9114" y="41247"/>
                </a:lnTo>
                <a:lnTo>
                  <a:pt x="17131" y="91326"/>
                </a:lnTo>
                <a:lnTo>
                  <a:pt x="24680" y="142988"/>
                </a:lnTo>
                <a:lnTo>
                  <a:pt x="28836" y="194052"/>
                </a:lnTo>
                <a:lnTo>
                  <a:pt x="29467" y="2062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6504365" y="1389576"/>
            <a:ext cx="63557" cy="81854"/>
          </a:xfrm>
          <a:custGeom>
            <a:avLst/>
            <a:gdLst/>
            <a:ahLst/>
            <a:cxnLst/>
            <a:rect l="l" t="t" r="r" b="b"/>
            <a:pathLst>
              <a:path w="63557" h="81854">
                <a:moveTo>
                  <a:pt x="24267" y="0"/>
                </a:moveTo>
                <a:lnTo>
                  <a:pt x="17948" y="8205"/>
                </a:lnTo>
                <a:lnTo>
                  <a:pt x="417" y="25908"/>
                </a:lnTo>
                <a:lnTo>
                  <a:pt x="0" y="30732"/>
                </a:lnTo>
                <a:lnTo>
                  <a:pt x="25309" y="63229"/>
                </a:lnTo>
                <a:lnTo>
                  <a:pt x="57654" y="79338"/>
                </a:lnTo>
                <a:lnTo>
                  <a:pt x="63557" y="8185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4310411" y="1577988"/>
            <a:ext cx="73611" cy="152163"/>
          </a:xfrm>
          <a:custGeom>
            <a:avLst/>
            <a:gdLst/>
            <a:ahLst/>
            <a:cxnLst/>
            <a:rect l="l" t="t" r="r" b="b"/>
            <a:pathLst>
              <a:path w="73611" h="152163">
                <a:moveTo>
                  <a:pt x="73611" y="152163"/>
                </a:moveTo>
                <a:lnTo>
                  <a:pt x="69906" y="143594"/>
                </a:lnTo>
                <a:lnTo>
                  <a:pt x="59093" y="128726"/>
                </a:lnTo>
                <a:lnTo>
                  <a:pt x="47029" y="113007"/>
                </a:lnTo>
                <a:lnTo>
                  <a:pt x="39882" y="102776"/>
                </a:lnTo>
                <a:lnTo>
                  <a:pt x="17375" y="66145"/>
                </a:lnTo>
                <a:lnTo>
                  <a:pt x="2662" y="29665"/>
                </a:lnTo>
                <a:lnTo>
                  <a:pt x="0" y="11864"/>
                </a:lnTo>
                <a:lnTo>
                  <a:pt x="1618" y="6244"/>
                </a:lnTo>
                <a:lnTo>
                  <a:pt x="4879" y="2497"/>
                </a:lnTo>
                <a:lnTo>
                  <a:pt x="9236" y="0"/>
                </a:lnTo>
                <a:lnTo>
                  <a:pt x="15415" y="153"/>
                </a:lnTo>
                <a:lnTo>
                  <a:pt x="31012" y="5175"/>
                </a:lnTo>
                <a:lnTo>
                  <a:pt x="45947" y="15410"/>
                </a:lnTo>
                <a:lnTo>
                  <a:pt x="57678" y="27720"/>
                </a:lnTo>
                <a:lnTo>
                  <a:pt x="65209" y="45593"/>
                </a:lnTo>
                <a:lnTo>
                  <a:pt x="67063" y="506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4312021" y="1644961"/>
            <a:ext cx="114488" cy="56106"/>
          </a:xfrm>
          <a:custGeom>
            <a:avLst/>
            <a:gdLst/>
            <a:ahLst/>
            <a:cxnLst/>
            <a:rect l="l" t="t" r="r" b="b"/>
            <a:pathLst>
              <a:path w="114488" h="56106">
                <a:moveTo>
                  <a:pt x="0" y="0"/>
                </a:moveTo>
                <a:lnTo>
                  <a:pt x="13433" y="5591"/>
                </a:lnTo>
                <a:lnTo>
                  <a:pt x="30901" y="13419"/>
                </a:lnTo>
                <a:lnTo>
                  <a:pt x="44778" y="18212"/>
                </a:lnTo>
                <a:lnTo>
                  <a:pt x="57493" y="21797"/>
                </a:lnTo>
                <a:lnTo>
                  <a:pt x="68844" y="23876"/>
                </a:lnTo>
                <a:lnTo>
                  <a:pt x="87018" y="22245"/>
                </a:lnTo>
                <a:lnTo>
                  <a:pt x="90754" y="21379"/>
                </a:lnTo>
                <a:lnTo>
                  <a:pt x="98785" y="23326"/>
                </a:lnTo>
                <a:lnTo>
                  <a:pt x="102964" y="25373"/>
                </a:lnTo>
                <a:lnTo>
                  <a:pt x="109547" y="32498"/>
                </a:lnTo>
                <a:lnTo>
                  <a:pt x="113807" y="41001"/>
                </a:lnTo>
                <a:lnTo>
                  <a:pt x="114488" y="48417"/>
                </a:lnTo>
                <a:lnTo>
                  <a:pt x="112705" y="51196"/>
                </a:lnTo>
                <a:lnTo>
                  <a:pt x="105873" y="55253"/>
                </a:lnTo>
                <a:lnTo>
                  <a:pt x="90062" y="56106"/>
                </a:lnTo>
                <a:lnTo>
                  <a:pt x="80773" y="52948"/>
                </a:lnTo>
                <a:lnTo>
                  <a:pt x="76768" y="50578"/>
                </a:lnTo>
                <a:lnTo>
                  <a:pt x="74461" y="47907"/>
                </a:lnTo>
                <a:lnTo>
                  <a:pt x="73287" y="45034"/>
                </a:lnTo>
                <a:lnTo>
                  <a:pt x="72031" y="3601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4429922" y="1636838"/>
            <a:ext cx="42564" cy="61274"/>
          </a:xfrm>
          <a:custGeom>
            <a:avLst/>
            <a:gdLst/>
            <a:ahLst/>
            <a:cxnLst/>
            <a:rect l="l" t="t" r="r" b="b"/>
            <a:pathLst>
              <a:path w="42564" h="61274">
                <a:moveTo>
                  <a:pt x="0" y="53898"/>
                </a:moveTo>
                <a:lnTo>
                  <a:pt x="16490" y="61274"/>
                </a:lnTo>
                <a:lnTo>
                  <a:pt x="18633" y="59907"/>
                </a:lnTo>
                <a:lnTo>
                  <a:pt x="21014" y="52567"/>
                </a:lnTo>
                <a:lnTo>
                  <a:pt x="18878" y="34424"/>
                </a:lnTo>
                <a:lnTo>
                  <a:pt x="18455" y="21232"/>
                </a:lnTo>
                <a:lnTo>
                  <a:pt x="20207" y="9549"/>
                </a:lnTo>
                <a:lnTo>
                  <a:pt x="24624" y="1930"/>
                </a:lnTo>
                <a:lnTo>
                  <a:pt x="27694" y="335"/>
                </a:lnTo>
                <a:lnTo>
                  <a:pt x="31195" y="0"/>
                </a:lnTo>
                <a:lnTo>
                  <a:pt x="42564" y="15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4626406" y="1641561"/>
            <a:ext cx="89030" cy="85139"/>
          </a:xfrm>
          <a:custGeom>
            <a:avLst/>
            <a:gdLst/>
            <a:ahLst/>
            <a:cxnLst/>
            <a:rect l="l" t="t" r="r" b="b"/>
            <a:pathLst>
              <a:path w="89030" h="85139">
                <a:moveTo>
                  <a:pt x="0" y="9822"/>
                </a:moveTo>
                <a:lnTo>
                  <a:pt x="5502" y="23417"/>
                </a:lnTo>
                <a:lnTo>
                  <a:pt x="14726" y="41378"/>
                </a:lnTo>
                <a:lnTo>
                  <a:pt x="22188" y="54770"/>
                </a:lnTo>
                <a:lnTo>
                  <a:pt x="31798" y="71808"/>
                </a:lnTo>
                <a:lnTo>
                  <a:pt x="35718" y="80300"/>
                </a:lnTo>
                <a:lnTo>
                  <a:pt x="37636" y="81182"/>
                </a:lnTo>
                <a:lnTo>
                  <a:pt x="39642" y="79951"/>
                </a:lnTo>
                <a:lnTo>
                  <a:pt x="48091" y="68382"/>
                </a:lnTo>
                <a:lnTo>
                  <a:pt x="50614" y="67052"/>
                </a:lnTo>
                <a:lnTo>
                  <a:pt x="53388" y="66893"/>
                </a:lnTo>
                <a:lnTo>
                  <a:pt x="56329" y="67515"/>
                </a:lnTo>
                <a:lnTo>
                  <a:pt x="73754" y="78604"/>
                </a:lnTo>
                <a:lnTo>
                  <a:pt x="82741" y="85139"/>
                </a:lnTo>
                <a:lnTo>
                  <a:pt x="85720" y="84409"/>
                </a:lnTo>
                <a:lnTo>
                  <a:pt x="87706" y="81010"/>
                </a:lnTo>
                <a:lnTo>
                  <a:pt x="89030" y="75835"/>
                </a:lnTo>
                <a:lnTo>
                  <a:pt x="86620" y="60383"/>
                </a:lnTo>
                <a:lnTo>
                  <a:pt x="83940" y="51169"/>
                </a:lnTo>
                <a:lnTo>
                  <a:pt x="81426" y="41752"/>
                </a:lnTo>
                <a:lnTo>
                  <a:pt x="79022" y="32200"/>
                </a:lnTo>
                <a:lnTo>
                  <a:pt x="75503" y="15766"/>
                </a:lnTo>
                <a:lnTo>
                  <a:pt x="75306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4777054" y="1670966"/>
            <a:ext cx="43344" cy="41257"/>
          </a:xfrm>
          <a:custGeom>
            <a:avLst/>
            <a:gdLst/>
            <a:ahLst/>
            <a:cxnLst/>
            <a:rect l="l" t="t" r="r" b="b"/>
            <a:pathLst>
              <a:path w="43344" h="41257">
                <a:moveTo>
                  <a:pt x="16371" y="0"/>
                </a:moveTo>
                <a:lnTo>
                  <a:pt x="25061" y="3476"/>
                </a:lnTo>
                <a:lnTo>
                  <a:pt x="37419" y="16067"/>
                </a:lnTo>
                <a:lnTo>
                  <a:pt x="42097" y="25573"/>
                </a:lnTo>
                <a:lnTo>
                  <a:pt x="43344" y="30145"/>
                </a:lnTo>
                <a:lnTo>
                  <a:pt x="43084" y="33921"/>
                </a:lnTo>
                <a:lnTo>
                  <a:pt x="39885" y="40057"/>
                </a:lnTo>
                <a:lnTo>
                  <a:pt x="36776" y="41257"/>
                </a:lnTo>
                <a:lnTo>
                  <a:pt x="28472" y="40649"/>
                </a:lnTo>
                <a:lnTo>
                  <a:pt x="13569" y="32740"/>
                </a:lnTo>
                <a:lnTo>
                  <a:pt x="6879" y="26193"/>
                </a:lnTo>
                <a:lnTo>
                  <a:pt x="0" y="1637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4822724" y="1641435"/>
            <a:ext cx="29670" cy="42565"/>
          </a:xfrm>
          <a:custGeom>
            <a:avLst/>
            <a:gdLst/>
            <a:ahLst/>
            <a:cxnLst/>
            <a:rect l="l" t="t" r="r" b="b"/>
            <a:pathLst>
              <a:path w="29670" h="42565">
                <a:moveTo>
                  <a:pt x="3476" y="42565"/>
                </a:moveTo>
                <a:lnTo>
                  <a:pt x="0" y="39089"/>
                </a:lnTo>
                <a:lnTo>
                  <a:pt x="67" y="36973"/>
                </a:lnTo>
                <a:lnTo>
                  <a:pt x="3052" y="31712"/>
                </a:lnTo>
                <a:lnTo>
                  <a:pt x="17918" y="14295"/>
                </a:lnTo>
                <a:lnTo>
                  <a:pt x="2967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4888797" y="1588806"/>
            <a:ext cx="78231" cy="136906"/>
          </a:xfrm>
          <a:custGeom>
            <a:avLst/>
            <a:gdLst/>
            <a:ahLst/>
            <a:cxnLst/>
            <a:rect l="l" t="t" r="r" b="b"/>
            <a:pathLst>
              <a:path w="78231" h="136906">
                <a:moveTo>
                  <a:pt x="29117" y="82034"/>
                </a:moveTo>
                <a:lnTo>
                  <a:pt x="26314" y="120197"/>
                </a:lnTo>
                <a:lnTo>
                  <a:pt x="42542" y="136906"/>
                </a:lnTo>
                <a:lnTo>
                  <a:pt x="44980" y="134259"/>
                </a:lnTo>
                <a:lnTo>
                  <a:pt x="48658" y="123557"/>
                </a:lnTo>
                <a:lnTo>
                  <a:pt x="49564" y="105218"/>
                </a:lnTo>
                <a:lnTo>
                  <a:pt x="49297" y="94216"/>
                </a:lnTo>
                <a:lnTo>
                  <a:pt x="40230" y="50920"/>
                </a:lnTo>
                <a:lnTo>
                  <a:pt x="16369" y="7963"/>
                </a:lnTo>
                <a:lnTo>
                  <a:pt x="4654" y="0"/>
                </a:lnTo>
                <a:lnTo>
                  <a:pt x="1530" y="58"/>
                </a:lnTo>
                <a:lnTo>
                  <a:pt x="175" y="2281"/>
                </a:lnTo>
                <a:lnTo>
                  <a:pt x="0" y="5945"/>
                </a:lnTo>
                <a:lnTo>
                  <a:pt x="6595" y="19718"/>
                </a:lnTo>
                <a:lnTo>
                  <a:pt x="11920" y="28485"/>
                </a:lnTo>
                <a:lnTo>
                  <a:pt x="19471" y="39058"/>
                </a:lnTo>
                <a:lnTo>
                  <a:pt x="28507" y="50837"/>
                </a:lnTo>
                <a:lnTo>
                  <a:pt x="38533" y="63419"/>
                </a:lnTo>
                <a:lnTo>
                  <a:pt x="47400" y="75081"/>
                </a:lnTo>
                <a:lnTo>
                  <a:pt x="55494" y="86130"/>
                </a:lnTo>
                <a:lnTo>
                  <a:pt x="68126" y="103864"/>
                </a:lnTo>
                <a:lnTo>
                  <a:pt x="78231" y="11805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5163580" y="1657680"/>
            <a:ext cx="45781" cy="50320"/>
          </a:xfrm>
          <a:custGeom>
            <a:avLst/>
            <a:gdLst/>
            <a:ahLst/>
            <a:cxnLst/>
            <a:rect l="l" t="t" r="r" b="b"/>
            <a:pathLst>
              <a:path w="45781" h="50320">
                <a:moveTo>
                  <a:pt x="35958" y="0"/>
                </a:moveTo>
                <a:lnTo>
                  <a:pt x="618" y="16968"/>
                </a:lnTo>
                <a:lnTo>
                  <a:pt x="0" y="23185"/>
                </a:lnTo>
                <a:lnTo>
                  <a:pt x="3848" y="30556"/>
                </a:lnTo>
                <a:lnTo>
                  <a:pt x="10773" y="38320"/>
                </a:lnTo>
                <a:lnTo>
                  <a:pt x="24534" y="47735"/>
                </a:lnTo>
                <a:lnTo>
                  <a:pt x="33549" y="50320"/>
                </a:lnTo>
                <a:lnTo>
                  <a:pt x="36899" y="49918"/>
                </a:lnTo>
                <a:lnTo>
                  <a:pt x="39496" y="48558"/>
                </a:lnTo>
                <a:lnTo>
                  <a:pt x="45781" y="425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5212673" y="1670714"/>
            <a:ext cx="35682" cy="33252"/>
          </a:xfrm>
          <a:custGeom>
            <a:avLst/>
            <a:gdLst/>
            <a:ahLst/>
            <a:cxnLst/>
            <a:rect l="l" t="t" r="r" b="b"/>
            <a:pathLst>
              <a:path w="35682" h="33252">
                <a:moveTo>
                  <a:pt x="16371" y="0"/>
                </a:moveTo>
                <a:lnTo>
                  <a:pt x="28714" y="17206"/>
                </a:lnTo>
                <a:lnTo>
                  <a:pt x="35682" y="26687"/>
                </a:lnTo>
                <a:lnTo>
                  <a:pt x="35430" y="29797"/>
                </a:lnTo>
                <a:lnTo>
                  <a:pt x="32715" y="31870"/>
                </a:lnTo>
                <a:lnTo>
                  <a:pt x="28358" y="33252"/>
                </a:lnTo>
                <a:lnTo>
                  <a:pt x="17697" y="30908"/>
                </a:lnTo>
                <a:lnTo>
                  <a:pt x="0" y="2292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5304391" y="1667377"/>
            <a:ext cx="72035" cy="52247"/>
          </a:xfrm>
          <a:custGeom>
            <a:avLst/>
            <a:gdLst/>
            <a:ahLst/>
            <a:cxnLst/>
            <a:rect l="l" t="t" r="r" b="b"/>
            <a:pathLst>
              <a:path w="72035" h="52247">
                <a:moveTo>
                  <a:pt x="0" y="0"/>
                </a:moveTo>
                <a:lnTo>
                  <a:pt x="3561" y="16187"/>
                </a:lnTo>
                <a:lnTo>
                  <a:pt x="8574" y="32688"/>
                </a:lnTo>
                <a:lnTo>
                  <a:pt x="16569" y="51085"/>
                </a:lnTo>
                <a:lnTo>
                  <a:pt x="17595" y="52247"/>
                </a:lnTo>
                <a:lnTo>
                  <a:pt x="18278" y="51567"/>
                </a:lnTo>
                <a:lnTo>
                  <a:pt x="18734" y="49658"/>
                </a:lnTo>
                <a:lnTo>
                  <a:pt x="17943" y="33160"/>
                </a:lnTo>
                <a:lnTo>
                  <a:pt x="20223" y="21650"/>
                </a:lnTo>
                <a:lnTo>
                  <a:pt x="25602" y="13139"/>
                </a:lnTo>
                <a:lnTo>
                  <a:pt x="29074" y="9850"/>
                </a:lnTo>
                <a:lnTo>
                  <a:pt x="33207" y="9477"/>
                </a:lnTo>
                <a:lnTo>
                  <a:pt x="42651" y="13914"/>
                </a:lnTo>
                <a:lnTo>
                  <a:pt x="58195" y="28376"/>
                </a:lnTo>
                <a:lnTo>
                  <a:pt x="69961" y="45629"/>
                </a:lnTo>
                <a:lnTo>
                  <a:pt x="72035" y="4911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5415757" y="1592003"/>
            <a:ext cx="29469" cy="124426"/>
          </a:xfrm>
          <a:custGeom>
            <a:avLst/>
            <a:gdLst/>
            <a:ahLst/>
            <a:cxnLst/>
            <a:rect l="l" t="t" r="r" b="b"/>
            <a:pathLst>
              <a:path w="29469" h="124426">
                <a:moveTo>
                  <a:pt x="0" y="0"/>
                </a:moveTo>
                <a:lnTo>
                  <a:pt x="0" y="13906"/>
                </a:lnTo>
                <a:lnTo>
                  <a:pt x="1091" y="22368"/>
                </a:lnTo>
                <a:lnTo>
                  <a:pt x="11655" y="66348"/>
                </a:lnTo>
                <a:lnTo>
                  <a:pt x="15410" y="78067"/>
                </a:lnTo>
                <a:lnTo>
                  <a:pt x="18641" y="88426"/>
                </a:lnTo>
                <a:lnTo>
                  <a:pt x="24171" y="106728"/>
                </a:lnTo>
                <a:lnTo>
                  <a:pt x="29469" y="12442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5415795" y="1637782"/>
            <a:ext cx="16372" cy="0"/>
          </a:xfrm>
          <a:custGeom>
            <a:avLst/>
            <a:gdLst/>
            <a:ahLst/>
            <a:cxnLst/>
            <a:rect l="l" t="t" r="r" b="b"/>
            <a:pathLst>
              <a:path w="16372" h="0">
                <a:moveTo>
                  <a:pt x="0" y="0"/>
                </a:moveTo>
                <a:lnTo>
                  <a:pt x="16372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5507516" y="1640993"/>
            <a:ext cx="16371" cy="55665"/>
          </a:xfrm>
          <a:custGeom>
            <a:avLst/>
            <a:gdLst/>
            <a:ahLst/>
            <a:cxnLst/>
            <a:rect l="l" t="t" r="r" b="b"/>
            <a:pathLst>
              <a:path w="16371" h="55665">
                <a:moveTo>
                  <a:pt x="0" y="0"/>
                </a:moveTo>
                <a:lnTo>
                  <a:pt x="727" y="10820"/>
                </a:lnTo>
                <a:lnTo>
                  <a:pt x="5228" y="24954"/>
                </a:lnTo>
                <a:lnTo>
                  <a:pt x="10806" y="39935"/>
                </a:lnTo>
                <a:lnTo>
                  <a:pt x="16371" y="5566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5533750" y="1650753"/>
            <a:ext cx="78586" cy="68763"/>
          </a:xfrm>
          <a:custGeom>
            <a:avLst/>
            <a:gdLst/>
            <a:ahLst/>
            <a:cxnLst/>
            <a:rect l="l" t="t" r="r" b="b"/>
            <a:pathLst>
              <a:path w="78586" h="68763">
                <a:moveTo>
                  <a:pt x="0" y="0"/>
                </a:moveTo>
                <a:lnTo>
                  <a:pt x="3561" y="17809"/>
                </a:lnTo>
                <a:lnTo>
                  <a:pt x="5663" y="32200"/>
                </a:lnTo>
                <a:lnTo>
                  <a:pt x="6519" y="38687"/>
                </a:lnTo>
                <a:lnTo>
                  <a:pt x="7256" y="38889"/>
                </a:lnTo>
                <a:lnTo>
                  <a:pt x="8112" y="37932"/>
                </a:lnTo>
                <a:lnTo>
                  <a:pt x="14713" y="23326"/>
                </a:lnTo>
                <a:lnTo>
                  <a:pt x="21257" y="9660"/>
                </a:lnTo>
                <a:lnTo>
                  <a:pt x="26911" y="4536"/>
                </a:lnTo>
                <a:lnTo>
                  <a:pt x="29947" y="4115"/>
                </a:lnTo>
                <a:lnTo>
                  <a:pt x="36231" y="6558"/>
                </a:lnTo>
                <a:lnTo>
                  <a:pt x="49381" y="21024"/>
                </a:lnTo>
                <a:lnTo>
                  <a:pt x="58572" y="34327"/>
                </a:lnTo>
                <a:lnTo>
                  <a:pt x="66780" y="47637"/>
                </a:lnTo>
                <a:lnTo>
                  <a:pt x="76039" y="64159"/>
                </a:lnTo>
                <a:lnTo>
                  <a:pt x="78586" y="6876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5632023" y="1657239"/>
            <a:ext cx="56019" cy="35890"/>
          </a:xfrm>
          <a:custGeom>
            <a:avLst/>
            <a:gdLst/>
            <a:ahLst/>
            <a:cxnLst/>
            <a:rect l="l" t="t" r="r" b="b"/>
            <a:pathLst>
              <a:path w="56019" h="35890">
                <a:moveTo>
                  <a:pt x="0" y="9823"/>
                </a:moveTo>
                <a:lnTo>
                  <a:pt x="14330" y="24153"/>
                </a:lnTo>
                <a:lnTo>
                  <a:pt x="30805" y="33675"/>
                </a:lnTo>
                <a:lnTo>
                  <a:pt x="41221" y="35826"/>
                </a:lnTo>
                <a:lnTo>
                  <a:pt x="46036" y="35890"/>
                </a:lnTo>
                <a:lnTo>
                  <a:pt x="49610" y="34478"/>
                </a:lnTo>
                <a:lnTo>
                  <a:pt x="52356" y="32081"/>
                </a:lnTo>
                <a:lnTo>
                  <a:pt x="54551" y="29027"/>
                </a:lnTo>
                <a:lnTo>
                  <a:pt x="56019" y="18843"/>
                </a:lnTo>
                <a:lnTo>
                  <a:pt x="55770" y="5583"/>
                </a:lnTo>
                <a:lnTo>
                  <a:pt x="55665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5700827" y="1660451"/>
            <a:ext cx="52680" cy="36527"/>
          </a:xfrm>
          <a:custGeom>
            <a:avLst/>
            <a:gdLst/>
            <a:ahLst/>
            <a:cxnLst/>
            <a:rect l="l" t="t" r="r" b="b"/>
            <a:pathLst>
              <a:path w="52680" h="36527">
                <a:moveTo>
                  <a:pt x="32744" y="3274"/>
                </a:moveTo>
                <a:lnTo>
                  <a:pt x="42474" y="14094"/>
                </a:lnTo>
                <a:lnTo>
                  <a:pt x="51187" y="31432"/>
                </a:lnTo>
                <a:lnTo>
                  <a:pt x="52680" y="35144"/>
                </a:lnTo>
                <a:lnTo>
                  <a:pt x="50764" y="36527"/>
                </a:lnTo>
                <a:lnTo>
                  <a:pt x="40875" y="35153"/>
                </a:lnTo>
                <a:lnTo>
                  <a:pt x="28717" y="27994"/>
                </a:lnTo>
                <a:lnTo>
                  <a:pt x="12511" y="13630"/>
                </a:lnTo>
                <a:lnTo>
                  <a:pt x="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5779454" y="1657113"/>
            <a:ext cx="32745" cy="44905"/>
          </a:xfrm>
          <a:custGeom>
            <a:avLst/>
            <a:gdLst/>
            <a:ahLst/>
            <a:cxnLst/>
            <a:rect l="l" t="t" r="r" b="b"/>
            <a:pathLst>
              <a:path w="32745" h="44905">
                <a:moveTo>
                  <a:pt x="0" y="26196"/>
                </a:moveTo>
                <a:lnTo>
                  <a:pt x="7478" y="34766"/>
                </a:lnTo>
                <a:lnTo>
                  <a:pt x="11934" y="43345"/>
                </a:lnTo>
                <a:lnTo>
                  <a:pt x="14505" y="44905"/>
                </a:lnTo>
                <a:lnTo>
                  <a:pt x="17311" y="44490"/>
                </a:lnTo>
                <a:lnTo>
                  <a:pt x="20272" y="42758"/>
                </a:lnTo>
                <a:lnTo>
                  <a:pt x="24533" y="35012"/>
                </a:lnTo>
                <a:lnTo>
                  <a:pt x="28978" y="18378"/>
                </a:lnTo>
                <a:lnTo>
                  <a:pt x="32745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5840761" y="1637201"/>
            <a:ext cx="38347" cy="75516"/>
          </a:xfrm>
          <a:custGeom>
            <a:avLst/>
            <a:gdLst/>
            <a:ahLst/>
            <a:cxnLst/>
            <a:rect l="l" t="t" r="r" b="b"/>
            <a:pathLst>
              <a:path w="38347" h="75516">
                <a:moveTo>
                  <a:pt x="36970" y="3476"/>
                </a:moveTo>
                <a:lnTo>
                  <a:pt x="33493" y="0"/>
                </a:lnTo>
                <a:lnTo>
                  <a:pt x="32105" y="67"/>
                </a:lnTo>
                <a:lnTo>
                  <a:pt x="30816" y="1203"/>
                </a:lnTo>
                <a:lnTo>
                  <a:pt x="24395" y="9131"/>
                </a:lnTo>
                <a:lnTo>
                  <a:pt x="16508" y="13803"/>
                </a:lnTo>
                <a:lnTo>
                  <a:pt x="5519" y="17492"/>
                </a:lnTo>
                <a:lnTo>
                  <a:pt x="2905" y="19733"/>
                </a:lnTo>
                <a:lnTo>
                  <a:pt x="0" y="26104"/>
                </a:lnTo>
                <a:lnTo>
                  <a:pt x="680" y="29476"/>
                </a:lnTo>
                <a:lnTo>
                  <a:pt x="5318" y="36134"/>
                </a:lnTo>
                <a:lnTo>
                  <a:pt x="16110" y="44281"/>
                </a:lnTo>
                <a:lnTo>
                  <a:pt x="32068" y="51666"/>
                </a:lnTo>
                <a:lnTo>
                  <a:pt x="37945" y="56912"/>
                </a:lnTo>
                <a:lnTo>
                  <a:pt x="38347" y="60202"/>
                </a:lnTo>
                <a:lnTo>
                  <a:pt x="30421" y="755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5917067" y="1696282"/>
            <a:ext cx="5013" cy="13098"/>
          </a:xfrm>
          <a:custGeom>
            <a:avLst/>
            <a:gdLst/>
            <a:ahLst/>
            <a:cxnLst/>
            <a:rect l="l" t="t" r="r" b="b"/>
            <a:pathLst>
              <a:path w="5013" h="13098">
                <a:moveTo>
                  <a:pt x="3274" y="0"/>
                </a:moveTo>
                <a:lnTo>
                  <a:pt x="5013" y="5214"/>
                </a:lnTo>
                <a:lnTo>
                  <a:pt x="4797" y="7115"/>
                </a:lnTo>
                <a:lnTo>
                  <a:pt x="3925" y="8745"/>
                </a:lnTo>
                <a:lnTo>
                  <a:pt x="0" y="130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4138548" y="1867481"/>
            <a:ext cx="111323" cy="154091"/>
          </a:xfrm>
          <a:custGeom>
            <a:avLst/>
            <a:gdLst/>
            <a:ahLst/>
            <a:cxnLst/>
            <a:rect l="l" t="t" r="r" b="b"/>
            <a:pathLst>
              <a:path w="111323" h="154091">
                <a:moveTo>
                  <a:pt x="0" y="0"/>
                </a:moveTo>
                <a:lnTo>
                  <a:pt x="3341" y="14888"/>
                </a:lnTo>
                <a:lnTo>
                  <a:pt x="8033" y="31476"/>
                </a:lnTo>
                <a:lnTo>
                  <a:pt x="10085" y="40993"/>
                </a:lnTo>
                <a:lnTo>
                  <a:pt x="11816" y="50976"/>
                </a:lnTo>
                <a:lnTo>
                  <a:pt x="13334" y="61269"/>
                </a:lnTo>
                <a:lnTo>
                  <a:pt x="15438" y="71405"/>
                </a:lnTo>
                <a:lnTo>
                  <a:pt x="25686" y="108289"/>
                </a:lnTo>
                <a:lnTo>
                  <a:pt x="41443" y="147212"/>
                </a:lnTo>
                <a:lnTo>
                  <a:pt x="52812" y="154091"/>
                </a:lnTo>
                <a:lnTo>
                  <a:pt x="67508" y="149576"/>
                </a:lnTo>
                <a:lnTo>
                  <a:pt x="82455" y="144728"/>
                </a:lnTo>
                <a:lnTo>
                  <a:pt x="92308" y="142904"/>
                </a:lnTo>
                <a:lnTo>
                  <a:pt x="103264" y="143923"/>
                </a:lnTo>
                <a:lnTo>
                  <a:pt x="111323" y="14733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4148400" y="1936179"/>
            <a:ext cx="114598" cy="16371"/>
          </a:xfrm>
          <a:custGeom>
            <a:avLst/>
            <a:gdLst/>
            <a:ahLst/>
            <a:cxnLst/>
            <a:rect l="l" t="t" r="r" b="b"/>
            <a:pathLst>
              <a:path w="114598" h="16371">
                <a:moveTo>
                  <a:pt x="0" y="16371"/>
                </a:moveTo>
                <a:lnTo>
                  <a:pt x="5214" y="14633"/>
                </a:lnTo>
                <a:lnTo>
                  <a:pt x="18886" y="15290"/>
                </a:lnTo>
                <a:lnTo>
                  <a:pt x="32526" y="14920"/>
                </a:lnTo>
                <a:lnTo>
                  <a:pt x="86337" y="6133"/>
                </a:lnTo>
                <a:lnTo>
                  <a:pt x="100582" y="2726"/>
                </a:lnTo>
                <a:lnTo>
                  <a:pt x="114598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4125509" y="1847713"/>
            <a:ext cx="121147" cy="19645"/>
          </a:xfrm>
          <a:custGeom>
            <a:avLst/>
            <a:gdLst/>
            <a:ahLst/>
            <a:cxnLst/>
            <a:rect l="l" t="t" r="r" b="b"/>
            <a:pathLst>
              <a:path w="121147" h="19645">
                <a:moveTo>
                  <a:pt x="0" y="19645"/>
                </a:moveTo>
                <a:lnTo>
                  <a:pt x="50601" y="3991"/>
                </a:lnTo>
                <a:lnTo>
                  <a:pt x="96540" y="788"/>
                </a:lnTo>
                <a:lnTo>
                  <a:pt x="110211" y="350"/>
                </a:lnTo>
                <a:lnTo>
                  <a:pt x="121147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4292526" y="1913137"/>
            <a:ext cx="130971" cy="85131"/>
          </a:xfrm>
          <a:custGeom>
            <a:avLst/>
            <a:gdLst/>
            <a:ahLst/>
            <a:cxnLst/>
            <a:rect l="l" t="t" r="r" b="b"/>
            <a:pathLst>
              <a:path w="130971" h="85131">
                <a:moveTo>
                  <a:pt x="0" y="0"/>
                </a:moveTo>
                <a:lnTo>
                  <a:pt x="16048" y="6683"/>
                </a:lnTo>
                <a:lnTo>
                  <a:pt x="29082" y="16067"/>
                </a:lnTo>
                <a:lnTo>
                  <a:pt x="46274" y="28484"/>
                </a:lnTo>
                <a:lnTo>
                  <a:pt x="55952" y="35361"/>
                </a:lnTo>
                <a:lnTo>
                  <a:pt x="65678" y="42492"/>
                </a:lnTo>
                <a:lnTo>
                  <a:pt x="75437" y="49792"/>
                </a:lnTo>
                <a:lnTo>
                  <a:pt x="85217" y="57206"/>
                </a:lnTo>
                <a:lnTo>
                  <a:pt x="94647" y="63604"/>
                </a:lnTo>
                <a:lnTo>
                  <a:pt x="112887" y="74593"/>
                </a:lnTo>
                <a:lnTo>
                  <a:pt x="130971" y="8513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4335122" y="1890155"/>
            <a:ext cx="62211" cy="114600"/>
          </a:xfrm>
          <a:custGeom>
            <a:avLst/>
            <a:gdLst/>
            <a:ahLst/>
            <a:cxnLst/>
            <a:rect l="l" t="t" r="r" b="b"/>
            <a:pathLst>
              <a:path w="62211" h="114600">
                <a:moveTo>
                  <a:pt x="62211" y="0"/>
                </a:moveTo>
                <a:lnTo>
                  <a:pt x="53147" y="18127"/>
                </a:lnTo>
                <a:lnTo>
                  <a:pt x="45813" y="33523"/>
                </a:lnTo>
                <a:lnTo>
                  <a:pt x="41820" y="42722"/>
                </a:lnTo>
                <a:lnTo>
                  <a:pt x="37703" y="52493"/>
                </a:lnTo>
                <a:lnTo>
                  <a:pt x="28277" y="70140"/>
                </a:lnTo>
                <a:lnTo>
                  <a:pt x="18388" y="86109"/>
                </a:lnTo>
                <a:lnTo>
                  <a:pt x="9143" y="100482"/>
                </a:lnTo>
                <a:lnTo>
                  <a:pt x="0" y="11460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4168162" y="2044122"/>
            <a:ext cx="265220" cy="6413"/>
          </a:xfrm>
          <a:custGeom>
            <a:avLst/>
            <a:gdLst/>
            <a:ahLst/>
            <a:cxnLst/>
            <a:rect l="l" t="t" r="r" b="b"/>
            <a:pathLst>
              <a:path w="265220" h="6413">
                <a:moveTo>
                  <a:pt x="0" y="3139"/>
                </a:moveTo>
                <a:lnTo>
                  <a:pt x="16048" y="3139"/>
                </a:lnTo>
                <a:lnTo>
                  <a:pt x="29082" y="3139"/>
                </a:lnTo>
                <a:lnTo>
                  <a:pt x="46275" y="2169"/>
                </a:lnTo>
                <a:lnTo>
                  <a:pt x="93909" y="320"/>
                </a:lnTo>
                <a:lnTo>
                  <a:pt x="140890" y="0"/>
                </a:lnTo>
                <a:lnTo>
                  <a:pt x="157594" y="319"/>
                </a:lnTo>
                <a:lnTo>
                  <a:pt x="207460" y="2505"/>
                </a:lnTo>
                <a:lnTo>
                  <a:pt x="252517" y="5534"/>
                </a:lnTo>
                <a:lnTo>
                  <a:pt x="265220" y="641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4496649" y="1929325"/>
            <a:ext cx="11050" cy="0"/>
          </a:xfrm>
          <a:custGeom>
            <a:avLst/>
            <a:gdLst/>
            <a:ahLst/>
            <a:cxnLst/>
            <a:rect l="l" t="t" r="r" b="b"/>
            <a:pathLst>
              <a:path w="11050" h="0">
                <a:moveTo>
                  <a:pt x="0" y="0"/>
                </a:moveTo>
                <a:lnTo>
                  <a:pt x="11050" y="0"/>
                </a:lnTo>
              </a:path>
            </a:pathLst>
          </a:custGeom>
          <a:ln w="1309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4512030" y="1998026"/>
            <a:ext cx="13097" cy="3274"/>
          </a:xfrm>
          <a:custGeom>
            <a:avLst/>
            <a:gdLst/>
            <a:ahLst/>
            <a:cxnLst/>
            <a:rect l="l" t="t" r="r" b="b"/>
            <a:pathLst>
              <a:path w="13097" h="3274">
                <a:moveTo>
                  <a:pt x="0" y="0"/>
                </a:moveTo>
                <a:lnTo>
                  <a:pt x="13097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4646149" y="1880394"/>
            <a:ext cx="78582" cy="160439"/>
          </a:xfrm>
          <a:custGeom>
            <a:avLst/>
            <a:gdLst/>
            <a:ahLst/>
            <a:cxnLst/>
            <a:rect l="l" t="t" r="r" b="b"/>
            <a:pathLst>
              <a:path w="78582" h="160439">
                <a:moveTo>
                  <a:pt x="0" y="0"/>
                </a:moveTo>
                <a:lnTo>
                  <a:pt x="8569" y="17139"/>
                </a:lnTo>
                <a:lnTo>
                  <a:pt x="17148" y="34296"/>
                </a:lnTo>
                <a:lnTo>
                  <a:pt x="23074" y="44692"/>
                </a:lnTo>
                <a:lnTo>
                  <a:pt x="29935" y="55989"/>
                </a:lnTo>
                <a:lnTo>
                  <a:pt x="37419" y="67886"/>
                </a:lnTo>
                <a:lnTo>
                  <a:pt x="44592" y="79819"/>
                </a:lnTo>
                <a:lnTo>
                  <a:pt x="63660" y="114278"/>
                </a:lnTo>
                <a:lnTo>
                  <a:pt x="75419" y="145594"/>
                </a:lnTo>
                <a:lnTo>
                  <a:pt x="78582" y="16043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4593793" y="1867005"/>
            <a:ext cx="127771" cy="78813"/>
          </a:xfrm>
          <a:custGeom>
            <a:avLst/>
            <a:gdLst/>
            <a:ahLst/>
            <a:cxnLst/>
            <a:rect l="l" t="t" r="r" b="b"/>
            <a:pathLst>
              <a:path w="127771" h="78813">
                <a:moveTo>
                  <a:pt x="0" y="55893"/>
                </a:moveTo>
                <a:lnTo>
                  <a:pt x="0" y="37765"/>
                </a:lnTo>
                <a:lnTo>
                  <a:pt x="1091" y="24552"/>
                </a:lnTo>
                <a:lnTo>
                  <a:pt x="5214" y="13829"/>
                </a:lnTo>
                <a:lnTo>
                  <a:pt x="14566" y="5182"/>
                </a:lnTo>
                <a:lnTo>
                  <a:pt x="20624" y="1348"/>
                </a:lnTo>
                <a:lnTo>
                  <a:pt x="38999" y="0"/>
                </a:lnTo>
                <a:lnTo>
                  <a:pt x="50011" y="1168"/>
                </a:lnTo>
                <a:lnTo>
                  <a:pt x="89843" y="18456"/>
                </a:lnTo>
                <a:lnTo>
                  <a:pt x="126171" y="51462"/>
                </a:lnTo>
                <a:lnTo>
                  <a:pt x="127771" y="57304"/>
                </a:lnTo>
                <a:lnTo>
                  <a:pt x="126655" y="61927"/>
                </a:lnTo>
                <a:lnTo>
                  <a:pt x="123728" y="65737"/>
                </a:lnTo>
                <a:lnTo>
                  <a:pt x="119594" y="69004"/>
                </a:lnTo>
                <a:lnTo>
                  <a:pt x="106269" y="73605"/>
                </a:lnTo>
                <a:lnTo>
                  <a:pt x="89090" y="77270"/>
                </a:lnTo>
                <a:lnTo>
                  <a:pt x="81857" y="7881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4783735" y="1934048"/>
            <a:ext cx="72035" cy="8435"/>
          </a:xfrm>
          <a:custGeom>
            <a:avLst/>
            <a:gdLst/>
            <a:ahLst/>
            <a:cxnLst/>
            <a:rect l="l" t="t" r="r" b="b"/>
            <a:pathLst>
              <a:path w="72035" h="8435">
                <a:moveTo>
                  <a:pt x="0" y="1886"/>
                </a:moveTo>
                <a:lnTo>
                  <a:pt x="11547" y="0"/>
                </a:lnTo>
                <a:lnTo>
                  <a:pt x="23444" y="805"/>
                </a:lnTo>
                <a:lnTo>
                  <a:pt x="37220" y="2376"/>
                </a:lnTo>
                <a:lnTo>
                  <a:pt x="50741" y="4286"/>
                </a:lnTo>
                <a:lnTo>
                  <a:pt x="67398" y="7507"/>
                </a:lnTo>
                <a:lnTo>
                  <a:pt x="72035" y="843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4803415" y="1962069"/>
            <a:ext cx="58938" cy="13097"/>
          </a:xfrm>
          <a:custGeom>
            <a:avLst/>
            <a:gdLst/>
            <a:ahLst/>
            <a:cxnLst/>
            <a:rect l="l" t="t" r="r" b="b"/>
            <a:pathLst>
              <a:path w="58938" h="13097">
                <a:moveTo>
                  <a:pt x="0" y="0"/>
                </a:moveTo>
                <a:lnTo>
                  <a:pt x="17934" y="4864"/>
                </a:lnTo>
                <a:lnTo>
                  <a:pt x="36117" y="8555"/>
                </a:lnTo>
                <a:lnTo>
                  <a:pt x="53891" y="12092"/>
                </a:lnTo>
                <a:lnTo>
                  <a:pt x="58938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4904752" y="1889763"/>
            <a:ext cx="121353" cy="121360"/>
          </a:xfrm>
          <a:custGeom>
            <a:avLst/>
            <a:gdLst/>
            <a:ahLst/>
            <a:cxnLst/>
            <a:rect l="l" t="t" r="r" b="b"/>
            <a:pathLst>
              <a:path w="121353" h="121360">
                <a:moveTo>
                  <a:pt x="3476" y="26403"/>
                </a:moveTo>
                <a:lnTo>
                  <a:pt x="0" y="22927"/>
                </a:lnTo>
                <a:lnTo>
                  <a:pt x="67" y="20447"/>
                </a:lnTo>
                <a:lnTo>
                  <a:pt x="3052" y="13811"/>
                </a:lnTo>
                <a:lnTo>
                  <a:pt x="10928" y="7952"/>
                </a:lnTo>
                <a:lnTo>
                  <a:pt x="27634" y="1532"/>
                </a:lnTo>
                <a:lnTo>
                  <a:pt x="33770" y="0"/>
                </a:lnTo>
                <a:lnTo>
                  <a:pt x="46409" y="1207"/>
                </a:lnTo>
                <a:lnTo>
                  <a:pt x="73393" y="36705"/>
                </a:lnTo>
                <a:lnTo>
                  <a:pt x="74099" y="46368"/>
                </a:lnTo>
                <a:lnTo>
                  <a:pt x="71003" y="63897"/>
                </a:lnTo>
                <a:lnTo>
                  <a:pt x="65140" y="79085"/>
                </a:lnTo>
                <a:lnTo>
                  <a:pt x="57522" y="95454"/>
                </a:lnTo>
                <a:lnTo>
                  <a:pt x="57936" y="103661"/>
                </a:lnTo>
                <a:lnTo>
                  <a:pt x="94110" y="119268"/>
                </a:lnTo>
                <a:lnTo>
                  <a:pt x="112311" y="120740"/>
                </a:lnTo>
                <a:lnTo>
                  <a:pt x="121353" y="12136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5029151" y="1891225"/>
            <a:ext cx="78993" cy="123581"/>
          </a:xfrm>
          <a:custGeom>
            <a:avLst/>
            <a:gdLst/>
            <a:ahLst/>
            <a:cxnLst/>
            <a:rect l="l" t="t" r="r" b="b"/>
            <a:pathLst>
              <a:path w="78993" h="123581">
                <a:moveTo>
                  <a:pt x="78850" y="15057"/>
                </a:moveTo>
                <a:lnTo>
                  <a:pt x="65177" y="3123"/>
                </a:lnTo>
                <a:lnTo>
                  <a:pt x="47067" y="0"/>
                </a:lnTo>
                <a:lnTo>
                  <a:pt x="30221" y="813"/>
                </a:lnTo>
                <a:lnTo>
                  <a:pt x="14274" y="3358"/>
                </a:lnTo>
                <a:lnTo>
                  <a:pt x="1505" y="6416"/>
                </a:lnTo>
                <a:lnTo>
                  <a:pt x="0" y="8932"/>
                </a:lnTo>
                <a:lnTo>
                  <a:pt x="88" y="12429"/>
                </a:lnTo>
                <a:lnTo>
                  <a:pt x="6062" y="30719"/>
                </a:lnTo>
                <a:lnTo>
                  <a:pt x="15239" y="48074"/>
                </a:lnTo>
                <a:lnTo>
                  <a:pt x="17592" y="54471"/>
                </a:lnTo>
                <a:lnTo>
                  <a:pt x="19820" y="56613"/>
                </a:lnTo>
                <a:lnTo>
                  <a:pt x="26176" y="58994"/>
                </a:lnTo>
                <a:lnTo>
                  <a:pt x="42479" y="59727"/>
                </a:lnTo>
                <a:lnTo>
                  <a:pt x="52377" y="64865"/>
                </a:lnTo>
                <a:lnTo>
                  <a:pt x="68176" y="79416"/>
                </a:lnTo>
                <a:lnTo>
                  <a:pt x="75076" y="92292"/>
                </a:lnTo>
                <a:lnTo>
                  <a:pt x="78628" y="105048"/>
                </a:lnTo>
                <a:lnTo>
                  <a:pt x="78993" y="114356"/>
                </a:lnTo>
                <a:lnTo>
                  <a:pt x="77490" y="117638"/>
                </a:lnTo>
                <a:lnTo>
                  <a:pt x="71939" y="122256"/>
                </a:lnTo>
                <a:lnTo>
                  <a:pt x="64621" y="123581"/>
                </a:lnTo>
                <a:lnTo>
                  <a:pt x="52654" y="12311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5157154" y="2033923"/>
            <a:ext cx="5524" cy="49116"/>
          </a:xfrm>
          <a:custGeom>
            <a:avLst/>
            <a:gdLst/>
            <a:ahLst/>
            <a:cxnLst/>
            <a:rect l="l" t="t" r="r" b="b"/>
            <a:pathLst>
              <a:path w="5524" h="49116">
                <a:moveTo>
                  <a:pt x="3274" y="0"/>
                </a:moveTo>
                <a:lnTo>
                  <a:pt x="5524" y="17207"/>
                </a:lnTo>
                <a:lnTo>
                  <a:pt x="5517" y="31253"/>
                </a:lnTo>
                <a:lnTo>
                  <a:pt x="0" y="491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5183385" y="1948728"/>
            <a:ext cx="75232" cy="66333"/>
          </a:xfrm>
          <a:custGeom>
            <a:avLst/>
            <a:gdLst/>
            <a:ahLst/>
            <a:cxnLst/>
            <a:rect l="l" t="t" r="r" b="b"/>
            <a:pathLst>
              <a:path w="75232" h="66333">
                <a:moveTo>
                  <a:pt x="0" y="0"/>
                </a:moveTo>
                <a:lnTo>
                  <a:pt x="42423" y="14876"/>
                </a:lnTo>
                <a:lnTo>
                  <a:pt x="73554" y="46709"/>
                </a:lnTo>
                <a:lnTo>
                  <a:pt x="75232" y="53333"/>
                </a:lnTo>
                <a:lnTo>
                  <a:pt x="74167" y="59204"/>
                </a:lnTo>
                <a:lnTo>
                  <a:pt x="71274" y="64573"/>
                </a:lnTo>
                <a:lnTo>
                  <a:pt x="66071" y="66333"/>
                </a:lnTo>
                <a:lnTo>
                  <a:pt x="51558" y="63438"/>
                </a:lnTo>
                <a:lnTo>
                  <a:pt x="37104" y="57058"/>
                </a:lnTo>
                <a:lnTo>
                  <a:pt x="20574" y="46254"/>
                </a:lnTo>
                <a:lnTo>
                  <a:pt x="9823" y="3601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5262009" y="1938844"/>
            <a:ext cx="79689" cy="74949"/>
          </a:xfrm>
          <a:custGeom>
            <a:avLst/>
            <a:gdLst/>
            <a:ahLst/>
            <a:cxnLst/>
            <a:rect l="l" t="t" r="r" b="b"/>
            <a:pathLst>
              <a:path w="79689" h="74949">
                <a:moveTo>
                  <a:pt x="9823" y="0"/>
                </a:moveTo>
                <a:lnTo>
                  <a:pt x="51891" y="24968"/>
                </a:lnTo>
                <a:lnTo>
                  <a:pt x="76157" y="55140"/>
                </a:lnTo>
                <a:lnTo>
                  <a:pt x="79689" y="65255"/>
                </a:lnTo>
                <a:lnTo>
                  <a:pt x="78594" y="68971"/>
                </a:lnTo>
                <a:lnTo>
                  <a:pt x="76409" y="72176"/>
                </a:lnTo>
                <a:lnTo>
                  <a:pt x="72405" y="73949"/>
                </a:lnTo>
                <a:lnTo>
                  <a:pt x="61165" y="74949"/>
                </a:lnTo>
                <a:lnTo>
                  <a:pt x="46710" y="70300"/>
                </a:lnTo>
                <a:lnTo>
                  <a:pt x="30947" y="62169"/>
                </a:lnTo>
                <a:lnTo>
                  <a:pt x="15452" y="52492"/>
                </a:lnTo>
                <a:lnTo>
                  <a:pt x="0" y="4256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5343908" y="1915861"/>
            <a:ext cx="90454" cy="108731"/>
          </a:xfrm>
          <a:custGeom>
            <a:avLst/>
            <a:gdLst/>
            <a:ahLst/>
            <a:cxnLst/>
            <a:rect l="l" t="t" r="r" b="b"/>
            <a:pathLst>
              <a:path w="90454" h="108731">
                <a:moveTo>
                  <a:pt x="16372" y="0"/>
                </a:moveTo>
                <a:lnTo>
                  <a:pt x="61189" y="24111"/>
                </a:lnTo>
                <a:lnTo>
                  <a:pt x="85621" y="64188"/>
                </a:lnTo>
                <a:lnTo>
                  <a:pt x="90454" y="91098"/>
                </a:lnTo>
                <a:lnTo>
                  <a:pt x="89409" y="97479"/>
                </a:lnTo>
                <a:lnTo>
                  <a:pt x="84367" y="106509"/>
                </a:lnTo>
                <a:lnTo>
                  <a:pt x="79166" y="108481"/>
                </a:lnTo>
                <a:lnTo>
                  <a:pt x="64655" y="108731"/>
                </a:lnTo>
                <a:lnTo>
                  <a:pt x="47291" y="103506"/>
                </a:lnTo>
                <a:lnTo>
                  <a:pt x="29749" y="94392"/>
                </a:lnTo>
                <a:lnTo>
                  <a:pt x="14677" y="81852"/>
                </a:lnTo>
                <a:lnTo>
                  <a:pt x="6523" y="69730"/>
                </a:lnTo>
                <a:lnTo>
                  <a:pt x="0" y="5239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5769349" y="1923763"/>
            <a:ext cx="81858" cy="64751"/>
          </a:xfrm>
          <a:custGeom>
            <a:avLst/>
            <a:gdLst/>
            <a:ahLst/>
            <a:cxnLst/>
            <a:rect l="l" t="t" r="r" b="b"/>
            <a:pathLst>
              <a:path w="81858" h="64751">
                <a:moveTo>
                  <a:pt x="0" y="8837"/>
                </a:moveTo>
                <a:lnTo>
                  <a:pt x="5502" y="22432"/>
                </a:lnTo>
                <a:lnTo>
                  <a:pt x="12787" y="39423"/>
                </a:lnTo>
                <a:lnTo>
                  <a:pt x="20524" y="56343"/>
                </a:lnTo>
                <a:lnTo>
                  <a:pt x="24766" y="63785"/>
                </a:lnTo>
                <a:lnTo>
                  <a:pt x="24878" y="64751"/>
                </a:lnTo>
                <a:lnTo>
                  <a:pt x="24225" y="64668"/>
                </a:lnTo>
                <a:lnTo>
                  <a:pt x="17950" y="50735"/>
                </a:lnTo>
                <a:lnTo>
                  <a:pt x="13920" y="38252"/>
                </a:lnTo>
                <a:lnTo>
                  <a:pt x="13584" y="24214"/>
                </a:lnTo>
                <a:lnTo>
                  <a:pt x="14513" y="16905"/>
                </a:lnTo>
                <a:lnTo>
                  <a:pt x="16952" y="11305"/>
                </a:lnTo>
                <a:lnTo>
                  <a:pt x="24512" y="3142"/>
                </a:lnTo>
                <a:lnTo>
                  <a:pt x="36846" y="0"/>
                </a:lnTo>
                <a:lnTo>
                  <a:pt x="51666" y="543"/>
                </a:lnTo>
                <a:lnTo>
                  <a:pt x="66742" y="4423"/>
                </a:lnTo>
                <a:lnTo>
                  <a:pt x="81858" y="88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5910187" y="1919441"/>
            <a:ext cx="55664" cy="9823"/>
          </a:xfrm>
          <a:custGeom>
            <a:avLst/>
            <a:gdLst/>
            <a:ahLst/>
            <a:cxnLst/>
            <a:rect l="l" t="t" r="r" b="b"/>
            <a:pathLst>
              <a:path w="55664" h="9823">
                <a:moveTo>
                  <a:pt x="0" y="0"/>
                </a:moveTo>
                <a:lnTo>
                  <a:pt x="16839" y="970"/>
                </a:lnTo>
                <a:lnTo>
                  <a:pt x="30578" y="3561"/>
                </a:lnTo>
                <a:lnTo>
                  <a:pt x="48041" y="7697"/>
                </a:lnTo>
                <a:lnTo>
                  <a:pt x="55664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5926601" y="1939026"/>
            <a:ext cx="45841" cy="13097"/>
          </a:xfrm>
          <a:custGeom>
            <a:avLst/>
            <a:gdLst/>
            <a:ahLst/>
            <a:cxnLst/>
            <a:rect l="l" t="t" r="r" b="b"/>
            <a:pathLst>
              <a:path w="45841" h="13097">
                <a:moveTo>
                  <a:pt x="0" y="0"/>
                </a:moveTo>
                <a:lnTo>
                  <a:pt x="16188" y="7123"/>
                </a:lnTo>
                <a:lnTo>
                  <a:pt x="31719" y="11327"/>
                </a:lnTo>
                <a:lnTo>
                  <a:pt x="45841" y="130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6048727" y="1887257"/>
            <a:ext cx="55427" cy="137454"/>
          </a:xfrm>
          <a:custGeom>
            <a:avLst/>
            <a:gdLst/>
            <a:ahLst/>
            <a:cxnLst/>
            <a:rect l="l" t="t" r="r" b="b"/>
            <a:pathLst>
              <a:path w="55427" h="137454">
                <a:moveTo>
                  <a:pt x="54733" y="2591"/>
                </a:moveTo>
                <a:lnTo>
                  <a:pt x="43077" y="0"/>
                </a:lnTo>
                <a:lnTo>
                  <a:pt x="25346" y="1190"/>
                </a:lnTo>
                <a:lnTo>
                  <a:pt x="9684" y="2176"/>
                </a:lnTo>
                <a:lnTo>
                  <a:pt x="6145" y="4497"/>
                </a:lnTo>
                <a:lnTo>
                  <a:pt x="3786" y="8227"/>
                </a:lnTo>
                <a:lnTo>
                  <a:pt x="0" y="26423"/>
                </a:lnTo>
                <a:lnTo>
                  <a:pt x="1502" y="41781"/>
                </a:lnTo>
                <a:lnTo>
                  <a:pt x="1969" y="49964"/>
                </a:lnTo>
                <a:lnTo>
                  <a:pt x="3912" y="52364"/>
                </a:lnTo>
                <a:lnTo>
                  <a:pt x="7027" y="53601"/>
                </a:lnTo>
                <a:lnTo>
                  <a:pt x="23359" y="56447"/>
                </a:lnTo>
                <a:lnTo>
                  <a:pt x="36260" y="64673"/>
                </a:lnTo>
                <a:lnTo>
                  <a:pt x="44946" y="79057"/>
                </a:lnTo>
                <a:lnTo>
                  <a:pt x="52202" y="96971"/>
                </a:lnTo>
                <a:lnTo>
                  <a:pt x="55427" y="112209"/>
                </a:lnTo>
                <a:lnTo>
                  <a:pt x="53950" y="124317"/>
                </a:lnTo>
                <a:lnTo>
                  <a:pt x="52028" y="129584"/>
                </a:lnTo>
                <a:lnTo>
                  <a:pt x="48928" y="133095"/>
                </a:lnTo>
                <a:lnTo>
                  <a:pt x="40632" y="136996"/>
                </a:lnTo>
                <a:lnTo>
                  <a:pt x="27472" y="137454"/>
                </a:lnTo>
                <a:lnTo>
                  <a:pt x="20666" y="135174"/>
                </a:lnTo>
                <a:lnTo>
                  <a:pt x="8891" y="12701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6119183" y="1875827"/>
            <a:ext cx="53199" cy="37541"/>
          </a:xfrm>
          <a:custGeom>
            <a:avLst/>
            <a:gdLst/>
            <a:ahLst/>
            <a:cxnLst/>
            <a:rect l="l" t="t" r="r" b="b"/>
            <a:pathLst>
              <a:path w="53199" h="37541">
                <a:moveTo>
                  <a:pt x="23613" y="4137"/>
                </a:moveTo>
                <a:lnTo>
                  <a:pt x="27089" y="660"/>
                </a:lnTo>
                <a:lnTo>
                  <a:pt x="29205" y="0"/>
                </a:lnTo>
                <a:lnTo>
                  <a:pt x="34466" y="236"/>
                </a:lnTo>
                <a:lnTo>
                  <a:pt x="40443" y="3495"/>
                </a:lnTo>
                <a:lnTo>
                  <a:pt x="43565" y="5892"/>
                </a:lnTo>
                <a:lnTo>
                  <a:pt x="51435" y="17956"/>
                </a:lnTo>
                <a:lnTo>
                  <a:pt x="53199" y="25923"/>
                </a:lnTo>
                <a:lnTo>
                  <a:pt x="53160" y="29576"/>
                </a:lnTo>
                <a:lnTo>
                  <a:pt x="50588" y="32374"/>
                </a:lnTo>
                <a:lnTo>
                  <a:pt x="40938" y="36455"/>
                </a:lnTo>
                <a:lnTo>
                  <a:pt x="28160" y="37541"/>
                </a:lnTo>
                <a:lnTo>
                  <a:pt x="14719" y="35719"/>
                </a:lnTo>
                <a:lnTo>
                  <a:pt x="2681" y="30058"/>
                </a:lnTo>
                <a:lnTo>
                  <a:pt x="199" y="26511"/>
                </a:lnTo>
                <a:lnTo>
                  <a:pt x="0" y="22691"/>
                </a:lnTo>
                <a:lnTo>
                  <a:pt x="3966" y="1068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6146114" y="1912647"/>
            <a:ext cx="39293" cy="144076"/>
          </a:xfrm>
          <a:custGeom>
            <a:avLst/>
            <a:gdLst/>
            <a:ahLst/>
            <a:cxnLst/>
            <a:rect l="l" t="t" r="r" b="b"/>
            <a:pathLst>
              <a:path w="39293" h="144076">
                <a:moveTo>
                  <a:pt x="39293" y="0"/>
                </a:moveTo>
                <a:lnTo>
                  <a:pt x="39293" y="13906"/>
                </a:lnTo>
                <a:lnTo>
                  <a:pt x="37353" y="29465"/>
                </a:lnTo>
                <a:lnTo>
                  <a:pt x="26701" y="67873"/>
                </a:lnTo>
                <a:lnTo>
                  <a:pt x="13561" y="104176"/>
                </a:lnTo>
                <a:lnTo>
                  <a:pt x="8331" y="117853"/>
                </a:lnTo>
                <a:lnTo>
                  <a:pt x="3034" y="134042"/>
                </a:lnTo>
                <a:lnTo>
                  <a:pt x="0" y="14407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6165804" y="2004272"/>
            <a:ext cx="56766" cy="52028"/>
          </a:xfrm>
          <a:custGeom>
            <a:avLst/>
            <a:gdLst/>
            <a:ahLst/>
            <a:cxnLst/>
            <a:rect l="l" t="t" r="r" b="b"/>
            <a:pathLst>
              <a:path w="56766" h="52028">
                <a:moveTo>
                  <a:pt x="29470" y="0"/>
                </a:moveTo>
                <a:lnTo>
                  <a:pt x="39900" y="5214"/>
                </a:lnTo>
                <a:lnTo>
                  <a:pt x="47931" y="14566"/>
                </a:lnTo>
                <a:lnTo>
                  <a:pt x="54047" y="26485"/>
                </a:lnTo>
                <a:lnTo>
                  <a:pt x="56766" y="37845"/>
                </a:lnTo>
                <a:lnTo>
                  <a:pt x="56399" y="42330"/>
                </a:lnTo>
                <a:lnTo>
                  <a:pt x="53081" y="49254"/>
                </a:lnTo>
                <a:lnTo>
                  <a:pt x="49577" y="51027"/>
                </a:lnTo>
                <a:lnTo>
                  <a:pt x="39862" y="52028"/>
                </a:lnTo>
                <a:lnTo>
                  <a:pt x="28268" y="47379"/>
                </a:lnTo>
                <a:lnTo>
                  <a:pt x="12377" y="35504"/>
                </a:lnTo>
                <a:lnTo>
                  <a:pt x="0" y="229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6254259" y="1938721"/>
            <a:ext cx="39294" cy="16372"/>
          </a:xfrm>
          <a:custGeom>
            <a:avLst/>
            <a:gdLst/>
            <a:ahLst/>
            <a:cxnLst/>
            <a:rect l="l" t="t" r="r" b="b"/>
            <a:pathLst>
              <a:path w="39294" h="16372">
                <a:moveTo>
                  <a:pt x="0" y="0"/>
                </a:moveTo>
                <a:lnTo>
                  <a:pt x="18230" y="4557"/>
                </a:lnTo>
                <a:lnTo>
                  <a:pt x="33624" y="11020"/>
                </a:lnTo>
                <a:lnTo>
                  <a:pt x="39294" y="1637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6277224" y="1971406"/>
            <a:ext cx="22921" cy="9823"/>
          </a:xfrm>
          <a:custGeom>
            <a:avLst/>
            <a:gdLst/>
            <a:ahLst/>
            <a:cxnLst/>
            <a:rect l="l" t="t" r="r" b="b"/>
            <a:pathLst>
              <a:path w="22921" h="9823">
                <a:moveTo>
                  <a:pt x="0" y="0"/>
                </a:moveTo>
                <a:lnTo>
                  <a:pt x="16492" y="7377"/>
                </a:lnTo>
                <a:lnTo>
                  <a:pt x="22921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6391878" y="1964796"/>
            <a:ext cx="16372" cy="45844"/>
          </a:xfrm>
          <a:custGeom>
            <a:avLst/>
            <a:gdLst/>
            <a:ahLst/>
            <a:cxnLst/>
            <a:rect l="l" t="t" r="r" b="b"/>
            <a:pathLst>
              <a:path w="16372" h="45844">
                <a:moveTo>
                  <a:pt x="0" y="0"/>
                </a:moveTo>
                <a:lnTo>
                  <a:pt x="6296" y="15411"/>
                </a:lnTo>
                <a:lnTo>
                  <a:pt x="11740" y="31531"/>
                </a:lnTo>
                <a:lnTo>
                  <a:pt x="16372" y="458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6405021" y="1918891"/>
            <a:ext cx="56266" cy="75172"/>
          </a:xfrm>
          <a:custGeom>
            <a:avLst/>
            <a:gdLst/>
            <a:ahLst/>
            <a:cxnLst/>
            <a:rect l="l" t="t" r="r" b="b"/>
            <a:pathLst>
              <a:path w="56266" h="75172">
                <a:moveTo>
                  <a:pt x="26196" y="0"/>
                </a:moveTo>
                <a:lnTo>
                  <a:pt x="31411" y="3476"/>
                </a:lnTo>
                <a:lnTo>
                  <a:pt x="43346" y="21284"/>
                </a:lnTo>
                <a:lnTo>
                  <a:pt x="51283" y="38203"/>
                </a:lnTo>
                <a:lnTo>
                  <a:pt x="56266" y="54818"/>
                </a:lnTo>
                <a:lnTo>
                  <a:pt x="54841" y="67054"/>
                </a:lnTo>
                <a:lnTo>
                  <a:pt x="52206" y="70900"/>
                </a:lnTo>
                <a:lnTo>
                  <a:pt x="48630" y="73463"/>
                </a:lnTo>
                <a:lnTo>
                  <a:pt x="44426" y="75172"/>
                </a:lnTo>
                <a:lnTo>
                  <a:pt x="39441" y="74856"/>
                </a:lnTo>
                <a:lnTo>
                  <a:pt x="28080" y="70623"/>
                </a:lnTo>
                <a:lnTo>
                  <a:pt x="11150" y="54843"/>
                </a:lnTo>
                <a:lnTo>
                  <a:pt x="4955" y="45114"/>
                </a:lnTo>
                <a:lnTo>
                  <a:pt x="0" y="3274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6466533" y="1905731"/>
            <a:ext cx="59693" cy="98011"/>
          </a:xfrm>
          <a:custGeom>
            <a:avLst/>
            <a:gdLst/>
            <a:ahLst/>
            <a:cxnLst/>
            <a:rect l="l" t="t" r="r" b="b"/>
            <a:pathLst>
              <a:path w="59693" h="98011">
                <a:moveTo>
                  <a:pt x="59693" y="0"/>
                </a:moveTo>
                <a:lnTo>
                  <a:pt x="45786" y="1738"/>
                </a:lnTo>
                <a:lnTo>
                  <a:pt x="30184" y="4558"/>
                </a:lnTo>
                <a:lnTo>
                  <a:pt x="12601" y="6883"/>
                </a:lnTo>
                <a:lnTo>
                  <a:pt x="6502" y="9851"/>
                </a:lnTo>
                <a:lnTo>
                  <a:pt x="2336" y="16506"/>
                </a:lnTo>
                <a:lnTo>
                  <a:pt x="0" y="24800"/>
                </a:lnTo>
                <a:lnTo>
                  <a:pt x="1464" y="39990"/>
                </a:lnTo>
                <a:lnTo>
                  <a:pt x="3614" y="47608"/>
                </a:lnTo>
                <a:lnTo>
                  <a:pt x="6996" y="53420"/>
                </a:lnTo>
                <a:lnTo>
                  <a:pt x="10008" y="54533"/>
                </a:lnTo>
                <a:lnTo>
                  <a:pt x="25972" y="54002"/>
                </a:lnTo>
                <a:lnTo>
                  <a:pt x="29572" y="54557"/>
                </a:lnTo>
                <a:lnTo>
                  <a:pt x="36482" y="58085"/>
                </a:lnTo>
                <a:lnTo>
                  <a:pt x="39853" y="60554"/>
                </a:lnTo>
                <a:lnTo>
                  <a:pt x="48074" y="72721"/>
                </a:lnTo>
                <a:lnTo>
                  <a:pt x="49036" y="77224"/>
                </a:lnTo>
                <a:lnTo>
                  <a:pt x="48165" y="86109"/>
                </a:lnTo>
                <a:lnTo>
                  <a:pt x="43412" y="92969"/>
                </a:lnTo>
                <a:lnTo>
                  <a:pt x="40106" y="95816"/>
                </a:lnTo>
                <a:lnTo>
                  <a:pt x="31583" y="98011"/>
                </a:lnTo>
                <a:lnTo>
                  <a:pt x="16556" y="97200"/>
                </a:lnTo>
                <a:lnTo>
                  <a:pt x="750" y="9496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4210846" y="2102686"/>
            <a:ext cx="36018" cy="137525"/>
          </a:xfrm>
          <a:custGeom>
            <a:avLst/>
            <a:gdLst/>
            <a:ahLst/>
            <a:cxnLst/>
            <a:rect l="l" t="t" r="r" b="b"/>
            <a:pathLst>
              <a:path w="36018" h="137525">
                <a:moveTo>
                  <a:pt x="0" y="0"/>
                </a:moveTo>
                <a:lnTo>
                  <a:pt x="13672" y="44494"/>
                </a:lnTo>
                <a:lnTo>
                  <a:pt x="25581" y="88277"/>
                </a:lnTo>
                <a:lnTo>
                  <a:pt x="29318" y="105087"/>
                </a:lnTo>
                <a:lnTo>
                  <a:pt x="33467" y="123346"/>
                </a:lnTo>
                <a:lnTo>
                  <a:pt x="36018" y="13752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4246895" y="2092803"/>
            <a:ext cx="36118" cy="127703"/>
          </a:xfrm>
          <a:custGeom>
            <a:avLst/>
            <a:gdLst/>
            <a:ahLst/>
            <a:cxnLst/>
            <a:rect l="l" t="t" r="r" b="b"/>
            <a:pathLst>
              <a:path w="36118" h="127703">
                <a:moveTo>
                  <a:pt x="0" y="0"/>
                </a:moveTo>
                <a:lnTo>
                  <a:pt x="12591" y="36036"/>
                </a:lnTo>
                <a:lnTo>
                  <a:pt x="26247" y="70709"/>
                </a:lnTo>
                <a:lnTo>
                  <a:pt x="29868" y="81338"/>
                </a:lnTo>
                <a:lnTo>
                  <a:pt x="32646" y="90972"/>
                </a:lnTo>
                <a:lnTo>
                  <a:pt x="35975" y="107012"/>
                </a:lnTo>
                <a:lnTo>
                  <a:pt x="36118" y="123292"/>
                </a:lnTo>
                <a:lnTo>
                  <a:pt x="36018" y="1277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4214179" y="2154958"/>
            <a:ext cx="58940" cy="16372"/>
          </a:xfrm>
          <a:custGeom>
            <a:avLst/>
            <a:gdLst/>
            <a:ahLst/>
            <a:cxnLst/>
            <a:rect l="l" t="t" r="r" b="b"/>
            <a:pathLst>
              <a:path w="58940" h="16372">
                <a:moveTo>
                  <a:pt x="0" y="16372"/>
                </a:moveTo>
                <a:lnTo>
                  <a:pt x="16048" y="11507"/>
                </a:lnTo>
                <a:lnTo>
                  <a:pt x="29083" y="8995"/>
                </a:lnTo>
                <a:lnTo>
                  <a:pt x="47264" y="3797"/>
                </a:lnTo>
                <a:lnTo>
                  <a:pt x="5894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4322267" y="2171726"/>
            <a:ext cx="60946" cy="44055"/>
          </a:xfrm>
          <a:custGeom>
            <a:avLst/>
            <a:gdLst/>
            <a:ahLst/>
            <a:cxnLst/>
            <a:rect l="l" t="t" r="r" b="b"/>
            <a:pathLst>
              <a:path w="60946" h="44055">
                <a:moveTo>
                  <a:pt x="0" y="2819"/>
                </a:moveTo>
                <a:lnTo>
                  <a:pt x="8570" y="569"/>
                </a:lnTo>
                <a:lnTo>
                  <a:pt x="17149" y="0"/>
                </a:lnTo>
                <a:lnTo>
                  <a:pt x="32207" y="4894"/>
                </a:lnTo>
                <a:lnTo>
                  <a:pt x="49928" y="18472"/>
                </a:lnTo>
                <a:lnTo>
                  <a:pt x="60313" y="32844"/>
                </a:lnTo>
                <a:lnTo>
                  <a:pt x="60946" y="36661"/>
                </a:lnTo>
                <a:lnTo>
                  <a:pt x="60278" y="39934"/>
                </a:lnTo>
                <a:lnTo>
                  <a:pt x="58741" y="42843"/>
                </a:lnTo>
                <a:lnTo>
                  <a:pt x="55533" y="44055"/>
                </a:lnTo>
                <a:lnTo>
                  <a:pt x="46147" y="43461"/>
                </a:lnTo>
                <a:lnTo>
                  <a:pt x="30328" y="37297"/>
                </a:lnTo>
                <a:lnTo>
                  <a:pt x="17597" y="28558"/>
                </a:lnTo>
                <a:lnTo>
                  <a:pt x="13278" y="23233"/>
                </a:lnTo>
                <a:lnTo>
                  <a:pt x="9823" y="1591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4443454" y="2154839"/>
            <a:ext cx="81057" cy="58824"/>
          </a:xfrm>
          <a:custGeom>
            <a:avLst/>
            <a:gdLst/>
            <a:ahLst/>
            <a:cxnLst/>
            <a:rect l="l" t="t" r="r" b="b"/>
            <a:pathLst>
              <a:path w="81057" h="58824">
                <a:moveTo>
                  <a:pt x="0" y="0"/>
                </a:moveTo>
                <a:lnTo>
                  <a:pt x="0" y="10430"/>
                </a:lnTo>
                <a:lnTo>
                  <a:pt x="4851" y="20401"/>
                </a:lnTo>
                <a:lnTo>
                  <a:pt x="15869" y="36243"/>
                </a:lnTo>
                <a:lnTo>
                  <a:pt x="26046" y="49547"/>
                </a:lnTo>
                <a:lnTo>
                  <a:pt x="35975" y="57128"/>
                </a:lnTo>
                <a:lnTo>
                  <a:pt x="39264" y="58824"/>
                </a:lnTo>
                <a:lnTo>
                  <a:pt x="42185" y="58499"/>
                </a:lnTo>
                <a:lnTo>
                  <a:pt x="44859" y="56827"/>
                </a:lnTo>
                <a:lnTo>
                  <a:pt x="47370" y="54257"/>
                </a:lnTo>
                <a:lnTo>
                  <a:pt x="54041" y="51402"/>
                </a:lnTo>
                <a:lnTo>
                  <a:pt x="62220" y="50496"/>
                </a:lnTo>
                <a:lnTo>
                  <a:pt x="71920" y="51307"/>
                </a:lnTo>
                <a:lnTo>
                  <a:pt x="75598" y="50213"/>
                </a:lnTo>
                <a:lnTo>
                  <a:pt x="78414" y="48028"/>
                </a:lnTo>
                <a:lnTo>
                  <a:pt x="80655" y="45117"/>
                </a:lnTo>
                <a:lnTo>
                  <a:pt x="81057" y="42448"/>
                </a:lnTo>
                <a:lnTo>
                  <a:pt x="80234" y="39941"/>
                </a:lnTo>
                <a:lnTo>
                  <a:pt x="76409" y="35215"/>
                </a:lnTo>
                <a:lnTo>
                  <a:pt x="68846" y="29192"/>
                </a:lnTo>
                <a:lnTo>
                  <a:pt x="62215" y="261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4630134" y="2151505"/>
            <a:ext cx="117883" cy="58941"/>
          </a:xfrm>
          <a:custGeom>
            <a:avLst/>
            <a:gdLst/>
            <a:ahLst/>
            <a:cxnLst/>
            <a:rect l="l" t="t" r="r" b="b"/>
            <a:pathLst>
              <a:path w="117883" h="58941">
                <a:moveTo>
                  <a:pt x="0" y="0"/>
                </a:moveTo>
                <a:lnTo>
                  <a:pt x="3476" y="12168"/>
                </a:lnTo>
                <a:lnTo>
                  <a:pt x="10034" y="25904"/>
                </a:lnTo>
                <a:lnTo>
                  <a:pt x="17921" y="40256"/>
                </a:lnTo>
                <a:lnTo>
                  <a:pt x="24997" y="52879"/>
                </a:lnTo>
                <a:lnTo>
                  <a:pt x="25033" y="51625"/>
                </a:lnTo>
                <a:lnTo>
                  <a:pt x="21600" y="33927"/>
                </a:lnTo>
                <a:lnTo>
                  <a:pt x="23425" y="24902"/>
                </a:lnTo>
                <a:lnTo>
                  <a:pt x="25440" y="20967"/>
                </a:lnTo>
                <a:lnTo>
                  <a:pt x="28239" y="18708"/>
                </a:lnTo>
                <a:lnTo>
                  <a:pt x="35230" y="17168"/>
                </a:lnTo>
                <a:lnTo>
                  <a:pt x="44158" y="20607"/>
                </a:lnTo>
                <a:lnTo>
                  <a:pt x="54190" y="28078"/>
                </a:lnTo>
                <a:lnTo>
                  <a:pt x="68974" y="45511"/>
                </a:lnTo>
                <a:lnTo>
                  <a:pt x="75649" y="55640"/>
                </a:lnTo>
                <a:lnTo>
                  <a:pt x="78084" y="57832"/>
                </a:lnTo>
                <a:lnTo>
                  <a:pt x="80071" y="58202"/>
                </a:lnTo>
                <a:lnTo>
                  <a:pt x="81760" y="57357"/>
                </a:lnTo>
                <a:lnTo>
                  <a:pt x="90426" y="40975"/>
                </a:lnTo>
                <a:lnTo>
                  <a:pt x="93757" y="39687"/>
                </a:lnTo>
                <a:lnTo>
                  <a:pt x="97433" y="39556"/>
                </a:lnTo>
                <a:lnTo>
                  <a:pt x="100247" y="40560"/>
                </a:lnTo>
                <a:lnTo>
                  <a:pt x="117883" y="5894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4782332" y="2180916"/>
            <a:ext cx="45001" cy="51119"/>
          </a:xfrm>
          <a:custGeom>
            <a:avLst/>
            <a:gdLst/>
            <a:ahLst/>
            <a:cxnLst/>
            <a:rect l="l" t="t" r="r" b="b"/>
            <a:pathLst>
              <a:path w="45001" h="51119">
                <a:moveTo>
                  <a:pt x="1738" y="0"/>
                </a:moveTo>
                <a:lnTo>
                  <a:pt x="0" y="18231"/>
                </a:lnTo>
                <a:lnTo>
                  <a:pt x="1086" y="26537"/>
                </a:lnTo>
                <a:lnTo>
                  <a:pt x="2395" y="30789"/>
                </a:lnTo>
                <a:lnTo>
                  <a:pt x="8700" y="38425"/>
                </a:lnTo>
                <a:lnTo>
                  <a:pt x="25833" y="50482"/>
                </a:lnTo>
                <a:lnTo>
                  <a:pt x="30172" y="51119"/>
                </a:lnTo>
                <a:lnTo>
                  <a:pt x="38874" y="48916"/>
                </a:lnTo>
                <a:lnTo>
                  <a:pt x="41776" y="45709"/>
                </a:lnTo>
                <a:lnTo>
                  <a:pt x="45001" y="36324"/>
                </a:lnTo>
                <a:lnTo>
                  <a:pt x="43340" y="18767"/>
                </a:lnTo>
                <a:lnTo>
                  <a:pt x="41032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4894425" y="2171033"/>
            <a:ext cx="40309" cy="46208"/>
          </a:xfrm>
          <a:custGeom>
            <a:avLst/>
            <a:gdLst/>
            <a:ahLst/>
            <a:cxnLst/>
            <a:rect l="l" t="t" r="r" b="b"/>
            <a:pathLst>
              <a:path w="40309" h="46208">
                <a:moveTo>
                  <a:pt x="10838" y="0"/>
                </a:moveTo>
                <a:lnTo>
                  <a:pt x="3722" y="8206"/>
                </a:lnTo>
                <a:lnTo>
                  <a:pt x="641" y="15411"/>
                </a:lnTo>
                <a:lnTo>
                  <a:pt x="0" y="22495"/>
                </a:lnTo>
                <a:lnTo>
                  <a:pt x="338" y="25912"/>
                </a:lnTo>
                <a:lnTo>
                  <a:pt x="6029" y="37674"/>
                </a:lnTo>
                <a:lnTo>
                  <a:pt x="12582" y="43183"/>
                </a:lnTo>
                <a:lnTo>
                  <a:pt x="19981" y="46116"/>
                </a:lnTo>
                <a:lnTo>
                  <a:pt x="26908" y="46208"/>
                </a:lnTo>
                <a:lnTo>
                  <a:pt x="29920" y="44631"/>
                </a:lnTo>
                <a:lnTo>
                  <a:pt x="40309" y="327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4902023" y="2105482"/>
            <a:ext cx="98237" cy="101512"/>
          </a:xfrm>
          <a:custGeom>
            <a:avLst/>
            <a:gdLst/>
            <a:ahLst/>
            <a:cxnLst/>
            <a:rect l="l" t="t" r="r" b="b"/>
            <a:pathLst>
              <a:path w="98237" h="101512">
                <a:moveTo>
                  <a:pt x="0" y="0"/>
                </a:moveTo>
                <a:lnTo>
                  <a:pt x="18888" y="41677"/>
                </a:lnTo>
                <a:lnTo>
                  <a:pt x="39360" y="75004"/>
                </a:lnTo>
                <a:lnTo>
                  <a:pt x="49300" y="87109"/>
                </a:lnTo>
                <a:lnTo>
                  <a:pt x="52514" y="86816"/>
                </a:lnTo>
                <a:lnTo>
                  <a:pt x="67254" y="81104"/>
                </a:lnTo>
                <a:lnTo>
                  <a:pt x="74643" y="80678"/>
                </a:lnTo>
                <a:lnTo>
                  <a:pt x="78142" y="81073"/>
                </a:lnTo>
                <a:lnTo>
                  <a:pt x="84940" y="85394"/>
                </a:lnTo>
                <a:lnTo>
                  <a:pt x="98237" y="10151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5110068" y="2075827"/>
            <a:ext cx="76882" cy="130319"/>
          </a:xfrm>
          <a:custGeom>
            <a:avLst/>
            <a:gdLst/>
            <a:ahLst/>
            <a:cxnLst/>
            <a:rect l="l" t="t" r="r" b="b"/>
            <a:pathLst>
              <a:path w="76882" h="130319">
                <a:moveTo>
                  <a:pt x="44135" y="68891"/>
                </a:moveTo>
                <a:lnTo>
                  <a:pt x="28318" y="108154"/>
                </a:lnTo>
                <a:lnTo>
                  <a:pt x="41732" y="130319"/>
                </a:lnTo>
                <a:lnTo>
                  <a:pt x="44352" y="128399"/>
                </a:lnTo>
                <a:lnTo>
                  <a:pt x="51201" y="87887"/>
                </a:lnTo>
                <a:lnTo>
                  <a:pt x="39518" y="50101"/>
                </a:lnTo>
                <a:lnTo>
                  <a:pt x="11016" y="8850"/>
                </a:lnTo>
                <a:lnTo>
                  <a:pt x="308" y="0"/>
                </a:lnTo>
                <a:lnTo>
                  <a:pt x="0" y="2224"/>
                </a:lnTo>
                <a:lnTo>
                  <a:pt x="21268" y="34538"/>
                </a:lnTo>
                <a:lnTo>
                  <a:pt x="53612" y="73832"/>
                </a:lnTo>
                <a:lnTo>
                  <a:pt x="66539" y="89279"/>
                </a:lnTo>
                <a:lnTo>
                  <a:pt x="76882" y="10163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5232831" y="2141384"/>
            <a:ext cx="39011" cy="32729"/>
          </a:xfrm>
          <a:custGeom>
            <a:avLst/>
            <a:gdLst/>
            <a:ahLst/>
            <a:cxnLst/>
            <a:rect l="l" t="t" r="r" b="b"/>
            <a:pathLst>
              <a:path w="39011" h="32729">
                <a:moveTo>
                  <a:pt x="29471" y="0"/>
                </a:moveTo>
                <a:lnTo>
                  <a:pt x="38110" y="16844"/>
                </a:lnTo>
                <a:lnTo>
                  <a:pt x="39011" y="24951"/>
                </a:lnTo>
                <a:lnTo>
                  <a:pt x="38014" y="27913"/>
                </a:lnTo>
                <a:lnTo>
                  <a:pt x="33996" y="32175"/>
                </a:lnTo>
                <a:lnTo>
                  <a:pt x="31032" y="32729"/>
                </a:lnTo>
                <a:lnTo>
                  <a:pt x="23858" y="31405"/>
                </a:lnTo>
                <a:lnTo>
                  <a:pt x="9899" y="21352"/>
                </a:lnTo>
                <a:lnTo>
                  <a:pt x="4399" y="13856"/>
                </a:lnTo>
                <a:lnTo>
                  <a:pt x="0" y="327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5429348" y="2052908"/>
            <a:ext cx="45845" cy="150635"/>
          </a:xfrm>
          <a:custGeom>
            <a:avLst/>
            <a:gdLst/>
            <a:ahLst/>
            <a:cxnLst/>
            <a:rect l="l" t="t" r="r" b="b"/>
            <a:pathLst>
              <a:path w="45845" h="150635">
                <a:moveTo>
                  <a:pt x="0" y="0"/>
                </a:moveTo>
                <a:lnTo>
                  <a:pt x="5215" y="13907"/>
                </a:lnTo>
                <a:lnTo>
                  <a:pt x="9716" y="29467"/>
                </a:lnTo>
                <a:lnTo>
                  <a:pt x="11935" y="38201"/>
                </a:lnTo>
                <a:lnTo>
                  <a:pt x="14870" y="48754"/>
                </a:lnTo>
                <a:lnTo>
                  <a:pt x="30037" y="96766"/>
                </a:lnTo>
                <a:lnTo>
                  <a:pt x="34215" y="108173"/>
                </a:lnTo>
                <a:lnTo>
                  <a:pt x="37364" y="117961"/>
                </a:lnTo>
                <a:lnTo>
                  <a:pt x="41833" y="134657"/>
                </a:lnTo>
                <a:lnTo>
                  <a:pt x="45845" y="150635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5344244" y="2052036"/>
            <a:ext cx="160459" cy="13910"/>
          </a:xfrm>
          <a:custGeom>
            <a:avLst/>
            <a:gdLst/>
            <a:ahLst/>
            <a:cxnLst/>
            <a:rect l="l" t="t" r="r" b="b"/>
            <a:pathLst>
              <a:path w="160459" h="13910">
                <a:moveTo>
                  <a:pt x="0" y="13910"/>
                </a:moveTo>
                <a:lnTo>
                  <a:pt x="46592" y="139"/>
                </a:lnTo>
                <a:lnTo>
                  <a:pt x="59078" y="0"/>
                </a:lnTo>
                <a:lnTo>
                  <a:pt x="72132" y="270"/>
                </a:lnTo>
                <a:lnTo>
                  <a:pt x="111366" y="2390"/>
                </a:lnTo>
                <a:lnTo>
                  <a:pt x="148120" y="10503"/>
                </a:lnTo>
                <a:lnTo>
                  <a:pt x="160459" y="1391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5390127" y="2147754"/>
            <a:ext cx="111340" cy="55670"/>
          </a:xfrm>
          <a:custGeom>
            <a:avLst/>
            <a:gdLst/>
            <a:ahLst/>
            <a:cxnLst/>
            <a:rect l="l" t="t" r="r" b="b"/>
            <a:pathLst>
              <a:path w="111340" h="55670">
                <a:moveTo>
                  <a:pt x="0" y="0"/>
                </a:moveTo>
                <a:lnTo>
                  <a:pt x="36412" y="30581"/>
                </a:lnTo>
                <a:lnTo>
                  <a:pt x="84976" y="48045"/>
                </a:lnTo>
                <a:lnTo>
                  <a:pt x="99623" y="52281"/>
                </a:lnTo>
                <a:lnTo>
                  <a:pt x="111340" y="5567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5663505" y="2062552"/>
            <a:ext cx="99980" cy="109875"/>
          </a:xfrm>
          <a:custGeom>
            <a:avLst/>
            <a:gdLst/>
            <a:ahLst/>
            <a:cxnLst/>
            <a:rect l="l" t="t" r="r" b="b"/>
            <a:pathLst>
              <a:path w="99980" h="109875">
                <a:moveTo>
                  <a:pt x="1738" y="0"/>
                </a:moveTo>
                <a:lnTo>
                  <a:pt x="9224" y="44335"/>
                </a:lnTo>
                <a:lnTo>
                  <a:pt x="24092" y="84346"/>
                </a:lnTo>
                <a:lnTo>
                  <a:pt x="30230" y="98615"/>
                </a:lnTo>
                <a:lnTo>
                  <a:pt x="34170" y="108596"/>
                </a:lnTo>
                <a:lnTo>
                  <a:pt x="35367" y="109875"/>
                </a:lnTo>
                <a:lnTo>
                  <a:pt x="36165" y="108908"/>
                </a:lnTo>
                <a:lnTo>
                  <a:pt x="36697" y="106444"/>
                </a:lnTo>
                <a:lnTo>
                  <a:pt x="45757" y="92032"/>
                </a:lnTo>
                <a:lnTo>
                  <a:pt x="53079" y="83717"/>
                </a:lnTo>
                <a:lnTo>
                  <a:pt x="57433" y="81281"/>
                </a:lnTo>
                <a:lnTo>
                  <a:pt x="67122" y="79545"/>
                </a:lnTo>
                <a:lnTo>
                  <a:pt x="76523" y="81928"/>
                </a:lnTo>
                <a:lnTo>
                  <a:pt x="89027" y="89406"/>
                </a:lnTo>
                <a:lnTo>
                  <a:pt x="99980" y="9824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5810922" y="2121437"/>
            <a:ext cx="60670" cy="49121"/>
          </a:xfrm>
          <a:custGeom>
            <a:avLst/>
            <a:gdLst/>
            <a:ahLst/>
            <a:cxnLst/>
            <a:rect l="l" t="t" r="r" b="b"/>
            <a:pathLst>
              <a:path w="60670" h="49121">
                <a:moveTo>
                  <a:pt x="8274" y="0"/>
                </a:moveTo>
                <a:lnTo>
                  <a:pt x="1320" y="5215"/>
                </a:lnTo>
                <a:lnTo>
                  <a:pt x="0" y="8935"/>
                </a:lnTo>
                <a:lnTo>
                  <a:pt x="1254" y="23872"/>
                </a:lnTo>
                <a:lnTo>
                  <a:pt x="4455" y="37112"/>
                </a:lnTo>
                <a:lnTo>
                  <a:pt x="7911" y="43298"/>
                </a:lnTo>
                <a:lnTo>
                  <a:pt x="10579" y="44875"/>
                </a:lnTo>
                <a:lnTo>
                  <a:pt x="17425" y="45657"/>
                </a:lnTo>
                <a:lnTo>
                  <a:pt x="23378" y="43822"/>
                </a:lnTo>
                <a:lnTo>
                  <a:pt x="25985" y="42313"/>
                </a:lnTo>
                <a:lnTo>
                  <a:pt x="27722" y="39852"/>
                </a:lnTo>
                <a:lnTo>
                  <a:pt x="32452" y="27386"/>
                </a:lnTo>
                <a:lnTo>
                  <a:pt x="34217" y="24806"/>
                </a:lnTo>
                <a:lnTo>
                  <a:pt x="36485" y="24542"/>
                </a:lnTo>
                <a:lnTo>
                  <a:pt x="39089" y="25822"/>
                </a:lnTo>
                <a:lnTo>
                  <a:pt x="55573" y="41856"/>
                </a:lnTo>
                <a:lnTo>
                  <a:pt x="60670" y="49121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5874909" y="2127927"/>
            <a:ext cx="53061" cy="45313"/>
          </a:xfrm>
          <a:custGeom>
            <a:avLst/>
            <a:gdLst/>
            <a:ahLst/>
            <a:cxnLst/>
            <a:rect l="l" t="t" r="r" b="b"/>
            <a:pathLst>
              <a:path w="53061" h="45313">
                <a:moveTo>
                  <a:pt x="0" y="9824"/>
                </a:moveTo>
                <a:lnTo>
                  <a:pt x="10821" y="25147"/>
                </a:lnTo>
                <a:lnTo>
                  <a:pt x="24593" y="39268"/>
                </a:lnTo>
                <a:lnTo>
                  <a:pt x="33611" y="44500"/>
                </a:lnTo>
                <a:lnTo>
                  <a:pt x="37689" y="45313"/>
                </a:lnTo>
                <a:lnTo>
                  <a:pt x="45132" y="44275"/>
                </a:lnTo>
                <a:lnTo>
                  <a:pt x="47917" y="41888"/>
                </a:lnTo>
                <a:lnTo>
                  <a:pt x="51982" y="34384"/>
                </a:lnTo>
                <a:lnTo>
                  <a:pt x="53061" y="22074"/>
                </a:lnTo>
                <a:lnTo>
                  <a:pt x="52593" y="6540"/>
                </a:lnTo>
                <a:lnTo>
                  <a:pt x="52396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5951316" y="2126876"/>
            <a:ext cx="31702" cy="46839"/>
          </a:xfrm>
          <a:custGeom>
            <a:avLst/>
            <a:gdLst/>
            <a:ahLst/>
            <a:cxnLst/>
            <a:rect l="l" t="t" r="r" b="b"/>
            <a:pathLst>
              <a:path w="31702" h="46839">
                <a:moveTo>
                  <a:pt x="2229" y="23915"/>
                </a:moveTo>
                <a:lnTo>
                  <a:pt x="12554" y="0"/>
                </a:lnTo>
                <a:lnTo>
                  <a:pt x="4392" y="1642"/>
                </a:lnTo>
                <a:lnTo>
                  <a:pt x="1852" y="3972"/>
                </a:lnTo>
                <a:lnTo>
                  <a:pt x="522" y="6981"/>
                </a:lnTo>
                <a:lnTo>
                  <a:pt x="0" y="10443"/>
                </a:lnTo>
                <a:lnTo>
                  <a:pt x="3300" y="18170"/>
                </a:lnTo>
                <a:lnTo>
                  <a:pt x="18744" y="36325"/>
                </a:lnTo>
                <a:lnTo>
                  <a:pt x="31702" y="4683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6140253" y="2131083"/>
            <a:ext cx="19648" cy="62221"/>
          </a:xfrm>
          <a:custGeom>
            <a:avLst/>
            <a:gdLst/>
            <a:ahLst/>
            <a:cxnLst/>
            <a:rect l="l" t="t" r="r" b="b"/>
            <a:pathLst>
              <a:path w="19648" h="62221">
                <a:moveTo>
                  <a:pt x="0" y="0"/>
                </a:moveTo>
                <a:lnTo>
                  <a:pt x="1738" y="12169"/>
                </a:lnTo>
                <a:lnTo>
                  <a:pt x="5503" y="25906"/>
                </a:lnTo>
                <a:lnTo>
                  <a:pt x="10450" y="40259"/>
                </a:lnTo>
                <a:lnTo>
                  <a:pt x="17616" y="57452"/>
                </a:lnTo>
                <a:lnTo>
                  <a:pt x="19648" y="62221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6151314" y="2072076"/>
            <a:ext cx="41379" cy="108070"/>
          </a:xfrm>
          <a:custGeom>
            <a:avLst/>
            <a:gdLst/>
            <a:ahLst/>
            <a:cxnLst/>
            <a:rect l="l" t="t" r="r" b="b"/>
            <a:pathLst>
              <a:path w="41379" h="108070">
                <a:moveTo>
                  <a:pt x="41379" y="108070"/>
                </a:moveTo>
                <a:lnTo>
                  <a:pt x="32808" y="92019"/>
                </a:lnTo>
                <a:lnTo>
                  <a:pt x="24228" y="78982"/>
                </a:lnTo>
                <a:lnTo>
                  <a:pt x="15320" y="62757"/>
                </a:lnTo>
                <a:lnTo>
                  <a:pt x="7237" y="44994"/>
                </a:lnTo>
                <a:lnTo>
                  <a:pt x="1219" y="27396"/>
                </a:lnTo>
                <a:lnTo>
                  <a:pt x="0" y="14723"/>
                </a:lnTo>
                <a:lnTo>
                  <a:pt x="2081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6153438" y="2130963"/>
            <a:ext cx="19649" cy="3274"/>
          </a:xfrm>
          <a:custGeom>
            <a:avLst/>
            <a:gdLst/>
            <a:ahLst/>
            <a:cxnLst/>
            <a:rect l="l" t="t" r="r" b="b"/>
            <a:pathLst>
              <a:path w="19649" h="3274">
                <a:moveTo>
                  <a:pt x="0" y="3274"/>
                </a:moveTo>
                <a:lnTo>
                  <a:pt x="15552" y="682"/>
                </a:lnTo>
                <a:lnTo>
                  <a:pt x="19649" y="0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6300852" y="2130904"/>
            <a:ext cx="19649" cy="75322"/>
          </a:xfrm>
          <a:custGeom>
            <a:avLst/>
            <a:gdLst/>
            <a:ahLst/>
            <a:cxnLst/>
            <a:rect l="l" t="t" r="r" b="b"/>
            <a:pathLst>
              <a:path w="19649" h="75322">
                <a:moveTo>
                  <a:pt x="0" y="0"/>
                </a:moveTo>
                <a:lnTo>
                  <a:pt x="4532" y="13598"/>
                </a:lnTo>
                <a:lnTo>
                  <a:pt x="8200" y="25329"/>
                </a:lnTo>
                <a:lnTo>
                  <a:pt x="12256" y="40246"/>
                </a:lnTo>
                <a:lnTo>
                  <a:pt x="16892" y="58056"/>
                </a:lnTo>
                <a:lnTo>
                  <a:pt x="19649" y="75322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6330370" y="2147638"/>
            <a:ext cx="65498" cy="42154"/>
          </a:xfrm>
          <a:custGeom>
            <a:avLst/>
            <a:gdLst/>
            <a:ahLst/>
            <a:cxnLst/>
            <a:rect l="l" t="t" r="r" b="b"/>
            <a:pathLst>
              <a:path w="65498" h="42154">
                <a:moveTo>
                  <a:pt x="0" y="2855"/>
                </a:moveTo>
                <a:lnTo>
                  <a:pt x="9116" y="20007"/>
                </a:lnTo>
                <a:lnTo>
                  <a:pt x="11535" y="21931"/>
                </a:lnTo>
                <a:lnTo>
                  <a:pt x="14240" y="22123"/>
                </a:lnTo>
                <a:lnTo>
                  <a:pt x="17135" y="21158"/>
                </a:lnTo>
                <a:lnTo>
                  <a:pt x="19428" y="19060"/>
                </a:lnTo>
                <a:lnTo>
                  <a:pt x="28899" y="1069"/>
                </a:lnTo>
                <a:lnTo>
                  <a:pt x="31274" y="209"/>
                </a:lnTo>
                <a:lnTo>
                  <a:pt x="33949" y="0"/>
                </a:lnTo>
                <a:lnTo>
                  <a:pt x="40802" y="4618"/>
                </a:lnTo>
                <a:lnTo>
                  <a:pt x="55324" y="22408"/>
                </a:lnTo>
                <a:lnTo>
                  <a:pt x="63906" y="38799"/>
                </a:lnTo>
                <a:lnTo>
                  <a:pt x="65498" y="42154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6397450" y="2042361"/>
            <a:ext cx="50862" cy="176847"/>
          </a:xfrm>
          <a:custGeom>
            <a:avLst/>
            <a:gdLst/>
            <a:ahLst/>
            <a:cxnLst/>
            <a:rect l="l" t="t" r="r" b="b"/>
            <a:pathLst>
              <a:path w="50862" h="176847">
                <a:moveTo>
                  <a:pt x="1738" y="0"/>
                </a:moveTo>
                <a:lnTo>
                  <a:pt x="4134" y="38862"/>
                </a:lnTo>
                <a:lnTo>
                  <a:pt x="15750" y="80813"/>
                </a:lnTo>
                <a:lnTo>
                  <a:pt x="30715" y="123163"/>
                </a:lnTo>
                <a:lnTo>
                  <a:pt x="35247" y="135236"/>
                </a:lnTo>
                <a:lnTo>
                  <a:pt x="39361" y="146195"/>
                </a:lnTo>
                <a:lnTo>
                  <a:pt x="45750" y="163224"/>
                </a:lnTo>
                <a:lnTo>
                  <a:pt x="50862" y="176847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6409058" y="2109728"/>
            <a:ext cx="75324" cy="71177"/>
          </a:xfrm>
          <a:custGeom>
            <a:avLst/>
            <a:gdLst/>
            <a:ahLst/>
            <a:cxnLst/>
            <a:rect l="l" t="t" r="r" b="b"/>
            <a:pathLst>
              <a:path w="75324" h="71177">
                <a:moveTo>
                  <a:pt x="0" y="14447"/>
                </a:moveTo>
                <a:lnTo>
                  <a:pt x="16051" y="12560"/>
                </a:lnTo>
                <a:lnTo>
                  <a:pt x="29088" y="13366"/>
                </a:lnTo>
                <a:lnTo>
                  <a:pt x="42403" y="12996"/>
                </a:lnTo>
                <a:lnTo>
                  <a:pt x="54110" y="0"/>
                </a:lnTo>
                <a:lnTo>
                  <a:pt x="50992" y="449"/>
                </a:lnTo>
                <a:lnTo>
                  <a:pt x="43647" y="3858"/>
                </a:lnTo>
                <a:lnTo>
                  <a:pt x="38442" y="12894"/>
                </a:lnTo>
                <a:lnTo>
                  <a:pt x="36544" y="18870"/>
                </a:lnTo>
                <a:lnTo>
                  <a:pt x="36377" y="32302"/>
                </a:lnTo>
                <a:lnTo>
                  <a:pt x="39092" y="46035"/>
                </a:lnTo>
                <a:lnTo>
                  <a:pt x="46758" y="62904"/>
                </a:lnTo>
                <a:lnTo>
                  <a:pt x="52803" y="70067"/>
                </a:lnTo>
                <a:lnTo>
                  <a:pt x="56671" y="71177"/>
                </a:lnTo>
                <a:lnTo>
                  <a:pt x="71100" y="68025"/>
                </a:lnTo>
                <a:lnTo>
                  <a:pt x="75324" y="66846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6507353" y="2130665"/>
            <a:ext cx="39300" cy="32749"/>
          </a:xfrm>
          <a:custGeom>
            <a:avLst/>
            <a:gdLst/>
            <a:ahLst/>
            <a:cxnLst/>
            <a:rect l="l" t="t" r="r" b="b"/>
            <a:pathLst>
              <a:path w="39300" h="32749">
                <a:moveTo>
                  <a:pt x="0" y="32749"/>
                </a:moveTo>
                <a:lnTo>
                  <a:pt x="6954" y="29272"/>
                </a:lnTo>
                <a:lnTo>
                  <a:pt x="22007" y="11703"/>
                </a:lnTo>
                <a:lnTo>
                  <a:pt x="27248" y="6656"/>
                </a:lnTo>
                <a:lnTo>
                  <a:pt x="39300" y="0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6549955" y="2130824"/>
            <a:ext cx="17087" cy="42356"/>
          </a:xfrm>
          <a:custGeom>
            <a:avLst/>
            <a:gdLst/>
            <a:ahLst/>
            <a:cxnLst/>
            <a:rect l="l" t="t" r="r" b="b"/>
            <a:pathLst>
              <a:path w="17087" h="42356">
                <a:moveTo>
                  <a:pt x="6568" y="22706"/>
                </a:moveTo>
                <a:lnTo>
                  <a:pt x="9547" y="15226"/>
                </a:lnTo>
                <a:lnTo>
                  <a:pt x="17087" y="2430"/>
                </a:lnTo>
                <a:lnTo>
                  <a:pt x="16128" y="819"/>
                </a:lnTo>
                <a:lnTo>
                  <a:pt x="13669" y="109"/>
                </a:lnTo>
                <a:lnTo>
                  <a:pt x="10210" y="0"/>
                </a:lnTo>
                <a:lnTo>
                  <a:pt x="7177" y="1382"/>
                </a:lnTo>
                <a:lnTo>
                  <a:pt x="1865" y="6800"/>
                </a:lnTo>
                <a:lnTo>
                  <a:pt x="522" y="10282"/>
                </a:lnTo>
                <a:lnTo>
                  <a:pt x="0" y="18033"/>
                </a:lnTo>
                <a:lnTo>
                  <a:pt x="3490" y="30580"/>
                </a:lnTo>
                <a:lnTo>
                  <a:pt x="8111" y="36273"/>
                </a:lnTo>
                <a:lnTo>
                  <a:pt x="16393" y="42356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6595870" y="2127271"/>
            <a:ext cx="20920" cy="72050"/>
          </a:xfrm>
          <a:custGeom>
            <a:avLst/>
            <a:gdLst/>
            <a:ahLst/>
            <a:cxnLst/>
            <a:rect l="l" t="t" r="r" b="b"/>
            <a:pathLst>
              <a:path w="20920" h="72050">
                <a:moveTo>
                  <a:pt x="19650" y="0"/>
                </a:moveTo>
                <a:lnTo>
                  <a:pt x="14434" y="5215"/>
                </a:lnTo>
                <a:lnTo>
                  <a:pt x="12844" y="13598"/>
                </a:lnTo>
                <a:lnTo>
                  <a:pt x="13714" y="23510"/>
                </a:lnTo>
                <a:lnTo>
                  <a:pt x="19232" y="40709"/>
                </a:lnTo>
                <a:lnTo>
                  <a:pt x="20920" y="50479"/>
                </a:lnTo>
                <a:lnTo>
                  <a:pt x="20457" y="59673"/>
                </a:lnTo>
                <a:lnTo>
                  <a:pt x="17097" y="66671"/>
                </a:lnTo>
                <a:lnTo>
                  <a:pt x="14673" y="69555"/>
                </a:lnTo>
                <a:lnTo>
                  <a:pt x="11965" y="71115"/>
                </a:lnTo>
                <a:lnTo>
                  <a:pt x="0" y="72050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6642677" y="2058435"/>
            <a:ext cx="8914" cy="144103"/>
          </a:xfrm>
          <a:custGeom>
            <a:avLst/>
            <a:gdLst/>
            <a:ahLst/>
            <a:cxnLst/>
            <a:rect l="l" t="t" r="r" b="b"/>
            <a:pathLst>
              <a:path w="8914" h="144103">
                <a:moveTo>
                  <a:pt x="5639" y="0"/>
                </a:moveTo>
                <a:lnTo>
                  <a:pt x="3699" y="18131"/>
                </a:lnTo>
                <a:lnTo>
                  <a:pt x="1138" y="34259"/>
                </a:lnTo>
                <a:lnTo>
                  <a:pt x="455" y="44673"/>
                </a:lnTo>
                <a:lnTo>
                  <a:pt x="0" y="55982"/>
                </a:lnTo>
                <a:lnTo>
                  <a:pt x="424" y="68616"/>
                </a:lnTo>
                <a:lnTo>
                  <a:pt x="1435" y="82134"/>
                </a:lnTo>
                <a:lnTo>
                  <a:pt x="2836" y="96240"/>
                </a:lnTo>
                <a:lnTo>
                  <a:pt x="4135" y="107827"/>
                </a:lnTo>
                <a:lnTo>
                  <a:pt x="5364" y="117736"/>
                </a:lnTo>
                <a:lnTo>
                  <a:pt x="7336" y="132384"/>
                </a:lnTo>
                <a:lnTo>
                  <a:pt x="8914" y="144103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6635263" y="2097474"/>
            <a:ext cx="39300" cy="3477"/>
          </a:xfrm>
          <a:custGeom>
            <a:avLst/>
            <a:gdLst/>
            <a:ahLst/>
            <a:cxnLst/>
            <a:rect l="l" t="t" r="r" b="b"/>
            <a:pathLst>
              <a:path w="39300" h="3477">
                <a:moveTo>
                  <a:pt x="0" y="3477"/>
                </a:moveTo>
                <a:lnTo>
                  <a:pt x="8693" y="0"/>
                </a:lnTo>
                <a:lnTo>
                  <a:pt x="26269" y="1314"/>
                </a:lnTo>
                <a:lnTo>
                  <a:pt x="39300" y="3477"/>
                </a:lnTo>
              </a:path>
            </a:pathLst>
          </a:custGeom>
          <a:ln w="110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4006850" y="865558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4018279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696340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 txBox="1"/>
          <p:nvPr/>
        </p:nvSpPr>
        <p:spPr>
          <a:xfrm>
            <a:off x="1584325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16­3:27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66" name="object 166"/>
          <p:cNvSpPr/>
          <p:nvPr/>
        </p:nvSpPr>
        <p:spPr>
          <a:xfrm>
            <a:off x="853283" y="4275074"/>
            <a:ext cx="1394560" cy="7529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2214396" y="4289029"/>
            <a:ext cx="52334" cy="45837"/>
          </a:xfrm>
          <a:custGeom>
            <a:avLst/>
            <a:gdLst/>
            <a:ahLst/>
            <a:cxnLst/>
            <a:rect l="l" t="t" r="r" b="b"/>
            <a:pathLst>
              <a:path w="52334" h="45837">
                <a:moveTo>
                  <a:pt x="52334" y="0"/>
                </a:moveTo>
                <a:lnTo>
                  <a:pt x="38430" y="3476"/>
                </a:lnTo>
                <a:lnTo>
                  <a:pt x="21092" y="7376"/>
                </a:lnTo>
                <a:lnTo>
                  <a:pt x="7911" y="10835"/>
                </a:lnTo>
                <a:lnTo>
                  <a:pt x="4894" y="12680"/>
                </a:lnTo>
                <a:lnTo>
                  <a:pt x="570" y="17640"/>
                </a:lnTo>
                <a:lnTo>
                  <a:pt x="0" y="20491"/>
                </a:lnTo>
                <a:lnTo>
                  <a:pt x="1305" y="26569"/>
                </a:lnTo>
                <a:lnTo>
                  <a:pt x="7869" y="36126"/>
                </a:lnTo>
                <a:lnTo>
                  <a:pt x="14625" y="40672"/>
                </a:lnTo>
                <a:lnTo>
                  <a:pt x="22479" y="43541"/>
                </a:lnTo>
                <a:lnTo>
                  <a:pt x="39238" y="458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2263473" y="4295533"/>
            <a:ext cx="31965" cy="36018"/>
          </a:xfrm>
          <a:custGeom>
            <a:avLst/>
            <a:gdLst/>
            <a:ahLst/>
            <a:cxnLst/>
            <a:rect l="l" t="t" r="r" b="b"/>
            <a:pathLst>
              <a:path w="31965" h="36018">
                <a:moveTo>
                  <a:pt x="19644" y="0"/>
                </a:moveTo>
                <a:lnTo>
                  <a:pt x="27122" y="8569"/>
                </a:lnTo>
                <a:lnTo>
                  <a:pt x="31577" y="17147"/>
                </a:lnTo>
                <a:lnTo>
                  <a:pt x="31965" y="21981"/>
                </a:lnTo>
                <a:lnTo>
                  <a:pt x="29485" y="32203"/>
                </a:lnTo>
                <a:lnTo>
                  <a:pt x="26933" y="34928"/>
                </a:lnTo>
                <a:lnTo>
                  <a:pt x="23775" y="36018"/>
                </a:lnTo>
                <a:lnTo>
                  <a:pt x="20216" y="36017"/>
                </a:lnTo>
                <a:lnTo>
                  <a:pt x="12380" y="33105"/>
                </a:lnTo>
                <a:lnTo>
                  <a:pt x="8253" y="30801"/>
                </a:lnTo>
                <a:lnTo>
                  <a:pt x="5502" y="27446"/>
                </a:lnTo>
                <a:lnTo>
                  <a:pt x="0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2315874" y="4295488"/>
            <a:ext cx="91675" cy="58934"/>
          </a:xfrm>
          <a:custGeom>
            <a:avLst/>
            <a:gdLst/>
            <a:ahLst/>
            <a:cxnLst/>
            <a:rect l="l" t="t" r="r" b="b"/>
            <a:pathLst>
              <a:path w="91675" h="58934">
                <a:moveTo>
                  <a:pt x="0" y="0"/>
                </a:moveTo>
                <a:lnTo>
                  <a:pt x="30674" y="46879"/>
                </a:lnTo>
                <a:lnTo>
                  <a:pt x="32550" y="53940"/>
                </a:lnTo>
                <a:lnTo>
                  <a:pt x="31522" y="53786"/>
                </a:lnTo>
                <a:lnTo>
                  <a:pt x="82530" y="48133"/>
                </a:lnTo>
                <a:lnTo>
                  <a:pt x="91675" y="589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2427211" y="4210316"/>
            <a:ext cx="30030" cy="127691"/>
          </a:xfrm>
          <a:custGeom>
            <a:avLst/>
            <a:gdLst/>
            <a:ahLst/>
            <a:cxnLst/>
            <a:rect l="l" t="t" r="r" b="b"/>
            <a:pathLst>
              <a:path w="30030" h="127691">
                <a:moveTo>
                  <a:pt x="0" y="0"/>
                </a:moveTo>
                <a:lnTo>
                  <a:pt x="5955" y="44327"/>
                </a:lnTo>
                <a:lnTo>
                  <a:pt x="19420" y="86271"/>
                </a:lnTo>
                <a:lnTo>
                  <a:pt x="25365" y="103461"/>
                </a:lnTo>
                <a:lnTo>
                  <a:pt x="30030" y="119865"/>
                </a:lnTo>
                <a:lnTo>
                  <a:pt x="29467" y="1276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2430502" y="4275754"/>
            <a:ext cx="39290" cy="0"/>
          </a:xfrm>
          <a:custGeom>
            <a:avLst/>
            <a:gdLst/>
            <a:ahLst/>
            <a:cxnLst/>
            <a:rect l="l" t="t" r="r" b="b"/>
            <a:pathLst>
              <a:path w="39290" h="0">
                <a:moveTo>
                  <a:pt x="0" y="0"/>
                </a:moveTo>
                <a:lnTo>
                  <a:pt x="15683" y="0"/>
                </a:lnTo>
                <a:lnTo>
                  <a:pt x="33980" y="0"/>
                </a:lnTo>
                <a:lnTo>
                  <a:pt x="3929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2512374" y="4278984"/>
            <a:ext cx="19645" cy="62209"/>
          </a:xfrm>
          <a:custGeom>
            <a:avLst/>
            <a:gdLst/>
            <a:ahLst/>
            <a:cxnLst/>
            <a:rect l="l" t="t" r="r" b="b"/>
            <a:pathLst>
              <a:path w="19645" h="62209">
                <a:moveTo>
                  <a:pt x="0" y="0"/>
                </a:moveTo>
                <a:lnTo>
                  <a:pt x="5227" y="13433"/>
                </a:lnTo>
                <a:lnTo>
                  <a:pt x="10805" y="30173"/>
                </a:lnTo>
                <a:lnTo>
                  <a:pt x="14923" y="46088"/>
                </a:lnTo>
                <a:lnTo>
                  <a:pt x="19645" y="6220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2545133" y="4301859"/>
            <a:ext cx="72032" cy="52387"/>
          </a:xfrm>
          <a:custGeom>
            <a:avLst/>
            <a:gdLst/>
            <a:ahLst/>
            <a:cxnLst/>
            <a:rect l="l" t="t" r="r" b="b"/>
            <a:pathLst>
              <a:path w="72032" h="52387">
                <a:moveTo>
                  <a:pt x="0" y="0"/>
                </a:moveTo>
                <a:lnTo>
                  <a:pt x="6295" y="15409"/>
                </a:lnTo>
                <a:lnTo>
                  <a:pt x="11739" y="31528"/>
                </a:lnTo>
                <a:lnTo>
                  <a:pt x="14070" y="38751"/>
                </a:lnTo>
                <a:lnTo>
                  <a:pt x="14837" y="39294"/>
                </a:lnTo>
                <a:lnTo>
                  <a:pt x="33484" y="7197"/>
                </a:lnTo>
                <a:lnTo>
                  <a:pt x="40590" y="10717"/>
                </a:lnTo>
                <a:lnTo>
                  <a:pt x="57009" y="26572"/>
                </a:lnTo>
                <a:lnTo>
                  <a:pt x="68310" y="41628"/>
                </a:lnTo>
                <a:lnTo>
                  <a:pt x="72032" y="523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2648189" y="4285443"/>
            <a:ext cx="32127" cy="46878"/>
          </a:xfrm>
          <a:custGeom>
            <a:avLst/>
            <a:gdLst/>
            <a:ahLst/>
            <a:cxnLst/>
            <a:rect l="l" t="t" r="r" b="b"/>
            <a:pathLst>
              <a:path w="32127" h="46878">
                <a:moveTo>
                  <a:pt x="1737" y="0"/>
                </a:moveTo>
                <a:lnTo>
                  <a:pt x="0" y="5214"/>
                </a:lnTo>
                <a:lnTo>
                  <a:pt x="657" y="15409"/>
                </a:lnTo>
                <a:lnTo>
                  <a:pt x="6632" y="29385"/>
                </a:lnTo>
                <a:lnTo>
                  <a:pt x="15314" y="41570"/>
                </a:lnTo>
                <a:lnTo>
                  <a:pt x="22567" y="45761"/>
                </a:lnTo>
                <a:lnTo>
                  <a:pt x="26537" y="46878"/>
                </a:lnTo>
                <a:lnTo>
                  <a:pt x="29185" y="45804"/>
                </a:lnTo>
                <a:lnTo>
                  <a:pt x="30950" y="43269"/>
                </a:lnTo>
                <a:lnTo>
                  <a:pt x="32127" y="39760"/>
                </a:lnTo>
                <a:lnTo>
                  <a:pt x="30306" y="24392"/>
                </a:lnTo>
                <a:lnTo>
                  <a:pt x="27932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2692511" y="4291947"/>
            <a:ext cx="38450" cy="45173"/>
          </a:xfrm>
          <a:custGeom>
            <a:avLst/>
            <a:gdLst/>
            <a:ahLst/>
            <a:cxnLst/>
            <a:rect l="l" t="t" r="r" b="b"/>
            <a:pathLst>
              <a:path w="38450" h="45173">
                <a:moveTo>
                  <a:pt x="22919" y="0"/>
                </a:moveTo>
                <a:lnTo>
                  <a:pt x="32648" y="15684"/>
                </a:lnTo>
                <a:lnTo>
                  <a:pt x="37672" y="27344"/>
                </a:lnTo>
                <a:lnTo>
                  <a:pt x="38450" y="37862"/>
                </a:lnTo>
                <a:lnTo>
                  <a:pt x="37639" y="42704"/>
                </a:lnTo>
                <a:lnTo>
                  <a:pt x="35279" y="44840"/>
                </a:lnTo>
                <a:lnTo>
                  <a:pt x="31887" y="45173"/>
                </a:lnTo>
                <a:lnTo>
                  <a:pt x="27806" y="44304"/>
                </a:lnTo>
                <a:lnTo>
                  <a:pt x="19392" y="38487"/>
                </a:lnTo>
                <a:lnTo>
                  <a:pt x="8413" y="25956"/>
                </a:lnTo>
                <a:lnTo>
                  <a:pt x="0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2770910" y="4275532"/>
            <a:ext cx="23122" cy="39042"/>
          </a:xfrm>
          <a:custGeom>
            <a:avLst/>
            <a:gdLst/>
            <a:ahLst/>
            <a:cxnLst/>
            <a:rect l="l" t="t" r="r" b="b"/>
            <a:pathLst>
              <a:path w="23122" h="39042">
                <a:moveTo>
                  <a:pt x="3476" y="0"/>
                </a:moveTo>
                <a:lnTo>
                  <a:pt x="0" y="8691"/>
                </a:lnTo>
                <a:lnTo>
                  <a:pt x="233" y="18778"/>
                </a:lnTo>
                <a:lnTo>
                  <a:pt x="4455" y="33819"/>
                </a:lnTo>
                <a:lnTo>
                  <a:pt x="6312" y="37826"/>
                </a:lnTo>
                <a:lnTo>
                  <a:pt x="8640" y="39042"/>
                </a:lnTo>
                <a:lnTo>
                  <a:pt x="11285" y="38397"/>
                </a:lnTo>
                <a:lnTo>
                  <a:pt x="14139" y="36512"/>
                </a:lnTo>
                <a:lnTo>
                  <a:pt x="18280" y="30537"/>
                </a:lnTo>
                <a:lnTo>
                  <a:pt x="23122" y="196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2813697" y="4295132"/>
            <a:ext cx="38113" cy="46283"/>
          </a:xfrm>
          <a:custGeom>
            <a:avLst/>
            <a:gdLst/>
            <a:ahLst/>
            <a:cxnLst/>
            <a:rect l="l" t="t" r="r" b="b"/>
            <a:pathLst>
              <a:path w="38113" h="46283">
                <a:moveTo>
                  <a:pt x="32743" y="0"/>
                </a:moveTo>
                <a:lnTo>
                  <a:pt x="27528" y="1738"/>
                </a:lnTo>
                <a:lnTo>
                  <a:pt x="26356" y="4069"/>
                </a:lnTo>
                <a:lnTo>
                  <a:pt x="26023" y="11510"/>
                </a:lnTo>
                <a:lnTo>
                  <a:pt x="29028" y="18940"/>
                </a:lnTo>
                <a:lnTo>
                  <a:pt x="38113" y="32603"/>
                </a:lnTo>
                <a:lnTo>
                  <a:pt x="37778" y="36288"/>
                </a:lnTo>
                <a:lnTo>
                  <a:pt x="32555" y="44262"/>
                </a:lnTo>
                <a:lnTo>
                  <a:pt x="27524" y="46243"/>
                </a:lnTo>
                <a:lnTo>
                  <a:pt x="9449" y="46283"/>
                </a:lnTo>
                <a:lnTo>
                  <a:pt x="0" y="458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2882478" y="4206681"/>
            <a:ext cx="29468" cy="153893"/>
          </a:xfrm>
          <a:custGeom>
            <a:avLst/>
            <a:gdLst/>
            <a:ahLst/>
            <a:cxnLst/>
            <a:rect l="l" t="t" r="r" b="b"/>
            <a:pathLst>
              <a:path w="29468" h="153893">
                <a:moveTo>
                  <a:pt x="0" y="0"/>
                </a:moveTo>
                <a:lnTo>
                  <a:pt x="0" y="15643"/>
                </a:lnTo>
                <a:lnTo>
                  <a:pt x="969" y="33026"/>
                </a:lnTo>
                <a:lnTo>
                  <a:pt x="8033" y="77305"/>
                </a:lnTo>
                <a:lnTo>
                  <a:pt x="22145" y="130054"/>
                </a:lnTo>
                <a:lnTo>
                  <a:pt x="27298" y="146830"/>
                </a:lnTo>
                <a:lnTo>
                  <a:pt x="29468" y="1538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2921790" y="4301592"/>
            <a:ext cx="75309" cy="98230"/>
          </a:xfrm>
          <a:custGeom>
            <a:avLst/>
            <a:gdLst/>
            <a:ahLst/>
            <a:cxnLst/>
            <a:rect l="l" t="t" r="r" b="b"/>
            <a:pathLst>
              <a:path w="75309" h="98230">
                <a:moveTo>
                  <a:pt x="0" y="0"/>
                </a:moveTo>
                <a:lnTo>
                  <a:pt x="9715" y="16187"/>
                </a:lnTo>
                <a:lnTo>
                  <a:pt x="17310" y="30748"/>
                </a:lnTo>
                <a:lnTo>
                  <a:pt x="20271" y="34687"/>
                </a:lnTo>
                <a:lnTo>
                  <a:pt x="24792" y="36950"/>
                </a:lnTo>
                <a:lnTo>
                  <a:pt x="36607" y="38493"/>
                </a:lnTo>
                <a:lnTo>
                  <a:pt x="41140" y="36940"/>
                </a:lnTo>
                <a:lnTo>
                  <a:pt x="44526" y="34086"/>
                </a:lnTo>
                <a:lnTo>
                  <a:pt x="47147" y="30364"/>
                </a:lnTo>
                <a:lnTo>
                  <a:pt x="49622" y="31521"/>
                </a:lnTo>
                <a:lnTo>
                  <a:pt x="56582" y="49440"/>
                </a:lnTo>
                <a:lnTo>
                  <a:pt x="61044" y="63933"/>
                </a:lnTo>
                <a:lnTo>
                  <a:pt x="66423" y="77893"/>
                </a:lnTo>
                <a:lnTo>
                  <a:pt x="72676" y="92204"/>
                </a:lnTo>
                <a:lnTo>
                  <a:pt x="75309" y="9823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2980749" y="4201422"/>
            <a:ext cx="57142" cy="70656"/>
          </a:xfrm>
          <a:custGeom>
            <a:avLst/>
            <a:gdLst/>
            <a:ahLst/>
            <a:cxnLst/>
            <a:rect l="l" t="t" r="r" b="b"/>
            <a:pathLst>
              <a:path w="57142" h="70656">
                <a:moveTo>
                  <a:pt x="0" y="28089"/>
                </a:moveTo>
                <a:lnTo>
                  <a:pt x="26662" y="0"/>
                </a:lnTo>
                <a:lnTo>
                  <a:pt x="35740" y="2143"/>
                </a:lnTo>
                <a:lnTo>
                  <a:pt x="40199" y="4243"/>
                </a:lnTo>
                <a:lnTo>
                  <a:pt x="48063" y="12398"/>
                </a:lnTo>
                <a:lnTo>
                  <a:pt x="54105" y="22934"/>
                </a:lnTo>
                <a:lnTo>
                  <a:pt x="57142" y="38729"/>
                </a:lnTo>
                <a:lnTo>
                  <a:pt x="56563" y="48220"/>
                </a:lnTo>
                <a:lnTo>
                  <a:pt x="53153" y="55348"/>
                </a:lnTo>
                <a:lnTo>
                  <a:pt x="43809" y="65854"/>
                </a:lnTo>
                <a:lnTo>
                  <a:pt x="39359" y="68522"/>
                </a:lnTo>
                <a:lnTo>
                  <a:pt x="32743" y="7065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3026611" y="4327699"/>
            <a:ext cx="13097" cy="3274"/>
          </a:xfrm>
          <a:custGeom>
            <a:avLst/>
            <a:gdLst/>
            <a:ahLst/>
            <a:cxnLst/>
            <a:rect l="l" t="t" r="r" b="b"/>
            <a:pathLst>
              <a:path w="13097" h="3274">
                <a:moveTo>
                  <a:pt x="0" y="0"/>
                </a:moveTo>
                <a:lnTo>
                  <a:pt x="13097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1549644" y="4881879"/>
            <a:ext cx="55656" cy="13095"/>
          </a:xfrm>
          <a:custGeom>
            <a:avLst/>
            <a:gdLst/>
            <a:ahLst/>
            <a:cxnLst/>
            <a:rect l="l" t="t" r="r" b="b"/>
            <a:pathLst>
              <a:path w="55656" h="13095">
                <a:moveTo>
                  <a:pt x="0" y="0"/>
                </a:moveTo>
                <a:lnTo>
                  <a:pt x="14523" y="3341"/>
                </a:lnTo>
                <a:lnTo>
                  <a:pt x="29736" y="8033"/>
                </a:lnTo>
                <a:lnTo>
                  <a:pt x="41590" y="10845"/>
                </a:lnTo>
                <a:lnTo>
                  <a:pt x="55656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1579120" y="4921126"/>
            <a:ext cx="49109" cy="13095"/>
          </a:xfrm>
          <a:custGeom>
            <a:avLst/>
            <a:gdLst/>
            <a:ahLst/>
            <a:cxnLst/>
            <a:rect l="l" t="t" r="r" b="b"/>
            <a:pathLst>
              <a:path w="49109" h="13095">
                <a:moveTo>
                  <a:pt x="0" y="0"/>
                </a:moveTo>
                <a:lnTo>
                  <a:pt x="15682" y="7113"/>
                </a:lnTo>
                <a:lnTo>
                  <a:pt x="32414" y="11161"/>
                </a:lnTo>
                <a:lnTo>
                  <a:pt x="49109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2351823" y="4909880"/>
            <a:ext cx="75371" cy="97368"/>
          </a:xfrm>
          <a:custGeom>
            <a:avLst/>
            <a:gdLst/>
            <a:ahLst/>
            <a:cxnLst/>
            <a:rect l="l" t="t" r="r" b="b"/>
            <a:pathLst>
              <a:path w="75371" h="97368">
                <a:moveTo>
                  <a:pt x="6614" y="43707"/>
                </a:moveTo>
                <a:lnTo>
                  <a:pt x="41983" y="29473"/>
                </a:lnTo>
                <a:lnTo>
                  <a:pt x="23777" y="0"/>
                </a:lnTo>
                <a:lnTo>
                  <a:pt x="13030" y="2696"/>
                </a:lnTo>
                <a:lnTo>
                  <a:pt x="7617" y="5452"/>
                </a:lnTo>
                <a:lnTo>
                  <a:pt x="4009" y="9109"/>
                </a:lnTo>
                <a:lnTo>
                  <a:pt x="0" y="18022"/>
                </a:lnTo>
                <a:lnTo>
                  <a:pt x="1128" y="30957"/>
                </a:lnTo>
                <a:lnTo>
                  <a:pt x="30094" y="77129"/>
                </a:lnTo>
                <a:lnTo>
                  <a:pt x="59007" y="97368"/>
                </a:lnTo>
                <a:lnTo>
                  <a:pt x="67370" y="97144"/>
                </a:lnTo>
                <a:lnTo>
                  <a:pt x="70038" y="95338"/>
                </a:lnTo>
                <a:lnTo>
                  <a:pt x="71816" y="92679"/>
                </a:lnTo>
                <a:lnTo>
                  <a:pt x="75371" y="829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2449632" y="4822581"/>
            <a:ext cx="10320" cy="8425"/>
          </a:xfrm>
          <a:custGeom>
            <a:avLst/>
            <a:gdLst/>
            <a:ahLst/>
            <a:cxnLst/>
            <a:rect l="l" t="t" r="r" b="b"/>
            <a:pathLst>
              <a:path w="10320" h="8425">
                <a:moveTo>
                  <a:pt x="3772" y="0"/>
                </a:moveTo>
                <a:lnTo>
                  <a:pt x="3772" y="6952"/>
                </a:lnTo>
                <a:lnTo>
                  <a:pt x="3045" y="8272"/>
                </a:lnTo>
                <a:lnTo>
                  <a:pt x="1832" y="8425"/>
                </a:lnTo>
                <a:lnTo>
                  <a:pt x="296" y="7799"/>
                </a:lnTo>
                <a:lnTo>
                  <a:pt x="0" y="6655"/>
                </a:lnTo>
                <a:lnTo>
                  <a:pt x="1610" y="3442"/>
                </a:lnTo>
                <a:lnTo>
                  <a:pt x="3058" y="2659"/>
                </a:lnTo>
                <a:lnTo>
                  <a:pt x="4751" y="2500"/>
                </a:lnTo>
                <a:lnTo>
                  <a:pt x="10320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2492991" y="4783048"/>
            <a:ext cx="43574" cy="50790"/>
          </a:xfrm>
          <a:custGeom>
            <a:avLst/>
            <a:gdLst/>
            <a:ahLst/>
            <a:cxnLst/>
            <a:rect l="l" t="t" r="r" b="b"/>
            <a:pathLst>
              <a:path w="43574" h="50790">
                <a:moveTo>
                  <a:pt x="16091" y="3476"/>
                </a:moveTo>
                <a:lnTo>
                  <a:pt x="19567" y="0"/>
                </a:lnTo>
                <a:lnTo>
                  <a:pt x="22047" y="67"/>
                </a:lnTo>
                <a:lnTo>
                  <a:pt x="28682" y="3052"/>
                </a:lnTo>
                <a:lnTo>
                  <a:pt x="35511" y="12867"/>
                </a:lnTo>
                <a:lnTo>
                  <a:pt x="42582" y="30875"/>
                </a:lnTo>
                <a:lnTo>
                  <a:pt x="43574" y="35930"/>
                </a:lnTo>
                <a:lnTo>
                  <a:pt x="43144" y="40028"/>
                </a:lnTo>
                <a:lnTo>
                  <a:pt x="39756" y="46521"/>
                </a:lnTo>
                <a:lnTo>
                  <a:pt x="36597" y="48543"/>
                </a:lnTo>
                <a:lnTo>
                  <a:pt x="28236" y="50790"/>
                </a:lnTo>
                <a:lnTo>
                  <a:pt x="18457" y="48879"/>
                </a:lnTo>
                <a:lnTo>
                  <a:pt x="9139" y="44391"/>
                </a:lnTo>
                <a:lnTo>
                  <a:pt x="2572" y="38759"/>
                </a:lnTo>
                <a:lnTo>
                  <a:pt x="894" y="35365"/>
                </a:lnTo>
                <a:lnTo>
                  <a:pt x="0" y="27714"/>
                </a:lnTo>
                <a:lnTo>
                  <a:pt x="1784" y="20433"/>
                </a:lnTo>
                <a:lnTo>
                  <a:pt x="6269" y="1002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2555281" y="4763699"/>
            <a:ext cx="42221" cy="71897"/>
          </a:xfrm>
          <a:custGeom>
            <a:avLst/>
            <a:gdLst/>
            <a:ahLst/>
            <a:cxnLst/>
            <a:rect l="l" t="t" r="r" b="b"/>
            <a:pathLst>
              <a:path w="42221" h="71897">
                <a:moveTo>
                  <a:pt x="42221" y="3139"/>
                </a:moveTo>
                <a:lnTo>
                  <a:pt x="24413" y="547"/>
                </a:lnTo>
                <a:lnTo>
                  <a:pt x="10023" y="67"/>
                </a:lnTo>
                <a:lnTo>
                  <a:pt x="5476" y="0"/>
                </a:lnTo>
                <a:lnTo>
                  <a:pt x="2809" y="1773"/>
                </a:lnTo>
                <a:lnTo>
                  <a:pt x="1394" y="4775"/>
                </a:lnTo>
                <a:lnTo>
                  <a:pt x="0" y="22663"/>
                </a:lnTo>
                <a:lnTo>
                  <a:pt x="1496" y="34875"/>
                </a:lnTo>
                <a:lnTo>
                  <a:pt x="3793" y="37029"/>
                </a:lnTo>
                <a:lnTo>
                  <a:pt x="11196" y="38453"/>
                </a:lnTo>
                <a:lnTo>
                  <a:pt x="25542" y="37494"/>
                </a:lnTo>
                <a:lnTo>
                  <a:pt x="32261" y="39751"/>
                </a:lnTo>
                <a:lnTo>
                  <a:pt x="34126" y="41735"/>
                </a:lnTo>
                <a:lnTo>
                  <a:pt x="35005" y="44149"/>
                </a:lnTo>
                <a:lnTo>
                  <a:pt x="35228" y="46850"/>
                </a:lnTo>
                <a:lnTo>
                  <a:pt x="32564" y="52761"/>
                </a:lnTo>
                <a:lnTo>
                  <a:pt x="27379" y="58663"/>
                </a:lnTo>
                <a:lnTo>
                  <a:pt x="14133" y="67410"/>
                </a:lnTo>
                <a:lnTo>
                  <a:pt x="6205" y="718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2671245" y="4743878"/>
            <a:ext cx="50696" cy="106387"/>
          </a:xfrm>
          <a:custGeom>
            <a:avLst/>
            <a:gdLst/>
            <a:ahLst/>
            <a:cxnLst/>
            <a:rect l="l" t="t" r="r" b="b"/>
            <a:pathLst>
              <a:path w="50696" h="106387">
                <a:moveTo>
                  <a:pt x="4857" y="0"/>
                </a:moveTo>
                <a:lnTo>
                  <a:pt x="2243" y="13433"/>
                </a:lnTo>
                <a:lnTo>
                  <a:pt x="0" y="31629"/>
                </a:lnTo>
                <a:lnTo>
                  <a:pt x="636" y="48254"/>
                </a:lnTo>
                <a:lnTo>
                  <a:pt x="21616" y="97250"/>
                </a:lnTo>
                <a:lnTo>
                  <a:pt x="35951" y="106387"/>
                </a:lnTo>
                <a:lnTo>
                  <a:pt x="38683" y="105849"/>
                </a:lnTo>
                <a:lnTo>
                  <a:pt x="43659" y="101371"/>
                </a:lnTo>
                <a:lnTo>
                  <a:pt x="50696" y="9167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2659749" y="4776579"/>
            <a:ext cx="42564" cy="13096"/>
          </a:xfrm>
          <a:custGeom>
            <a:avLst/>
            <a:gdLst/>
            <a:ahLst/>
            <a:cxnLst/>
            <a:rect l="l" t="t" r="r" b="b"/>
            <a:pathLst>
              <a:path w="42564" h="13096">
                <a:moveTo>
                  <a:pt x="0" y="13096"/>
                </a:moveTo>
                <a:lnTo>
                  <a:pt x="5214" y="7882"/>
                </a:lnTo>
                <a:lnTo>
                  <a:pt x="18886" y="2901"/>
                </a:lnTo>
                <a:lnTo>
                  <a:pt x="36378" y="573"/>
                </a:lnTo>
                <a:lnTo>
                  <a:pt x="42564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1048753" y="5149590"/>
            <a:ext cx="98219" cy="118702"/>
          </a:xfrm>
          <a:custGeom>
            <a:avLst/>
            <a:gdLst/>
            <a:ahLst/>
            <a:cxnLst/>
            <a:rect l="l" t="t" r="r" b="b"/>
            <a:pathLst>
              <a:path w="98219" h="118702">
                <a:moveTo>
                  <a:pt x="0" y="115226"/>
                </a:moveTo>
                <a:lnTo>
                  <a:pt x="3475" y="118702"/>
                </a:lnTo>
                <a:lnTo>
                  <a:pt x="4499" y="118271"/>
                </a:lnTo>
                <a:lnTo>
                  <a:pt x="5637" y="113912"/>
                </a:lnTo>
                <a:lnTo>
                  <a:pt x="6278" y="98063"/>
                </a:lnTo>
                <a:lnTo>
                  <a:pt x="7398" y="80557"/>
                </a:lnTo>
                <a:lnTo>
                  <a:pt x="8205" y="70287"/>
                </a:lnTo>
                <a:lnTo>
                  <a:pt x="9472" y="59802"/>
                </a:lnTo>
                <a:lnTo>
                  <a:pt x="11043" y="49174"/>
                </a:lnTo>
                <a:lnTo>
                  <a:pt x="12819" y="38452"/>
                </a:lnTo>
                <a:lnTo>
                  <a:pt x="14791" y="21687"/>
                </a:lnTo>
                <a:lnTo>
                  <a:pt x="15317" y="14670"/>
                </a:lnTo>
                <a:lnTo>
                  <a:pt x="17123" y="9264"/>
                </a:lnTo>
                <a:lnTo>
                  <a:pt x="23010" y="1318"/>
                </a:lnTo>
                <a:lnTo>
                  <a:pt x="26617" y="0"/>
                </a:lnTo>
                <a:lnTo>
                  <a:pt x="30477" y="212"/>
                </a:lnTo>
                <a:lnTo>
                  <a:pt x="64490" y="31425"/>
                </a:lnTo>
                <a:lnTo>
                  <a:pt x="87041" y="77567"/>
                </a:lnTo>
                <a:lnTo>
                  <a:pt x="94584" y="94206"/>
                </a:lnTo>
                <a:lnTo>
                  <a:pt x="98219" y="10213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1055308" y="5192750"/>
            <a:ext cx="36014" cy="16370"/>
          </a:xfrm>
          <a:custGeom>
            <a:avLst/>
            <a:gdLst/>
            <a:ahLst/>
            <a:cxnLst/>
            <a:rect l="l" t="t" r="r" b="b"/>
            <a:pathLst>
              <a:path w="36014" h="16370">
                <a:moveTo>
                  <a:pt x="36014" y="0"/>
                </a:moveTo>
                <a:lnTo>
                  <a:pt x="32538" y="3476"/>
                </a:lnTo>
                <a:lnTo>
                  <a:pt x="17367" y="10805"/>
                </a:lnTo>
                <a:lnTo>
                  <a:pt x="0" y="1637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1209270" y="5137053"/>
            <a:ext cx="42489" cy="124413"/>
          </a:xfrm>
          <a:custGeom>
            <a:avLst/>
            <a:gdLst/>
            <a:ahLst/>
            <a:cxnLst/>
            <a:rect l="l" t="t" r="r" b="b"/>
            <a:pathLst>
              <a:path w="42489" h="124413">
                <a:moveTo>
                  <a:pt x="29392" y="0"/>
                </a:moveTo>
                <a:lnTo>
                  <a:pt x="4800" y="40289"/>
                </a:lnTo>
                <a:lnTo>
                  <a:pt x="0" y="71782"/>
                </a:lnTo>
                <a:lnTo>
                  <a:pt x="4809" y="87804"/>
                </a:lnTo>
                <a:lnTo>
                  <a:pt x="13010" y="102322"/>
                </a:lnTo>
                <a:lnTo>
                  <a:pt x="27125" y="117221"/>
                </a:lnTo>
                <a:lnTo>
                  <a:pt x="42489" y="1244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1268138" y="5191735"/>
            <a:ext cx="81851" cy="76242"/>
          </a:xfrm>
          <a:custGeom>
            <a:avLst/>
            <a:gdLst/>
            <a:ahLst/>
            <a:cxnLst/>
            <a:rect l="l" t="t" r="r" b="b"/>
            <a:pathLst>
              <a:path w="81851" h="76242">
                <a:moveTo>
                  <a:pt x="0" y="4212"/>
                </a:moveTo>
                <a:lnTo>
                  <a:pt x="3476" y="736"/>
                </a:lnTo>
                <a:lnTo>
                  <a:pt x="10033" y="0"/>
                </a:lnTo>
                <a:lnTo>
                  <a:pt x="19374" y="1612"/>
                </a:lnTo>
                <a:lnTo>
                  <a:pt x="52350" y="32468"/>
                </a:lnTo>
                <a:lnTo>
                  <a:pt x="54915" y="45146"/>
                </a:lnTo>
                <a:lnTo>
                  <a:pt x="52418" y="54418"/>
                </a:lnTo>
                <a:lnTo>
                  <a:pt x="47670" y="61207"/>
                </a:lnTo>
                <a:lnTo>
                  <a:pt x="44877" y="64036"/>
                </a:lnTo>
                <a:lnTo>
                  <a:pt x="45924" y="66286"/>
                </a:lnTo>
                <a:lnTo>
                  <a:pt x="60212" y="71190"/>
                </a:lnTo>
                <a:lnTo>
                  <a:pt x="77038" y="75136"/>
                </a:lnTo>
                <a:lnTo>
                  <a:pt x="81851" y="762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1340177" y="5163169"/>
            <a:ext cx="63800" cy="99103"/>
          </a:xfrm>
          <a:custGeom>
            <a:avLst/>
            <a:gdLst/>
            <a:ahLst/>
            <a:cxnLst/>
            <a:rect l="l" t="t" r="r" b="b"/>
            <a:pathLst>
              <a:path w="63800" h="99103">
                <a:moveTo>
                  <a:pt x="9822" y="0"/>
                </a:moveTo>
                <a:lnTo>
                  <a:pt x="42245" y="35778"/>
                </a:lnTo>
                <a:lnTo>
                  <a:pt x="63800" y="85351"/>
                </a:lnTo>
                <a:lnTo>
                  <a:pt x="63633" y="91097"/>
                </a:lnTo>
                <a:lnTo>
                  <a:pt x="61703" y="95291"/>
                </a:lnTo>
                <a:lnTo>
                  <a:pt x="58597" y="98451"/>
                </a:lnTo>
                <a:lnTo>
                  <a:pt x="53616" y="99103"/>
                </a:lnTo>
                <a:lnTo>
                  <a:pt x="40321" y="95946"/>
                </a:lnTo>
                <a:lnTo>
                  <a:pt x="26651" y="86782"/>
                </a:lnTo>
                <a:lnTo>
                  <a:pt x="14755" y="74221"/>
                </a:lnTo>
                <a:lnTo>
                  <a:pt x="7042" y="60150"/>
                </a:lnTo>
                <a:lnTo>
                  <a:pt x="0" y="458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1372927" y="5100922"/>
            <a:ext cx="86817" cy="196447"/>
          </a:xfrm>
          <a:custGeom>
            <a:avLst/>
            <a:gdLst/>
            <a:ahLst/>
            <a:cxnLst/>
            <a:rect l="l" t="t" r="r" b="b"/>
            <a:pathLst>
              <a:path w="86817" h="196447">
                <a:moveTo>
                  <a:pt x="0" y="0"/>
                </a:moveTo>
                <a:lnTo>
                  <a:pt x="32073" y="26428"/>
                </a:lnTo>
                <a:lnTo>
                  <a:pt x="56836" y="67249"/>
                </a:lnTo>
                <a:lnTo>
                  <a:pt x="72674" y="101919"/>
                </a:lnTo>
                <a:lnTo>
                  <a:pt x="85479" y="146086"/>
                </a:lnTo>
                <a:lnTo>
                  <a:pt x="86817" y="157052"/>
                </a:lnTo>
                <a:lnTo>
                  <a:pt x="86363" y="174087"/>
                </a:lnTo>
                <a:lnTo>
                  <a:pt x="81796" y="184812"/>
                </a:lnTo>
                <a:lnTo>
                  <a:pt x="72030" y="19644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1516999" y="5195834"/>
            <a:ext cx="65482" cy="16370"/>
          </a:xfrm>
          <a:custGeom>
            <a:avLst/>
            <a:gdLst/>
            <a:ahLst/>
            <a:cxnLst/>
            <a:rect l="l" t="t" r="r" b="b"/>
            <a:pathLst>
              <a:path w="65482" h="16370">
                <a:moveTo>
                  <a:pt x="0" y="0"/>
                </a:moveTo>
                <a:lnTo>
                  <a:pt x="8569" y="2249"/>
                </a:lnTo>
                <a:lnTo>
                  <a:pt x="22709" y="3698"/>
                </a:lnTo>
                <a:lnTo>
                  <a:pt x="35679" y="6615"/>
                </a:lnTo>
                <a:lnTo>
                  <a:pt x="53822" y="12348"/>
                </a:lnTo>
                <a:lnTo>
                  <a:pt x="65482" y="163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1536654" y="5221989"/>
            <a:ext cx="62209" cy="19645"/>
          </a:xfrm>
          <a:custGeom>
            <a:avLst/>
            <a:gdLst/>
            <a:ahLst/>
            <a:cxnLst/>
            <a:rect l="l" t="t" r="r" b="b"/>
            <a:pathLst>
              <a:path w="62209" h="19645">
                <a:moveTo>
                  <a:pt x="0" y="0"/>
                </a:moveTo>
                <a:lnTo>
                  <a:pt x="14161" y="5228"/>
                </a:lnTo>
                <a:lnTo>
                  <a:pt x="28000" y="9114"/>
                </a:lnTo>
                <a:lnTo>
                  <a:pt x="41912" y="13267"/>
                </a:lnTo>
                <a:lnTo>
                  <a:pt x="56195" y="17755"/>
                </a:lnTo>
                <a:lnTo>
                  <a:pt x="62209" y="196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1749487" y="5160279"/>
            <a:ext cx="101500" cy="96255"/>
          </a:xfrm>
          <a:custGeom>
            <a:avLst/>
            <a:gdLst/>
            <a:ahLst/>
            <a:cxnLst/>
            <a:rect l="l" t="t" r="r" b="b"/>
            <a:pathLst>
              <a:path w="101500" h="96255">
                <a:moveTo>
                  <a:pt x="0" y="15833"/>
                </a:moveTo>
                <a:lnTo>
                  <a:pt x="3476" y="7142"/>
                </a:lnTo>
                <a:lnTo>
                  <a:pt x="6319" y="4218"/>
                </a:lnTo>
                <a:lnTo>
                  <a:pt x="14329" y="0"/>
                </a:lnTo>
                <a:lnTo>
                  <a:pt x="19375" y="912"/>
                </a:lnTo>
                <a:lnTo>
                  <a:pt x="30802" y="7746"/>
                </a:lnTo>
                <a:lnTo>
                  <a:pt x="34723" y="12625"/>
                </a:lnTo>
                <a:lnTo>
                  <a:pt x="39079" y="23866"/>
                </a:lnTo>
                <a:lnTo>
                  <a:pt x="38105" y="34198"/>
                </a:lnTo>
                <a:lnTo>
                  <a:pt x="30324" y="50950"/>
                </a:lnTo>
                <a:lnTo>
                  <a:pt x="23941" y="61405"/>
                </a:lnTo>
                <a:lnTo>
                  <a:pt x="23964" y="65496"/>
                </a:lnTo>
                <a:lnTo>
                  <a:pt x="65244" y="94465"/>
                </a:lnTo>
                <a:lnTo>
                  <a:pt x="78474" y="96255"/>
                </a:lnTo>
                <a:lnTo>
                  <a:pt x="95819" y="95154"/>
                </a:lnTo>
                <a:lnTo>
                  <a:pt x="101500" y="9441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1831410" y="5169525"/>
            <a:ext cx="75251" cy="89103"/>
          </a:xfrm>
          <a:custGeom>
            <a:avLst/>
            <a:gdLst/>
            <a:ahLst/>
            <a:cxnLst/>
            <a:rect l="l" t="t" r="r" b="b"/>
            <a:pathLst>
              <a:path w="75251" h="89103">
                <a:moveTo>
                  <a:pt x="75251" y="0"/>
                </a:moveTo>
                <a:lnTo>
                  <a:pt x="56954" y="0"/>
                </a:lnTo>
                <a:lnTo>
                  <a:pt x="43351" y="0"/>
                </a:lnTo>
                <a:lnTo>
                  <a:pt x="28816" y="0"/>
                </a:lnTo>
                <a:lnTo>
                  <a:pt x="14959" y="363"/>
                </a:lnTo>
                <a:lnTo>
                  <a:pt x="3950" y="1738"/>
                </a:lnTo>
                <a:lnTo>
                  <a:pt x="1159" y="3705"/>
                </a:lnTo>
                <a:lnTo>
                  <a:pt x="27" y="6472"/>
                </a:lnTo>
                <a:lnTo>
                  <a:pt x="0" y="9771"/>
                </a:lnTo>
                <a:lnTo>
                  <a:pt x="1909" y="15378"/>
                </a:lnTo>
                <a:lnTo>
                  <a:pt x="11481" y="32018"/>
                </a:lnTo>
                <a:lnTo>
                  <a:pt x="22888" y="49018"/>
                </a:lnTo>
                <a:lnTo>
                  <a:pt x="24699" y="50505"/>
                </a:lnTo>
                <a:lnTo>
                  <a:pt x="26634" y="50768"/>
                </a:lnTo>
                <a:lnTo>
                  <a:pt x="28652" y="50217"/>
                </a:lnTo>
                <a:lnTo>
                  <a:pt x="43658" y="51178"/>
                </a:lnTo>
                <a:lnTo>
                  <a:pt x="53206" y="55730"/>
                </a:lnTo>
                <a:lnTo>
                  <a:pt x="57281" y="58981"/>
                </a:lnTo>
                <a:lnTo>
                  <a:pt x="61807" y="66474"/>
                </a:lnTo>
                <a:lnTo>
                  <a:pt x="63015" y="70510"/>
                </a:lnTo>
                <a:lnTo>
                  <a:pt x="62416" y="77904"/>
                </a:lnTo>
                <a:lnTo>
                  <a:pt x="61237" y="81404"/>
                </a:lnTo>
                <a:lnTo>
                  <a:pt x="58996" y="84101"/>
                </a:lnTo>
                <a:lnTo>
                  <a:pt x="52626" y="88068"/>
                </a:lnTo>
                <a:lnTo>
                  <a:pt x="44944" y="89103"/>
                </a:lnTo>
                <a:lnTo>
                  <a:pt x="32687" y="8840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1916498" y="5248069"/>
            <a:ext cx="7765" cy="52387"/>
          </a:xfrm>
          <a:custGeom>
            <a:avLst/>
            <a:gdLst/>
            <a:ahLst/>
            <a:cxnLst/>
            <a:rect l="l" t="t" r="r" b="b"/>
            <a:pathLst>
              <a:path w="7765" h="52387">
                <a:moveTo>
                  <a:pt x="0" y="0"/>
                </a:moveTo>
                <a:lnTo>
                  <a:pt x="3476" y="13905"/>
                </a:lnTo>
                <a:lnTo>
                  <a:pt x="6153" y="26552"/>
                </a:lnTo>
                <a:lnTo>
                  <a:pt x="7765" y="43035"/>
                </a:lnTo>
                <a:lnTo>
                  <a:pt x="7359" y="47244"/>
                </a:lnTo>
                <a:lnTo>
                  <a:pt x="6361" y="49686"/>
                </a:lnTo>
                <a:lnTo>
                  <a:pt x="4968" y="50950"/>
                </a:lnTo>
                <a:lnTo>
                  <a:pt x="0" y="523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1949254" y="5189094"/>
            <a:ext cx="43904" cy="43927"/>
          </a:xfrm>
          <a:custGeom>
            <a:avLst/>
            <a:gdLst/>
            <a:ahLst/>
            <a:cxnLst/>
            <a:rect l="l" t="t" r="r" b="b"/>
            <a:pathLst>
              <a:path w="43904" h="43927">
                <a:moveTo>
                  <a:pt x="0" y="0"/>
                </a:moveTo>
                <a:lnTo>
                  <a:pt x="8690" y="0"/>
                </a:lnTo>
                <a:lnTo>
                  <a:pt x="16838" y="2910"/>
                </a:lnTo>
                <a:lnTo>
                  <a:pt x="25310" y="8569"/>
                </a:lnTo>
                <a:lnTo>
                  <a:pt x="37533" y="21982"/>
                </a:lnTo>
                <a:lnTo>
                  <a:pt x="43481" y="32204"/>
                </a:lnTo>
                <a:lnTo>
                  <a:pt x="43904" y="36385"/>
                </a:lnTo>
                <a:lnTo>
                  <a:pt x="42730" y="39900"/>
                </a:lnTo>
                <a:lnTo>
                  <a:pt x="40492" y="42971"/>
                </a:lnTo>
                <a:lnTo>
                  <a:pt x="37181" y="43927"/>
                </a:lnTo>
                <a:lnTo>
                  <a:pt x="28652" y="42079"/>
                </a:lnTo>
                <a:lnTo>
                  <a:pt x="10465" y="26700"/>
                </a:lnTo>
                <a:lnTo>
                  <a:pt x="6548" y="2291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2021301" y="5192330"/>
            <a:ext cx="29552" cy="43714"/>
          </a:xfrm>
          <a:custGeom>
            <a:avLst/>
            <a:gdLst/>
            <a:ahLst/>
            <a:cxnLst/>
            <a:rect l="l" t="t" r="r" b="b"/>
            <a:pathLst>
              <a:path w="29552" h="43714">
                <a:moveTo>
                  <a:pt x="0" y="0"/>
                </a:moveTo>
                <a:lnTo>
                  <a:pt x="6952" y="3476"/>
                </a:lnTo>
                <a:lnTo>
                  <a:pt x="18229" y="17805"/>
                </a:lnTo>
                <a:lnTo>
                  <a:pt x="29048" y="32965"/>
                </a:lnTo>
                <a:lnTo>
                  <a:pt x="29552" y="36893"/>
                </a:lnTo>
                <a:lnTo>
                  <a:pt x="28069" y="40239"/>
                </a:lnTo>
                <a:lnTo>
                  <a:pt x="25261" y="43197"/>
                </a:lnTo>
                <a:lnTo>
                  <a:pt x="21206" y="43714"/>
                </a:lnTo>
                <a:lnTo>
                  <a:pt x="4835" y="37969"/>
                </a:lnTo>
                <a:lnTo>
                  <a:pt x="0" y="360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2057333" y="5185743"/>
            <a:ext cx="48343" cy="53297"/>
          </a:xfrm>
          <a:custGeom>
            <a:avLst/>
            <a:gdLst/>
            <a:ahLst/>
            <a:cxnLst/>
            <a:rect l="l" t="t" r="r" b="b"/>
            <a:pathLst>
              <a:path w="48343" h="53297">
                <a:moveTo>
                  <a:pt x="22920" y="3274"/>
                </a:moveTo>
                <a:lnTo>
                  <a:pt x="29872" y="5012"/>
                </a:lnTo>
                <a:lnTo>
                  <a:pt x="36196" y="12656"/>
                </a:lnTo>
                <a:lnTo>
                  <a:pt x="44923" y="30308"/>
                </a:lnTo>
                <a:lnTo>
                  <a:pt x="48343" y="41847"/>
                </a:lnTo>
                <a:lnTo>
                  <a:pt x="47437" y="50614"/>
                </a:lnTo>
                <a:lnTo>
                  <a:pt x="45086" y="52661"/>
                </a:lnTo>
                <a:lnTo>
                  <a:pt x="41699" y="53297"/>
                </a:lnTo>
                <a:lnTo>
                  <a:pt x="37622" y="52994"/>
                </a:lnTo>
                <a:lnTo>
                  <a:pt x="21455" y="43877"/>
                </a:lnTo>
                <a:lnTo>
                  <a:pt x="6316" y="27916"/>
                </a:lnTo>
                <a:lnTo>
                  <a:pt x="1958" y="16652"/>
                </a:lnTo>
                <a:lnTo>
                  <a:pt x="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2185046" y="5204257"/>
            <a:ext cx="111327" cy="89500"/>
          </a:xfrm>
          <a:custGeom>
            <a:avLst/>
            <a:gdLst/>
            <a:ahLst/>
            <a:cxnLst/>
            <a:rect l="l" t="t" r="r" b="b"/>
            <a:pathLst>
              <a:path w="111327" h="89500">
                <a:moveTo>
                  <a:pt x="0" y="27288"/>
                </a:moveTo>
                <a:lnTo>
                  <a:pt x="42549" y="36621"/>
                </a:lnTo>
                <a:lnTo>
                  <a:pt x="69465" y="9136"/>
                </a:lnTo>
                <a:lnTo>
                  <a:pt x="42443" y="0"/>
                </a:lnTo>
                <a:lnTo>
                  <a:pt x="27837" y="3518"/>
                </a:lnTo>
                <a:lnTo>
                  <a:pt x="37473" y="49395"/>
                </a:lnTo>
                <a:lnTo>
                  <a:pt x="81389" y="78775"/>
                </a:lnTo>
                <a:lnTo>
                  <a:pt x="96566" y="84491"/>
                </a:lnTo>
                <a:lnTo>
                  <a:pt x="111327" y="8950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2335681" y="5159472"/>
            <a:ext cx="6548" cy="13097"/>
          </a:xfrm>
          <a:custGeom>
            <a:avLst/>
            <a:gdLst/>
            <a:ahLst/>
            <a:cxnLst/>
            <a:rect l="l" t="t" r="r" b="b"/>
            <a:pathLst>
              <a:path w="6548" h="13097">
                <a:moveTo>
                  <a:pt x="0" y="0"/>
                </a:moveTo>
                <a:lnTo>
                  <a:pt x="5183" y="8744"/>
                </a:lnTo>
                <a:lnTo>
                  <a:pt x="6548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2361892" y="5126690"/>
            <a:ext cx="40705" cy="53293"/>
          </a:xfrm>
          <a:custGeom>
            <a:avLst/>
            <a:gdLst/>
            <a:ahLst/>
            <a:cxnLst/>
            <a:rect l="l" t="t" r="r" b="b"/>
            <a:pathLst>
              <a:path w="40705" h="53293">
                <a:moveTo>
                  <a:pt x="0" y="0"/>
                </a:moveTo>
                <a:lnTo>
                  <a:pt x="35922" y="28656"/>
                </a:lnTo>
                <a:lnTo>
                  <a:pt x="40705" y="39294"/>
                </a:lnTo>
                <a:lnTo>
                  <a:pt x="40405" y="47661"/>
                </a:lnTo>
                <a:lnTo>
                  <a:pt x="38215" y="50328"/>
                </a:lnTo>
                <a:lnTo>
                  <a:pt x="30931" y="53293"/>
                </a:lnTo>
                <a:lnTo>
                  <a:pt x="26441" y="52628"/>
                </a:lnTo>
                <a:lnTo>
                  <a:pt x="5328" y="20775"/>
                </a:lnTo>
                <a:lnTo>
                  <a:pt x="9822" y="1309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2404476" y="5103731"/>
            <a:ext cx="41066" cy="72919"/>
          </a:xfrm>
          <a:custGeom>
            <a:avLst/>
            <a:gdLst/>
            <a:ahLst/>
            <a:cxnLst/>
            <a:rect l="l" t="t" r="r" b="b"/>
            <a:pathLst>
              <a:path w="41066" h="72919">
                <a:moveTo>
                  <a:pt x="36018" y="0"/>
                </a:moveTo>
                <a:lnTo>
                  <a:pt x="22584" y="2250"/>
                </a:lnTo>
                <a:lnTo>
                  <a:pt x="11492" y="2819"/>
                </a:lnTo>
                <a:lnTo>
                  <a:pt x="8025" y="4789"/>
                </a:lnTo>
                <a:lnTo>
                  <a:pt x="6078" y="7922"/>
                </a:lnTo>
                <a:lnTo>
                  <a:pt x="4884" y="15527"/>
                </a:lnTo>
                <a:lnTo>
                  <a:pt x="5566" y="22545"/>
                </a:lnTo>
                <a:lnTo>
                  <a:pt x="8052" y="28332"/>
                </a:lnTo>
                <a:lnTo>
                  <a:pt x="9734" y="30894"/>
                </a:lnTo>
                <a:lnTo>
                  <a:pt x="12310" y="32238"/>
                </a:lnTo>
                <a:lnTo>
                  <a:pt x="29294" y="34487"/>
                </a:lnTo>
                <a:lnTo>
                  <a:pt x="32263" y="36816"/>
                </a:lnTo>
                <a:lnTo>
                  <a:pt x="37502" y="44255"/>
                </a:lnTo>
                <a:lnTo>
                  <a:pt x="41066" y="56933"/>
                </a:lnTo>
                <a:lnTo>
                  <a:pt x="39960" y="63625"/>
                </a:lnTo>
                <a:lnTo>
                  <a:pt x="38646" y="66429"/>
                </a:lnTo>
                <a:lnTo>
                  <a:pt x="33305" y="70514"/>
                </a:lnTo>
                <a:lnTo>
                  <a:pt x="29843" y="72113"/>
                </a:lnTo>
                <a:lnTo>
                  <a:pt x="22117" y="72919"/>
                </a:lnTo>
                <a:lnTo>
                  <a:pt x="4691" y="69902"/>
                </a:lnTo>
                <a:lnTo>
                  <a:pt x="0" y="6876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2487533" y="5074222"/>
            <a:ext cx="28289" cy="85134"/>
          </a:xfrm>
          <a:custGeom>
            <a:avLst/>
            <a:gdLst/>
            <a:ahLst/>
            <a:cxnLst/>
            <a:rect l="l" t="t" r="r" b="b"/>
            <a:pathLst>
              <a:path w="28289" h="85134">
                <a:moveTo>
                  <a:pt x="11917" y="0"/>
                </a:moveTo>
                <a:lnTo>
                  <a:pt x="6689" y="17571"/>
                </a:lnTo>
                <a:lnTo>
                  <a:pt x="1474" y="34231"/>
                </a:lnTo>
                <a:lnTo>
                  <a:pt x="0" y="46502"/>
                </a:lnTo>
                <a:lnTo>
                  <a:pt x="15644" y="81703"/>
                </a:lnTo>
                <a:lnTo>
                  <a:pt x="18768" y="83211"/>
                </a:lnTo>
                <a:lnTo>
                  <a:pt x="28289" y="8513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2519115" y="5098492"/>
            <a:ext cx="68763" cy="60826"/>
          </a:xfrm>
          <a:custGeom>
            <a:avLst/>
            <a:gdLst/>
            <a:ahLst/>
            <a:cxnLst/>
            <a:rect l="l" t="t" r="r" b="b"/>
            <a:pathLst>
              <a:path w="68763" h="60826">
                <a:moveTo>
                  <a:pt x="0" y="1886"/>
                </a:moveTo>
                <a:lnTo>
                  <a:pt x="38095" y="10808"/>
                </a:lnTo>
                <a:lnTo>
                  <a:pt x="38494" y="14383"/>
                </a:lnTo>
                <a:lnTo>
                  <a:pt x="36027" y="23206"/>
                </a:lnTo>
                <a:lnTo>
                  <a:pt x="31293" y="32100"/>
                </a:lnTo>
                <a:lnTo>
                  <a:pt x="25550" y="38478"/>
                </a:lnTo>
                <a:lnTo>
                  <a:pt x="25401" y="41561"/>
                </a:lnTo>
                <a:lnTo>
                  <a:pt x="27121" y="44708"/>
                </a:lnTo>
                <a:lnTo>
                  <a:pt x="30087" y="47898"/>
                </a:lnTo>
                <a:lnTo>
                  <a:pt x="39203" y="52412"/>
                </a:lnTo>
                <a:lnTo>
                  <a:pt x="54668" y="56999"/>
                </a:lnTo>
                <a:lnTo>
                  <a:pt x="68763" y="6082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2558426" y="5090516"/>
            <a:ext cx="46518" cy="48103"/>
          </a:xfrm>
          <a:custGeom>
            <a:avLst/>
            <a:gdLst/>
            <a:ahLst/>
            <a:cxnLst/>
            <a:rect l="l" t="t" r="r" b="b"/>
            <a:pathLst>
              <a:path w="46518" h="48103">
                <a:moveTo>
                  <a:pt x="36018" y="0"/>
                </a:moveTo>
                <a:lnTo>
                  <a:pt x="43133" y="16048"/>
                </a:lnTo>
                <a:lnTo>
                  <a:pt x="46215" y="29083"/>
                </a:lnTo>
                <a:lnTo>
                  <a:pt x="46518" y="43787"/>
                </a:lnTo>
                <a:lnTo>
                  <a:pt x="44474" y="46291"/>
                </a:lnTo>
                <a:lnTo>
                  <a:pt x="41291" y="47597"/>
                </a:lnTo>
                <a:lnTo>
                  <a:pt x="37351" y="48103"/>
                </a:lnTo>
                <a:lnTo>
                  <a:pt x="28121" y="45756"/>
                </a:lnTo>
                <a:lnTo>
                  <a:pt x="13668" y="37327"/>
                </a:lnTo>
                <a:lnTo>
                  <a:pt x="0" y="2619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2591188" y="5034811"/>
            <a:ext cx="73587" cy="147351"/>
          </a:xfrm>
          <a:custGeom>
            <a:avLst/>
            <a:gdLst/>
            <a:ahLst/>
            <a:cxnLst/>
            <a:rect l="l" t="t" r="r" b="b"/>
            <a:pathLst>
              <a:path w="73587" h="147351">
                <a:moveTo>
                  <a:pt x="0" y="0"/>
                </a:moveTo>
                <a:lnTo>
                  <a:pt x="44799" y="24192"/>
                </a:lnTo>
                <a:lnTo>
                  <a:pt x="65034" y="64970"/>
                </a:lnTo>
                <a:lnTo>
                  <a:pt x="73067" y="106122"/>
                </a:lnTo>
                <a:lnTo>
                  <a:pt x="73587" y="122842"/>
                </a:lnTo>
                <a:lnTo>
                  <a:pt x="71393" y="133911"/>
                </a:lnTo>
                <a:lnTo>
                  <a:pt x="69061" y="137664"/>
                </a:lnTo>
                <a:lnTo>
                  <a:pt x="55666" y="14735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2561736" y="5083411"/>
            <a:ext cx="36019" cy="20125"/>
          </a:xfrm>
          <a:custGeom>
            <a:avLst/>
            <a:gdLst/>
            <a:ahLst/>
            <a:cxnLst/>
            <a:rect l="l" t="t" r="r" b="b"/>
            <a:pathLst>
              <a:path w="36019" h="20125">
                <a:moveTo>
                  <a:pt x="0" y="20125"/>
                </a:moveTo>
                <a:lnTo>
                  <a:pt x="18213" y="4730"/>
                </a:lnTo>
                <a:lnTo>
                  <a:pt x="26741" y="0"/>
                </a:lnTo>
                <a:lnTo>
                  <a:pt x="29107" y="159"/>
                </a:lnTo>
                <a:lnTo>
                  <a:pt x="31047" y="1357"/>
                </a:lnTo>
                <a:lnTo>
                  <a:pt x="36019" y="702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2620331" y="5238511"/>
            <a:ext cx="52385" cy="3274"/>
          </a:xfrm>
          <a:custGeom>
            <a:avLst/>
            <a:gdLst/>
            <a:ahLst/>
            <a:cxnLst/>
            <a:rect l="l" t="t" r="r" b="b"/>
            <a:pathLst>
              <a:path w="52385" h="3274">
                <a:moveTo>
                  <a:pt x="0" y="0"/>
                </a:moveTo>
                <a:lnTo>
                  <a:pt x="15683" y="2250"/>
                </a:lnTo>
                <a:lnTo>
                  <a:pt x="32779" y="2970"/>
                </a:lnTo>
                <a:lnTo>
                  <a:pt x="48081" y="3214"/>
                </a:lnTo>
                <a:lnTo>
                  <a:pt x="52385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2630172" y="5254844"/>
            <a:ext cx="45837" cy="13096"/>
          </a:xfrm>
          <a:custGeom>
            <a:avLst/>
            <a:gdLst/>
            <a:ahLst/>
            <a:cxnLst/>
            <a:rect l="l" t="t" r="r" b="b"/>
            <a:pathLst>
              <a:path w="45837" h="13096">
                <a:moveTo>
                  <a:pt x="0" y="0"/>
                </a:moveTo>
                <a:lnTo>
                  <a:pt x="17117" y="5948"/>
                </a:lnTo>
                <a:lnTo>
                  <a:pt x="33104" y="11468"/>
                </a:lnTo>
                <a:lnTo>
                  <a:pt x="45837" y="13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2764299" y="5184218"/>
            <a:ext cx="81982" cy="79598"/>
          </a:xfrm>
          <a:custGeom>
            <a:avLst/>
            <a:gdLst/>
            <a:ahLst/>
            <a:cxnLst/>
            <a:rect l="l" t="t" r="r" b="b"/>
            <a:pathLst>
              <a:path w="81982" h="79598">
                <a:moveTo>
                  <a:pt x="16500" y="34573"/>
                </a:moveTo>
                <a:lnTo>
                  <a:pt x="9547" y="32834"/>
                </a:lnTo>
                <a:lnTo>
                  <a:pt x="4194" y="29071"/>
                </a:lnTo>
                <a:lnTo>
                  <a:pt x="1748" y="26539"/>
                </a:lnTo>
                <a:lnTo>
                  <a:pt x="0" y="17906"/>
                </a:lnTo>
                <a:lnTo>
                  <a:pt x="799" y="8248"/>
                </a:lnTo>
                <a:lnTo>
                  <a:pt x="3580" y="1530"/>
                </a:lnTo>
                <a:lnTo>
                  <a:pt x="6067" y="175"/>
                </a:lnTo>
                <a:lnTo>
                  <a:pt x="9181" y="0"/>
                </a:lnTo>
                <a:lnTo>
                  <a:pt x="12712" y="610"/>
                </a:lnTo>
                <a:lnTo>
                  <a:pt x="28110" y="11898"/>
                </a:lnTo>
                <a:lnTo>
                  <a:pt x="38273" y="24010"/>
                </a:lnTo>
                <a:lnTo>
                  <a:pt x="46185" y="37517"/>
                </a:lnTo>
                <a:lnTo>
                  <a:pt x="49702" y="50797"/>
                </a:lnTo>
                <a:lnTo>
                  <a:pt x="49184" y="56302"/>
                </a:lnTo>
                <a:lnTo>
                  <a:pt x="44729" y="65330"/>
                </a:lnTo>
                <a:lnTo>
                  <a:pt x="38868" y="71040"/>
                </a:lnTo>
                <a:lnTo>
                  <a:pt x="35777" y="73072"/>
                </a:lnTo>
                <a:lnTo>
                  <a:pt x="35172" y="74790"/>
                </a:lnTo>
                <a:lnTo>
                  <a:pt x="36224" y="76300"/>
                </a:lnTo>
                <a:lnTo>
                  <a:pt x="38380" y="77670"/>
                </a:lnTo>
                <a:lnTo>
                  <a:pt x="51844" y="79598"/>
                </a:lnTo>
                <a:lnTo>
                  <a:pt x="69656" y="78431"/>
                </a:lnTo>
                <a:lnTo>
                  <a:pt x="81982" y="771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2837396" y="5167731"/>
            <a:ext cx="54743" cy="89144"/>
          </a:xfrm>
          <a:custGeom>
            <a:avLst/>
            <a:gdLst/>
            <a:ahLst/>
            <a:cxnLst/>
            <a:rect l="l" t="t" r="r" b="b"/>
            <a:pathLst>
              <a:path w="54743" h="89144">
                <a:moveTo>
                  <a:pt x="54743" y="5182"/>
                </a:moveTo>
                <a:lnTo>
                  <a:pt x="37905" y="0"/>
                </a:lnTo>
                <a:lnTo>
                  <a:pt x="25137" y="9"/>
                </a:lnTo>
                <a:lnTo>
                  <a:pt x="16847" y="1792"/>
                </a:lnTo>
                <a:lnTo>
                  <a:pt x="9524" y="5009"/>
                </a:lnTo>
                <a:lnTo>
                  <a:pt x="1004" y="12650"/>
                </a:lnTo>
                <a:lnTo>
                  <a:pt x="0" y="15618"/>
                </a:lnTo>
                <a:lnTo>
                  <a:pt x="824" y="21826"/>
                </a:lnTo>
                <a:lnTo>
                  <a:pt x="5379" y="31456"/>
                </a:lnTo>
                <a:lnTo>
                  <a:pt x="15099" y="36020"/>
                </a:lnTo>
                <a:lnTo>
                  <a:pt x="27665" y="40716"/>
                </a:lnTo>
                <a:lnTo>
                  <a:pt x="38100" y="48866"/>
                </a:lnTo>
                <a:lnTo>
                  <a:pt x="44678" y="59522"/>
                </a:lnTo>
                <a:lnTo>
                  <a:pt x="48087" y="70442"/>
                </a:lnTo>
                <a:lnTo>
                  <a:pt x="48389" y="78933"/>
                </a:lnTo>
                <a:lnTo>
                  <a:pt x="46869" y="81998"/>
                </a:lnTo>
                <a:lnTo>
                  <a:pt x="41300" y="86373"/>
                </a:lnTo>
                <a:lnTo>
                  <a:pt x="29983" y="89144"/>
                </a:lnTo>
                <a:lnTo>
                  <a:pt x="24579" y="88822"/>
                </a:lnTo>
                <a:lnTo>
                  <a:pt x="18727" y="870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2918353" y="5261279"/>
            <a:ext cx="8852" cy="42564"/>
          </a:xfrm>
          <a:custGeom>
            <a:avLst/>
            <a:gdLst/>
            <a:ahLst/>
            <a:cxnLst/>
            <a:rect l="l" t="t" r="r" b="b"/>
            <a:pathLst>
              <a:path w="8852" h="42564">
                <a:moveTo>
                  <a:pt x="3274" y="0"/>
                </a:moveTo>
                <a:lnTo>
                  <a:pt x="7774" y="10455"/>
                </a:lnTo>
                <a:lnTo>
                  <a:pt x="8852" y="21975"/>
                </a:lnTo>
                <a:lnTo>
                  <a:pt x="7814" y="29047"/>
                </a:lnTo>
                <a:lnTo>
                  <a:pt x="5170" y="34859"/>
                </a:lnTo>
                <a:lnTo>
                  <a:pt x="0" y="425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2970760" y="5216938"/>
            <a:ext cx="42016" cy="46393"/>
          </a:xfrm>
          <a:custGeom>
            <a:avLst/>
            <a:gdLst/>
            <a:ahLst/>
            <a:cxnLst/>
            <a:rect l="l" t="t" r="r" b="b"/>
            <a:pathLst>
              <a:path w="42016" h="46393">
                <a:moveTo>
                  <a:pt x="0" y="1738"/>
                </a:moveTo>
                <a:lnTo>
                  <a:pt x="8690" y="0"/>
                </a:lnTo>
                <a:lnTo>
                  <a:pt x="12705" y="942"/>
                </a:lnTo>
                <a:lnTo>
                  <a:pt x="21047" y="5871"/>
                </a:lnTo>
                <a:lnTo>
                  <a:pt x="33925" y="22042"/>
                </a:lnTo>
                <a:lnTo>
                  <a:pt x="41742" y="36009"/>
                </a:lnTo>
                <a:lnTo>
                  <a:pt x="42016" y="39137"/>
                </a:lnTo>
                <a:lnTo>
                  <a:pt x="41107" y="41586"/>
                </a:lnTo>
                <a:lnTo>
                  <a:pt x="39410" y="43583"/>
                </a:lnTo>
                <a:lnTo>
                  <a:pt x="33644" y="45802"/>
                </a:lnTo>
                <a:lnTo>
                  <a:pt x="30068" y="46393"/>
                </a:lnTo>
                <a:lnTo>
                  <a:pt x="22216" y="44140"/>
                </a:lnTo>
                <a:lnTo>
                  <a:pt x="5727" y="33132"/>
                </a:lnTo>
                <a:lnTo>
                  <a:pt x="3273" y="3120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3023169" y="5208816"/>
            <a:ext cx="45619" cy="44014"/>
          </a:xfrm>
          <a:custGeom>
            <a:avLst/>
            <a:gdLst/>
            <a:ahLst/>
            <a:cxnLst/>
            <a:rect l="l" t="t" r="r" b="b"/>
            <a:pathLst>
              <a:path w="45619" h="44014">
                <a:moveTo>
                  <a:pt x="13096" y="0"/>
                </a:moveTo>
                <a:lnTo>
                  <a:pt x="23916" y="6319"/>
                </a:lnTo>
                <a:lnTo>
                  <a:pt x="37322" y="19375"/>
                </a:lnTo>
                <a:lnTo>
                  <a:pt x="44963" y="30803"/>
                </a:lnTo>
                <a:lnTo>
                  <a:pt x="45619" y="35451"/>
                </a:lnTo>
                <a:lnTo>
                  <a:pt x="44237" y="39277"/>
                </a:lnTo>
                <a:lnTo>
                  <a:pt x="41497" y="42556"/>
                </a:lnTo>
                <a:lnTo>
                  <a:pt x="37487" y="44014"/>
                </a:lnTo>
                <a:lnTo>
                  <a:pt x="27211" y="43694"/>
                </a:lnTo>
                <a:lnTo>
                  <a:pt x="12630" y="37684"/>
                </a:lnTo>
                <a:lnTo>
                  <a:pt x="0" y="2619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3107756" y="5193943"/>
            <a:ext cx="40171" cy="50480"/>
          </a:xfrm>
          <a:custGeom>
            <a:avLst/>
            <a:gdLst/>
            <a:ahLst/>
            <a:cxnLst/>
            <a:rect l="l" t="t" r="r" b="b"/>
            <a:pathLst>
              <a:path w="40171" h="50480">
                <a:moveTo>
                  <a:pt x="563" y="1738"/>
                </a:moveTo>
                <a:lnTo>
                  <a:pt x="5778" y="0"/>
                </a:lnTo>
                <a:lnTo>
                  <a:pt x="12219" y="1086"/>
                </a:lnTo>
                <a:lnTo>
                  <a:pt x="15973" y="2395"/>
                </a:lnTo>
                <a:lnTo>
                  <a:pt x="29949" y="14665"/>
                </a:lnTo>
                <a:lnTo>
                  <a:pt x="38658" y="30388"/>
                </a:lnTo>
                <a:lnTo>
                  <a:pt x="40171" y="39209"/>
                </a:lnTo>
                <a:lnTo>
                  <a:pt x="40065" y="43090"/>
                </a:lnTo>
                <a:lnTo>
                  <a:pt x="38176" y="46041"/>
                </a:lnTo>
                <a:lnTo>
                  <a:pt x="31226" y="50290"/>
                </a:lnTo>
                <a:lnTo>
                  <a:pt x="22074" y="50480"/>
                </a:lnTo>
                <a:lnTo>
                  <a:pt x="12306" y="47776"/>
                </a:lnTo>
                <a:lnTo>
                  <a:pt x="3115" y="42936"/>
                </a:lnTo>
                <a:lnTo>
                  <a:pt x="809" y="40117"/>
                </a:lnTo>
                <a:lnTo>
                  <a:pt x="0" y="37147"/>
                </a:lnTo>
                <a:lnTo>
                  <a:pt x="563" y="2793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3228834" y="5203664"/>
            <a:ext cx="75962" cy="66282"/>
          </a:xfrm>
          <a:custGeom>
            <a:avLst/>
            <a:gdLst/>
            <a:ahLst/>
            <a:cxnLst/>
            <a:rect l="l" t="t" r="r" b="b"/>
            <a:pathLst>
              <a:path w="75962" h="66282">
                <a:moveTo>
                  <a:pt x="3928" y="34544"/>
                </a:moveTo>
                <a:lnTo>
                  <a:pt x="37619" y="14685"/>
                </a:lnTo>
                <a:lnTo>
                  <a:pt x="19578" y="0"/>
                </a:lnTo>
                <a:lnTo>
                  <a:pt x="10641" y="2092"/>
                </a:lnTo>
                <a:lnTo>
                  <a:pt x="6221" y="4178"/>
                </a:lnTo>
                <a:lnTo>
                  <a:pt x="3274" y="7388"/>
                </a:lnTo>
                <a:lnTo>
                  <a:pt x="0" y="15804"/>
                </a:lnTo>
                <a:lnTo>
                  <a:pt x="1454" y="25609"/>
                </a:lnTo>
                <a:lnTo>
                  <a:pt x="31391" y="57758"/>
                </a:lnTo>
                <a:lnTo>
                  <a:pt x="60410" y="66282"/>
                </a:lnTo>
                <a:lnTo>
                  <a:pt x="75962" y="640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1900984" y="5409647"/>
            <a:ext cx="90765" cy="61214"/>
          </a:xfrm>
          <a:custGeom>
            <a:avLst/>
            <a:gdLst/>
            <a:ahLst/>
            <a:cxnLst/>
            <a:rect l="l" t="t" r="r" b="b"/>
            <a:pathLst>
              <a:path w="90765" h="61214">
                <a:moveTo>
                  <a:pt x="5637" y="61214"/>
                </a:moveTo>
                <a:lnTo>
                  <a:pt x="2161" y="56000"/>
                </a:lnTo>
                <a:lnTo>
                  <a:pt x="0" y="38853"/>
                </a:lnTo>
                <a:lnTo>
                  <a:pt x="1434" y="25446"/>
                </a:lnTo>
                <a:lnTo>
                  <a:pt x="17982" y="0"/>
                </a:lnTo>
                <a:lnTo>
                  <a:pt x="25918" y="2358"/>
                </a:lnTo>
                <a:lnTo>
                  <a:pt x="39538" y="11762"/>
                </a:lnTo>
                <a:lnTo>
                  <a:pt x="56959" y="29497"/>
                </a:lnTo>
                <a:lnTo>
                  <a:pt x="67531" y="40903"/>
                </a:lnTo>
                <a:lnTo>
                  <a:pt x="71274" y="42944"/>
                </a:lnTo>
                <a:lnTo>
                  <a:pt x="79313" y="44242"/>
                </a:lnTo>
                <a:lnTo>
                  <a:pt x="82403" y="42988"/>
                </a:lnTo>
                <a:lnTo>
                  <a:pt x="84827" y="40696"/>
                </a:lnTo>
                <a:lnTo>
                  <a:pt x="88126" y="34269"/>
                </a:lnTo>
                <a:lnTo>
                  <a:pt x="90244" y="21197"/>
                </a:lnTo>
                <a:lnTo>
                  <a:pt x="90765" y="153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1921268" y="5498841"/>
            <a:ext cx="83592" cy="36668"/>
          </a:xfrm>
          <a:custGeom>
            <a:avLst/>
            <a:gdLst/>
            <a:ahLst/>
            <a:cxnLst/>
            <a:rect l="l" t="t" r="r" b="b"/>
            <a:pathLst>
              <a:path w="83592" h="36668">
                <a:moveTo>
                  <a:pt x="1738" y="34193"/>
                </a:moveTo>
                <a:lnTo>
                  <a:pt x="0" y="28979"/>
                </a:lnTo>
                <a:lnTo>
                  <a:pt x="657" y="18783"/>
                </a:lnTo>
                <a:lnTo>
                  <a:pt x="4502" y="5279"/>
                </a:lnTo>
                <a:lnTo>
                  <a:pt x="7938" y="0"/>
                </a:lnTo>
                <a:lnTo>
                  <a:pt x="10964" y="120"/>
                </a:lnTo>
                <a:lnTo>
                  <a:pt x="19178" y="5104"/>
                </a:lnTo>
                <a:lnTo>
                  <a:pt x="30552" y="19874"/>
                </a:lnTo>
                <a:lnTo>
                  <a:pt x="40834" y="32861"/>
                </a:lnTo>
                <a:lnTo>
                  <a:pt x="44537" y="35124"/>
                </a:lnTo>
                <a:lnTo>
                  <a:pt x="52531" y="36668"/>
                </a:lnTo>
                <a:lnTo>
                  <a:pt x="55973" y="35843"/>
                </a:lnTo>
                <a:lnTo>
                  <a:pt x="61737" y="32016"/>
                </a:lnTo>
                <a:lnTo>
                  <a:pt x="73622" y="15914"/>
                </a:lnTo>
                <a:lnTo>
                  <a:pt x="77706" y="11881"/>
                </a:lnTo>
                <a:lnTo>
                  <a:pt x="79304" y="11315"/>
                </a:lnTo>
                <a:lnTo>
                  <a:pt x="83592" y="11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2132957" y="5390470"/>
            <a:ext cx="65551" cy="157498"/>
          </a:xfrm>
          <a:custGeom>
            <a:avLst/>
            <a:gdLst/>
            <a:ahLst/>
            <a:cxnLst/>
            <a:rect l="l" t="t" r="r" b="b"/>
            <a:pathLst>
              <a:path w="65551" h="157498">
                <a:moveTo>
                  <a:pt x="15981" y="1738"/>
                </a:moveTo>
                <a:lnTo>
                  <a:pt x="10766" y="0"/>
                </a:lnTo>
                <a:lnTo>
                  <a:pt x="8503" y="943"/>
                </a:lnTo>
                <a:lnTo>
                  <a:pt x="4047" y="5871"/>
                </a:lnTo>
                <a:lnTo>
                  <a:pt x="1582" y="14853"/>
                </a:lnTo>
                <a:lnTo>
                  <a:pt x="486" y="27575"/>
                </a:lnTo>
                <a:lnTo>
                  <a:pt x="0" y="45357"/>
                </a:lnTo>
                <a:lnTo>
                  <a:pt x="597" y="55555"/>
                </a:lnTo>
                <a:lnTo>
                  <a:pt x="7754" y="97767"/>
                </a:lnTo>
                <a:lnTo>
                  <a:pt x="32467" y="141511"/>
                </a:lnTo>
                <a:lnTo>
                  <a:pt x="58861" y="157498"/>
                </a:lnTo>
                <a:lnTo>
                  <a:pt x="62030" y="155782"/>
                </a:lnTo>
                <a:lnTo>
                  <a:pt x="64143" y="152455"/>
                </a:lnTo>
                <a:lnTo>
                  <a:pt x="65551" y="148055"/>
                </a:lnTo>
                <a:lnTo>
                  <a:pt x="63235" y="135404"/>
                </a:lnTo>
                <a:lnTo>
                  <a:pt x="35770" y="105911"/>
                </a:lnTo>
                <a:lnTo>
                  <a:pt x="22529" y="13597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2201341" y="5414540"/>
            <a:ext cx="112755" cy="111874"/>
          </a:xfrm>
          <a:custGeom>
            <a:avLst/>
            <a:gdLst/>
            <a:ahLst/>
            <a:cxnLst/>
            <a:rect l="l" t="t" r="r" b="b"/>
            <a:pathLst>
              <a:path w="112755" h="111874">
                <a:moveTo>
                  <a:pt x="0" y="7100"/>
                </a:moveTo>
                <a:lnTo>
                  <a:pt x="12167" y="3623"/>
                </a:lnTo>
                <a:lnTo>
                  <a:pt x="25901" y="947"/>
                </a:lnTo>
                <a:lnTo>
                  <a:pt x="42071" y="0"/>
                </a:lnTo>
                <a:lnTo>
                  <a:pt x="60172" y="3216"/>
                </a:lnTo>
                <a:lnTo>
                  <a:pt x="94401" y="30222"/>
                </a:lnTo>
                <a:lnTo>
                  <a:pt x="111834" y="67302"/>
                </a:lnTo>
                <a:lnTo>
                  <a:pt x="112755" y="75611"/>
                </a:lnTo>
                <a:lnTo>
                  <a:pt x="109898" y="88724"/>
                </a:lnTo>
                <a:lnTo>
                  <a:pt x="104141" y="98675"/>
                </a:lnTo>
                <a:lnTo>
                  <a:pt x="91678" y="1118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2358519" y="5493636"/>
            <a:ext cx="12692" cy="68759"/>
          </a:xfrm>
          <a:custGeom>
            <a:avLst/>
            <a:gdLst/>
            <a:ahLst/>
            <a:cxnLst/>
            <a:rect l="l" t="t" r="r" b="b"/>
            <a:pathLst>
              <a:path w="12692" h="68759">
                <a:moveTo>
                  <a:pt x="6548" y="0"/>
                </a:moveTo>
                <a:lnTo>
                  <a:pt x="10025" y="3476"/>
                </a:lnTo>
                <a:lnTo>
                  <a:pt x="11731" y="9063"/>
                </a:lnTo>
                <a:lnTo>
                  <a:pt x="12692" y="22330"/>
                </a:lnTo>
                <a:lnTo>
                  <a:pt x="12007" y="38146"/>
                </a:lnTo>
                <a:lnTo>
                  <a:pt x="6778" y="56527"/>
                </a:lnTo>
                <a:lnTo>
                  <a:pt x="0" y="687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2425891" y="5401498"/>
            <a:ext cx="73438" cy="98651"/>
          </a:xfrm>
          <a:custGeom>
            <a:avLst/>
            <a:gdLst/>
            <a:ahLst/>
            <a:cxnLst/>
            <a:rect l="l" t="t" r="r" b="b"/>
            <a:pathLst>
              <a:path w="73438" h="98651">
                <a:moveTo>
                  <a:pt x="47243" y="16794"/>
                </a:moveTo>
                <a:lnTo>
                  <a:pt x="38129" y="4860"/>
                </a:lnTo>
                <a:lnTo>
                  <a:pt x="30112" y="0"/>
                </a:lnTo>
                <a:lnTo>
                  <a:pt x="21075" y="356"/>
                </a:lnTo>
                <a:lnTo>
                  <a:pt x="0" y="24550"/>
                </a:lnTo>
                <a:lnTo>
                  <a:pt x="901" y="32247"/>
                </a:lnTo>
                <a:lnTo>
                  <a:pt x="4090" y="38942"/>
                </a:lnTo>
                <a:lnTo>
                  <a:pt x="9146" y="44343"/>
                </a:lnTo>
                <a:lnTo>
                  <a:pt x="12387" y="45710"/>
                </a:lnTo>
                <a:lnTo>
                  <a:pt x="19867" y="46260"/>
                </a:lnTo>
                <a:lnTo>
                  <a:pt x="28042" y="43351"/>
                </a:lnTo>
                <a:lnTo>
                  <a:pt x="45148" y="30852"/>
                </a:lnTo>
                <a:lnTo>
                  <a:pt x="49121" y="29077"/>
                </a:lnTo>
                <a:lnTo>
                  <a:pt x="52861" y="28621"/>
                </a:lnTo>
                <a:lnTo>
                  <a:pt x="56445" y="29044"/>
                </a:lnTo>
                <a:lnTo>
                  <a:pt x="59199" y="32237"/>
                </a:lnTo>
                <a:lnTo>
                  <a:pt x="64813" y="50636"/>
                </a:lnTo>
                <a:lnTo>
                  <a:pt x="67542" y="66275"/>
                </a:lnTo>
                <a:lnTo>
                  <a:pt x="69968" y="80017"/>
                </a:lnTo>
                <a:lnTo>
                  <a:pt x="72409" y="93130"/>
                </a:lnTo>
                <a:lnTo>
                  <a:pt x="73438" y="9865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2521592" y="5414981"/>
            <a:ext cx="52101" cy="91679"/>
          </a:xfrm>
          <a:custGeom>
            <a:avLst/>
            <a:gdLst/>
            <a:ahLst/>
            <a:cxnLst/>
            <a:rect l="l" t="t" r="r" b="b"/>
            <a:pathLst>
              <a:path w="52101" h="91679">
                <a:moveTo>
                  <a:pt x="43240" y="0"/>
                </a:moveTo>
                <a:lnTo>
                  <a:pt x="28283" y="0"/>
                </a:lnTo>
                <a:lnTo>
                  <a:pt x="10561" y="0"/>
                </a:lnTo>
                <a:lnTo>
                  <a:pt x="6174" y="0"/>
                </a:lnTo>
                <a:lnTo>
                  <a:pt x="3249" y="1818"/>
                </a:lnTo>
                <a:lnTo>
                  <a:pt x="1299" y="4850"/>
                </a:lnTo>
                <a:lnTo>
                  <a:pt x="0" y="8691"/>
                </a:lnTo>
                <a:lnTo>
                  <a:pt x="496" y="16838"/>
                </a:lnTo>
                <a:lnTo>
                  <a:pt x="6743" y="32188"/>
                </a:lnTo>
                <a:lnTo>
                  <a:pt x="9450" y="33828"/>
                </a:lnTo>
                <a:lnTo>
                  <a:pt x="12709" y="34194"/>
                </a:lnTo>
                <a:lnTo>
                  <a:pt x="16338" y="33710"/>
                </a:lnTo>
                <a:lnTo>
                  <a:pt x="33611" y="38244"/>
                </a:lnTo>
                <a:lnTo>
                  <a:pt x="43690" y="47436"/>
                </a:lnTo>
                <a:lnTo>
                  <a:pt x="50352" y="59282"/>
                </a:lnTo>
                <a:lnTo>
                  <a:pt x="52101" y="70611"/>
                </a:lnTo>
                <a:lnTo>
                  <a:pt x="49725" y="79769"/>
                </a:lnTo>
                <a:lnTo>
                  <a:pt x="47563" y="83739"/>
                </a:lnTo>
                <a:lnTo>
                  <a:pt x="44667" y="86386"/>
                </a:lnTo>
                <a:lnTo>
                  <a:pt x="37568" y="89327"/>
                </a:lnTo>
                <a:lnTo>
                  <a:pt x="20320" y="9167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2594319" y="5402530"/>
            <a:ext cx="116148" cy="113917"/>
          </a:xfrm>
          <a:custGeom>
            <a:avLst/>
            <a:gdLst/>
            <a:ahLst/>
            <a:cxnLst/>
            <a:rect l="l" t="t" r="r" b="b"/>
            <a:pathLst>
              <a:path w="116148" h="113917">
                <a:moveTo>
                  <a:pt x="0" y="2591"/>
                </a:moveTo>
                <a:lnTo>
                  <a:pt x="13905" y="853"/>
                </a:lnTo>
                <a:lnTo>
                  <a:pt x="27523" y="0"/>
                </a:lnTo>
                <a:lnTo>
                  <a:pt x="42429" y="348"/>
                </a:lnTo>
                <a:lnTo>
                  <a:pt x="86048" y="13686"/>
                </a:lnTo>
                <a:lnTo>
                  <a:pt x="110442" y="46324"/>
                </a:lnTo>
                <a:lnTo>
                  <a:pt x="116148" y="65322"/>
                </a:lnTo>
                <a:lnTo>
                  <a:pt x="115045" y="81769"/>
                </a:lnTo>
                <a:lnTo>
                  <a:pt x="109705" y="95263"/>
                </a:lnTo>
                <a:lnTo>
                  <a:pt x="98299" y="109909"/>
                </a:lnTo>
                <a:lnTo>
                  <a:pt x="94954" y="1139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604519" y="4179411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615950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356107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 txBox="1"/>
          <p:nvPr/>
        </p:nvSpPr>
        <p:spPr>
          <a:xfrm>
            <a:off x="4986654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16­3:30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234" name="object 234"/>
          <p:cNvSpPr/>
          <p:nvPr/>
        </p:nvSpPr>
        <p:spPr>
          <a:xfrm>
            <a:off x="4165179" y="4239116"/>
            <a:ext cx="2239312" cy="12466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5" name="object 235"/>
          <p:cNvSpPr/>
          <p:nvPr/>
        </p:nvSpPr>
        <p:spPr>
          <a:xfrm>
            <a:off x="5301763" y="4318761"/>
            <a:ext cx="35093" cy="58930"/>
          </a:xfrm>
          <a:custGeom>
            <a:avLst/>
            <a:gdLst/>
            <a:ahLst/>
            <a:cxnLst/>
            <a:rect l="l" t="t" r="r" b="b"/>
            <a:pathLst>
              <a:path w="35093" h="58930">
                <a:moveTo>
                  <a:pt x="31424" y="0"/>
                </a:moveTo>
                <a:lnTo>
                  <a:pt x="0" y="13632"/>
                </a:lnTo>
                <a:lnTo>
                  <a:pt x="653" y="15999"/>
                </a:lnTo>
                <a:lnTo>
                  <a:pt x="2180" y="18305"/>
                </a:lnTo>
                <a:lnTo>
                  <a:pt x="19076" y="30403"/>
                </a:lnTo>
                <a:lnTo>
                  <a:pt x="34199" y="41008"/>
                </a:lnTo>
                <a:lnTo>
                  <a:pt x="35093" y="44072"/>
                </a:lnTo>
                <a:lnTo>
                  <a:pt x="34234" y="47570"/>
                </a:lnTo>
                <a:lnTo>
                  <a:pt x="32206" y="51357"/>
                </a:lnTo>
                <a:lnTo>
                  <a:pt x="29399" y="53881"/>
                </a:lnTo>
                <a:lnTo>
                  <a:pt x="15055" y="5893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6" name="object 236"/>
          <p:cNvSpPr/>
          <p:nvPr/>
        </p:nvSpPr>
        <p:spPr>
          <a:xfrm>
            <a:off x="5369239" y="4230320"/>
            <a:ext cx="42561" cy="144054"/>
          </a:xfrm>
          <a:custGeom>
            <a:avLst/>
            <a:gdLst/>
            <a:ahLst/>
            <a:cxnLst/>
            <a:rect l="l" t="t" r="r" b="b"/>
            <a:pathLst>
              <a:path w="42561" h="144054">
                <a:moveTo>
                  <a:pt x="0" y="0"/>
                </a:moveTo>
                <a:lnTo>
                  <a:pt x="15408" y="43407"/>
                </a:lnTo>
                <a:lnTo>
                  <a:pt x="27645" y="83271"/>
                </a:lnTo>
                <a:lnTo>
                  <a:pt x="37010" y="120385"/>
                </a:lnTo>
                <a:lnTo>
                  <a:pt x="40094" y="133535"/>
                </a:lnTo>
                <a:lnTo>
                  <a:pt x="42561" y="14405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7" name="object 237"/>
          <p:cNvSpPr/>
          <p:nvPr/>
        </p:nvSpPr>
        <p:spPr>
          <a:xfrm>
            <a:off x="5385647" y="4295755"/>
            <a:ext cx="39287" cy="9822"/>
          </a:xfrm>
          <a:custGeom>
            <a:avLst/>
            <a:gdLst/>
            <a:ahLst/>
            <a:cxnLst/>
            <a:rect l="l" t="t" r="r" b="b"/>
            <a:pathLst>
              <a:path w="39287" h="9822">
                <a:moveTo>
                  <a:pt x="0" y="0"/>
                </a:moveTo>
                <a:lnTo>
                  <a:pt x="15682" y="2977"/>
                </a:lnTo>
                <a:lnTo>
                  <a:pt x="33978" y="8254"/>
                </a:lnTo>
                <a:lnTo>
                  <a:pt x="39287" y="98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8" name="object 238"/>
          <p:cNvSpPr/>
          <p:nvPr/>
        </p:nvSpPr>
        <p:spPr>
          <a:xfrm>
            <a:off x="5479979" y="4308807"/>
            <a:ext cx="43213" cy="45835"/>
          </a:xfrm>
          <a:custGeom>
            <a:avLst/>
            <a:gdLst/>
            <a:ahLst/>
            <a:cxnLst/>
            <a:rect l="l" t="t" r="r" b="b"/>
            <a:pathLst>
              <a:path w="43213" h="45835">
                <a:moveTo>
                  <a:pt x="20295" y="0"/>
                </a:moveTo>
                <a:lnTo>
                  <a:pt x="10568" y="5591"/>
                </a:lnTo>
                <a:lnTo>
                  <a:pt x="5543" y="10851"/>
                </a:lnTo>
                <a:lnTo>
                  <a:pt x="363" y="21687"/>
                </a:lnTo>
                <a:lnTo>
                  <a:pt x="0" y="35851"/>
                </a:lnTo>
                <a:lnTo>
                  <a:pt x="1672" y="38452"/>
                </a:lnTo>
                <a:lnTo>
                  <a:pt x="4242" y="39458"/>
                </a:lnTo>
                <a:lnTo>
                  <a:pt x="7410" y="39401"/>
                </a:lnTo>
                <a:lnTo>
                  <a:pt x="12871" y="37398"/>
                </a:lnTo>
                <a:lnTo>
                  <a:pt x="22305" y="30183"/>
                </a:lnTo>
                <a:lnTo>
                  <a:pt x="24909" y="30308"/>
                </a:lnTo>
                <a:lnTo>
                  <a:pt x="33424" y="36708"/>
                </a:lnTo>
                <a:lnTo>
                  <a:pt x="43213" y="4583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9" name="object 239"/>
          <p:cNvSpPr/>
          <p:nvPr/>
        </p:nvSpPr>
        <p:spPr>
          <a:xfrm>
            <a:off x="5533054" y="4321859"/>
            <a:ext cx="36014" cy="26394"/>
          </a:xfrm>
          <a:custGeom>
            <a:avLst/>
            <a:gdLst/>
            <a:ahLst/>
            <a:cxnLst/>
            <a:rect l="l" t="t" r="r" b="b"/>
            <a:pathLst>
              <a:path w="36014" h="26394">
                <a:moveTo>
                  <a:pt x="0" y="22918"/>
                </a:moveTo>
                <a:lnTo>
                  <a:pt x="5214" y="26394"/>
                </a:lnTo>
                <a:lnTo>
                  <a:pt x="6386" y="25963"/>
                </a:lnTo>
                <a:lnTo>
                  <a:pt x="6804" y="24220"/>
                </a:lnTo>
                <a:lnTo>
                  <a:pt x="8336" y="10968"/>
                </a:lnTo>
                <a:lnTo>
                  <a:pt x="10287" y="8039"/>
                </a:lnTo>
                <a:lnTo>
                  <a:pt x="16334" y="3815"/>
                </a:lnTo>
                <a:lnTo>
                  <a:pt x="32416" y="502"/>
                </a:lnTo>
                <a:lnTo>
                  <a:pt x="36014" y="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0" name="object 240"/>
          <p:cNvSpPr/>
          <p:nvPr/>
        </p:nvSpPr>
        <p:spPr>
          <a:xfrm>
            <a:off x="5575655" y="4233415"/>
            <a:ext cx="29466" cy="124414"/>
          </a:xfrm>
          <a:custGeom>
            <a:avLst/>
            <a:gdLst/>
            <a:ahLst/>
            <a:cxnLst/>
            <a:rect l="l" t="t" r="r" b="b"/>
            <a:pathLst>
              <a:path w="29466" h="124414">
                <a:moveTo>
                  <a:pt x="0" y="0"/>
                </a:moveTo>
                <a:lnTo>
                  <a:pt x="7477" y="11546"/>
                </a:lnTo>
                <a:lnTo>
                  <a:pt x="11933" y="23442"/>
                </a:lnTo>
                <a:lnTo>
                  <a:pt x="15368" y="40127"/>
                </a:lnTo>
                <a:lnTo>
                  <a:pt x="16793" y="49670"/>
                </a:lnTo>
                <a:lnTo>
                  <a:pt x="18835" y="59669"/>
                </a:lnTo>
                <a:lnTo>
                  <a:pt x="21288" y="69974"/>
                </a:lnTo>
                <a:lnTo>
                  <a:pt x="24014" y="80481"/>
                </a:lnTo>
                <a:lnTo>
                  <a:pt x="25831" y="90032"/>
                </a:lnTo>
                <a:lnTo>
                  <a:pt x="27850" y="107435"/>
                </a:lnTo>
                <a:lnTo>
                  <a:pt x="29466" y="12441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1" name="object 241"/>
          <p:cNvSpPr/>
          <p:nvPr/>
        </p:nvSpPr>
        <p:spPr>
          <a:xfrm>
            <a:off x="5585516" y="4282481"/>
            <a:ext cx="32740" cy="13096"/>
          </a:xfrm>
          <a:custGeom>
            <a:avLst/>
            <a:gdLst/>
            <a:ahLst/>
            <a:cxnLst/>
            <a:rect l="l" t="t" r="r" b="b"/>
            <a:pathLst>
              <a:path w="32740" h="13096">
                <a:moveTo>
                  <a:pt x="0" y="13096"/>
                </a:moveTo>
                <a:lnTo>
                  <a:pt x="17807" y="4352"/>
                </a:lnTo>
                <a:lnTo>
                  <a:pt x="3274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2" name="object 242"/>
          <p:cNvSpPr/>
          <p:nvPr/>
        </p:nvSpPr>
        <p:spPr>
          <a:xfrm>
            <a:off x="5768905" y="4288985"/>
            <a:ext cx="60299" cy="60347"/>
          </a:xfrm>
          <a:custGeom>
            <a:avLst/>
            <a:gdLst/>
            <a:ahLst/>
            <a:cxnLst/>
            <a:rect l="l" t="t" r="r" b="b"/>
            <a:pathLst>
              <a:path w="60299" h="60347">
                <a:moveTo>
                  <a:pt x="0" y="0"/>
                </a:moveTo>
                <a:lnTo>
                  <a:pt x="11382" y="50948"/>
                </a:lnTo>
                <a:lnTo>
                  <a:pt x="19737" y="60347"/>
                </a:lnTo>
                <a:lnTo>
                  <a:pt x="21889" y="59876"/>
                </a:lnTo>
                <a:lnTo>
                  <a:pt x="23687" y="58470"/>
                </a:lnTo>
                <a:lnTo>
                  <a:pt x="26655" y="53998"/>
                </a:lnTo>
                <a:lnTo>
                  <a:pt x="32252" y="40712"/>
                </a:lnTo>
                <a:lnTo>
                  <a:pt x="37253" y="36526"/>
                </a:lnTo>
                <a:lnTo>
                  <a:pt x="40114" y="36356"/>
                </a:lnTo>
                <a:lnTo>
                  <a:pt x="55768" y="43268"/>
                </a:lnTo>
                <a:lnTo>
                  <a:pt x="57914" y="42669"/>
                </a:lnTo>
                <a:lnTo>
                  <a:pt x="59345" y="40815"/>
                </a:lnTo>
                <a:lnTo>
                  <a:pt x="60299" y="38123"/>
                </a:lnTo>
                <a:lnTo>
                  <a:pt x="59365" y="20492"/>
                </a:lnTo>
                <a:lnTo>
                  <a:pt x="58933" y="1637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3" name="object 243"/>
          <p:cNvSpPr/>
          <p:nvPr/>
        </p:nvSpPr>
        <p:spPr>
          <a:xfrm>
            <a:off x="5903184" y="4279118"/>
            <a:ext cx="13096" cy="75304"/>
          </a:xfrm>
          <a:custGeom>
            <a:avLst/>
            <a:gdLst/>
            <a:ahLst/>
            <a:cxnLst/>
            <a:rect l="l" t="t" r="r" b="b"/>
            <a:pathLst>
              <a:path w="13096" h="75304">
                <a:moveTo>
                  <a:pt x="0" y="0"/>
                </a:moveTo>
                <a:lnTo>
                  <a:pt x="12426" y="46367"/>
                </a:lnTo>
                <a:lnTo>
                  <a:pt x="12897" y="62163"/>
                </a:lnTo>
                <a:lnTo>
                  <a:pt x="13096" y="7530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4" name="object 244"/>
          <p:cNvSpPr/>
          <p:nvPr/>
        </p:nvSpPr>
        <p:spPr>
          <a:xfrm>
            <a:off x="5909774" y="4197219"/>
            <a:ext cx="52386" cy="137514"/>
          </a:xfrm>
          <a:custGeom>
            <a:avLst/>
            <a:gdLst/>
            <a:ahLst/>
            <a:cxnLst/>
            <a:rect l="l" t="t" r="r" b="b"/>
            <a:pathLst>
              <a:path w="52386" h="137514">
                <a:moveTo>
                  <a:pt x="0" y="0"/>
                </a:moveTo>
                <a:lnTo>
                  <a:pt x="15409" y="37114"/>
                </a:lnTo>
                <a:lnTo>
                  <a:pt x="29384" y="76237"/>
                </a:lnTo>
                <a:lnTo>
                  <a:pt x="34141" y="89387"/>
                </a:lnTo>
                <a:lnTo>
                  <a:pt x="38768" y="101791"/>
                </a:lnTo>
                <a:lnTo>
                  <a:pt x="43307" y="113699"/>
                </a:lnTo>
                <a:lnTo>
                  <a:pt x="48351" y="126929"/>
                </a:lnTo>
                <a:lnTo>
                  <a:pt x="52386" y="13751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5" name="object 245"/>
          <p:cNvSpPr/>
          <p:nvPr/>
        </p:nvSpPr>
        <p:spPr>
          <a:xfrm>
            <a:off x="5932734" y="4280565"/>
            <a:ext cx="124418" cy="54124"/>
          </a:xfrm>
          <a:custGeom>
            <a:avLst/>
            <a:gdLst/>
            <a:ahLst/>
            <a:cxnLst/>
            <a:rect l="l" t="t" r="r" b="b"/>
            <a:pathLst>
              <a:path w="124418" h="54124">
                <a:moveTo>
                  <a:pt x="0" y="1737"/>
                </a:moveTo>
                <a:lnTo>
                  <a:pt x="5214" y="0"/>
                </a:lnTo>
                <a:lnTo>
                  <a:pt x="17147" y="657"/>
                </a:lnTo>
                <a:lnTo>
                  <a:pt x="28727" y="4894"/>
                </a:lnTo>
                <a:lnTo>
                  <a:pt x="37332" y="10757"/>
                </a:lnTo>
                <a:lnTo>
                  <a:pt x="42752" y="18841"/>
                </a:lnTo>
                <a:lnTo>
                  <a:pt x="48993" y="37167"/>
                </a:lnTo>
                <a:lnTo>
                  <a:pt x="50124" y="40637"/>
                </a:lnTo>
                <a:lnTo>
                  <a:pt x="51606" y="41495"/>
                </a:lnTo>
                <a:lnTo>
                  <a:pt x="53321" y="40611"/>
                </a:lnTo>
                <a:lnTo>
                  <a:pt x="61302" y="30476"/>
                </a:lnTo>
                <a:lnTo>
                  <a:pt x="64151" y="28536"/>
                </a:lnTo>
                <a:lnTo>
                  <a:pt x="71196" y="26381"/>
                </a:lnTo>
                <a:lnTo>
                  <a:pt x="81606" y="26906"/>
                </a:lnTo>
                <a:lnTo>
                  <a:pt x="99765" y="35570"/>
                </a:lnTo>
                <a:lnTo>
                  <a:pt x="115802" y="46821"/>
                </a:lnTo>
                <a:lnTo>
                  <a:pt x="124418" y="5412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6" name="object 246"/>
          <p:cNvSpPr/>
          <p:nvPr/>
        </p:nvSpPr>
        <p:spPr>
          <a:xfrm>
            <a:off x="6175521" y="4247814"/>
            <a:ext cx="91222" cy="114208"/>
          </a:xfrm>
          <a:custGeom>
            <a:avLst/>
            <a:gdLst/>
            <a:ahLst/>
            <a:cxnLst/>
            <a:rect l="l" t="t" r="r" b="b"/>
            <a:pathLst>
              <a:path w="91222" h="114208">
                <a:moveTo>
                  <a:pt x="2818" y="44266"/>
                </a:moveTo>
                <a:lnTo>
                  <a:pt x="227" y="27428"/>
                </a:lnTo>
                <a:lnTo>
                  <a:pt x="0" y="23218"/>
                </a:lnTo>
                <a:lnTo>
                  <a:pt x="2657" y="14660"/>
                </a:lnTo>
                <a:lnTo>
                  <a:pt x="7476" y="6734"/>
                </a:lnTo>
                <a:lnTo>
                  <a:pt x="13256" y="785"/>
                </a:lnTo>
                <a:lnTo>
                  <a:pt x="17053" y="0"/>
                </a:lnTo>
                <a:lnTo>
                  <a:pt x="26122" y="2036"/>
                </a:lnTo>
                <a:lnTo>
                  <a:pt x="34276" y="11431"/>
                </a:lnTo>
                <a:lnTo>
                  <a:pt x="40810" y="26035"/>
                </a:lnTo>
                <a:lnTo>
                  <a:pt x="43062" y="35022"/>
                </a:lnTo>
                <a:lnTo>
                  <a:pt x="45079" y="53255"/>
                </a:lnTo>
                <a:lnTo>
                  <a:pt x="42338" y="68634"/>
                </a:lnTo>
                <a:lnTo>
                  <a:pt x="36396" y="86088"/>
                </a:lnTo>
                <a:lnTo>
                  <a:pt x="31766" y="98737"/>
                </a:lnTo>
                <a:lnTo>
                  <a:pt x="33395" y="102408"/>
                </a:lnTo>
                <a:lnTo>
                  <a:pt x="41995" y="109397"/>
                </a:lnTo>
                <a:lnTo>
                  <a:pt x="52366" y="113231"/>
                </a:lnTo>
                <a:lnTo>
                  <a:pt x="63766" y="114208"/>
                </a:lnTo>
                <a:lnTo>
                  <a:pt x="81955" y="111394"/>
                </a:lnTo>
                <a:lnTo>
                  <a:pt x="91222" y="10975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7" name="object 247"/>
          <p:cNvSpPr/>
          <p:nvPr/>
        </p:nvSpPr>
        <p:spPr>
          <a:xfrm>
            <a:off x="6253185" y="4249472"/>
            <a:ext cx="46428" cy="98226"/>
          </a:xfrm>
          <a:custGeom>
            <a:avLst/>
            <a:gdLst/>
            <a:ahLst/>
            <a:cxnLst/>
            <a:rect l="l" t="t" r="r" b="b"/>
            <a:pathLst>
              <a:path w="46428" h="98226">
                <a:moveTo>
                  <a:pt x="46343" y="0"/>
                </a:moveTo>
                <a:lnTo>
                  <a:pt x="2620" y="9529"/>
                </a:lnTo>
                <a:lnTo>
                  <a:pt x="0" y="24206"/>
                </a:lnTo>
                <a:lnTo>
                  <a:pt x="2220" y="32707"/>
                </a:lnTo>
                <a:lnTo>
                  <a:pt x="9574" y="44093"/>
                </a:lnTo>
                <a:lnTo>
                  <a:pt x="12008" y="44675"/>
                </a:lnTo>
                <a:lnTo>
                  <a:pt x="14722" y="43972"/>
                </a:lnTo>
                <a:lnTo>
                  <a:pt x="26920" y="38477"/>
                </a:lnTo>
                <a:lnTo>
                  <a:pt x="30120" y="38748"/>
                </a:lnTo>
                <a:lnTo>
                  <a:pt x="36586" y="41959"/>
                </a:lnTo>
                <a:lnTo>
                  <a:pt x="42128" y="48965"/>
                </a:lnTo>
                <a:lnTo>
                  <a:pt x="44625" y="53380"/>
                </a:lnTo>
                <a:lnTo>
                  <a:pt x="46428" y="65076"/>
                </a:lnTo>
                <a:lnTo>
                  <a:pt x="45289" y="77308"/>
                </a:lnTo>
                <a:lnTo>
                  <a:pt x="41146" y="86382"/>
                </a:lnTo>
                <a:lnTo>
                  <a:pt x="34696" y="92113"/>
                </a:lnTo>
                <a:lnTo>
                  <a:pt x="27342" y="95509"/>
                </a:lnTo>
                <a:lnTo>
                  <a:pt x="13601" y="9822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8" name="object 248"/>
          <p:cNvSpPr/>
          <p:nvPr/>
        </p:nvSpPr>
        <p:spPr>
          <a:xfrm>
            <a:off x="6319218" y="4360751"/>
            <a:ext cx="16371" cy="39290"/>
          </a:xfrm>
          <a:custGeom>
            <a:avLst/>
            <a:gdLst/>
            <a:ahLst/>
            <a:cxnLst/>
            <a:rect l="l" t="t" r="r" b="b"/>
            <a:pathLst>
              <a:path w="16371" h="39290">
                <a:moveTo>
                  <a:pt x="16371" y="0"/>
                </a:moveTo>
                <a:lnTo>
                  <a:pt x="15401" y="16838"/>
                </a:lnTo>
                <a:lnTo>
                  <a:pt x="14633" y="21047"/>
                </a:lnTo>
                <a:lnTo>
                  <a:pt x="9899" y="28636"/>
                </a:lnTo>
                <a:lnTo>
                  <a:pt x="0" y="392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9" name="object 249"/>
          <p:cNvSpPr/>
          <p:nvPr/>
        </p:nvSpPr>
        <p:spPr>
          <a:xfrm>
            <a:off x="6384748" y="4276941"/>
            <a:ext cx="58237" cy="57064"/>
          </a:xfrm>
          <a:custGeom>
            <a:avLst/>
            <a:gdLst/>
            <a:ahLst/>
            <a:cxnLst/>
            <a:rect l="l" t="t" r="r" b="b"/>
            <a:pathLst>
              <a:path w="58237" h="57064">
                <a:moveTo>
                  <a:pt x="13097" y="8457"/>
                </a:moveTo>
                <a:lnTo>
                  <a:pt x="18311" y="3242"/>
                </a:lnTo>
                <a:lnTo>
                  <a:pt x="24752" y="682"/>
                </a:lnTo>
                <a:lnTo>
                  <a:pt x="28507" y="0"/>
                </a:lnTo>
                <a:lnTo>
                  <a:pt x="37530" y="3122"/>
                </a:lnTo>
                <a:lnTo>
                  <a:pt x="42482" y="5992"/>
                </a:lnTo>
                <a:lnTo>
                  <a:pt x="50896" y="15971"/>
                </a:lnTo>
                <a:lnTo>
                  <a:pt x="56818" y="28532"/>
                </a:lnTo>
                <a:lnTo>
                  <a:pt x="58237" y="41390"/>
                </a:lnTo>
                <a:lnTo>
                  <a:pt x="56287" y="46420"/>
                </a:lnTo>
                <a:lnTo>
                  <a:pt x="48300" y="53949"/>
                </a:lnTo>
                <a:lnTo>
                  <a:pt x="37474" y="56810"/>
                </a:lnTo>
                <a:lnTo>
                  <a:pt x="31531" y="57064"/>
                </a:lnTo>
                <a:lnTo>
                  <a:pt x="20077" y="53465"/>
                </a:lnTo>
                <a:lnTo>
                  <a:pt x="10378" y="47015"/>
                </a:lnTo>
                <a:lnTo>
                  <a:pt x="0" y="313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0" name="object 250"/>
          <p:cNvSpPr/>
          <p:nvPr/>
        </p:nvSpPr>
        <p:spPr>
          <a:xfrm>
            <a:off x="6456827" y="4268983"/>
            <a:ext cx="41704" cy="51164"/>
          </a:xfrm>
          <a:custGeom>
            <a:avLst/>
            <a:gdLst/>
            <a:ahLst/>
            <a:cxnLst/>
            <a:rect l="l" t="t" r="r" b="b"/>
            <a:pathLst>
              <a:path w="41704" h="51164">
                <a:moveTo>
                  <a:pt x="13096" y="0"/>
                </a:moveTo>
                <a:lnTo>
                  <a:pt x="21787" y="3476"/>
                </a:lnTo>
                <a:lnTo>
                  <a:pt x="28965" y="10034"/>
                </a:lnTo>
                <a:lnTo>
                  <a:pt x="40728" y="27327"/>
                </a:lnTo>
                <a:lnTo>
                  <a:pt x="41704" y="31679"/>
                </a:lnTo>
                <a:lnTo>
                  <a:pt x="40848" y="40395"/>
                </a:lnTo>
                <a:lnTo>
                  <a:pt x="37072" y="47179"/>
                </a:lnTo>
                <a:lnTo>
                  <a:pt x="34538" y="50007"/>
                </a:lnTo>
                <a:lnTo>
                  <a:pt x="31029" y="51164"/>
                </a:lnTo>
                <a:lnTo>
                  <a:pt x="22279" y="50510"/>
                </a:lnTo>
                <a:lnTo>
                  <a:pt x="13297" y="45854"/>
                </a:lnTo>
                <a:lnTo>
                  <a:pt x="0" y="360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1" name="object 251"/>
          <p:cNvSpPr/>
          <p:nvPr/>
        </p:nvSpPr>
        <p:spPr>
          <a:xfrm>
            <a:off x="6492320" y="4252566"/>
            <a:ext cx="77584" cy="73026"/>
          </a:xfrm>
          <a:custGeom>
            <a:avLst/>
            <a:gdLst/>
            <a:ahLst/>
            <a:cxnLst/>
            <a:rect l="l" t="t" r="r" b="b"/>
            <a:pathLst>
              <a:path w="77584" h="73026">
                <a:moveTo>
                  <a:pt x="56232" y="9823"/>
                </a:moveTo>
                <a:lnTo>
                  <a:pt x="61447" y="11561"/>
                </a:lnTo>
                <a:lnTo>
                  <a:pt x="69905" y="21333"/>
                </a:lnTo>
                <a:lnTo>
                  <a:pt x="75164" y="33614"/>
                </a:lnTo>
                <a:lnTo>
                  <a:pt x="77584" y="40964"/>
                </a:lnTo>
                <a:lnTo>
                  <a:pt x="77364" y="54951"/>
                </a:lnTo>
                <a:lnTo>
                  <a:pt x="75778" y="61737"/>
                </a:lnTo>
                <a:lnTo>
                  <a:pt x="72173" y="66625"/>
                </a:lnTo>
                <a:lnTo>
                  <a:pt x="61377" y="73026"/>
                </a:lnTo>
                <a:lnTo>
                  <a:pt x="46149" y="72233"/>
                </a:lnTo>
                <a:lnTo>
                  <a:pt x="7515" y="45826"/>
                </a:lnTo>
                <a:lnTo>
                  <a:pt x="0" y="24411"/>
                </a:lnTo>
                <a:lnTo>
                  <a:pt x="6504" y="8041"/>
                </a:lnTo>
                <a:lnTo>
                  <a:pt x="10392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2" name="object 252"/>
          <p:cNvSpPr/>
          <p:nvPr/>
        </p:nvSpPr>
        <p:spPr>
          <a:xfrm>
            <a:off x="5414808" y="4532874"/>
            <a:ext cx="40126" cy="27477"/>
          </a:xfrm>
          <a:custGeom>
            <a:avLst/>
            <a:gdLst/>
            <a:ahLst/>
            <a:cxnLst/>
            <a:rect l="l" t="t" r="r" b="b"/>
            <a:pathLst>
              <a:path w="40126" h="27477">
                <a:moveTo>
                  <a:pt x="40126" y="4557"/>
                </a:moveTo>
                <a:lnTo>
                  <a:pt x="26454" y="0"/>
                </a:lnTo>
                <a:lnTo>
                  <a:pt x="15297" y="336"/>
                </a:lnTo>
                <a:lnTo>
                  <a:pt x="2775" y="4478"/>
                </a:lnTo>
                <a:lnTo>
                  <a:pt x="673" y="6687"/>
                </a:lnTo>
                <a:lnTo>
                  <a:pt x="0" y="9252"/>
                </a:lnTo>
                <a:lnTo>
                  <a:pt x="278" y="12052"/>
                </a:lnTo>
                <a:lnTo>
                  <a:pt x="2282" y="13556"/>
                </a:lnTo>
                <a:lnTo>
                  <a:pt x="17600" y="14325"/>
                </a:lnTo>
                <a:lnTo>
                  <a:pt x="21834" y="14343"/>
                </a:lnTo>
                <a:lnTo>
                  <a:pt x="25021" y="15447"/>
                </a:lnTo>
                <a:lnTo>
                  <a:pt x="29532" y="19583"/>
                </a:lnTo>
                <a:lnTo>
                  <a:pt x="31780" y="23120"/>
                </a:lnTo>
                <a:lnTo>
                  <a:pt x="33578" y="274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3" name="object 253"/>
          <p:cNvSpPr/>
          <p:nvPr/>
        </p:nvSpPr>
        <p:spPr>
          <a:xfrm>
            <a:off x="5468070" y="4534114"/>
            <a:ext cx="49114" cy="25888"/>
          </a:xfrm>
          <a:custGeom>
            <a:avLst/>
            <a:gdLst/>
            <a:ahLst/>
            <a:cxnLst/>
            <a:rect l="l" t="t" r="r" b="b"/>
            <a:pathLst>
              <a:path w="49114" h="25888">
                <a:moveTo>
                  <a:pt x="0" y="0"/>
                </a:moveTo>
                <a:lnTo>
                  <a:pt x="4500" y="14956"/>
                </a:lnTo>
                <a:lnTo>
                  <a:pt x="6305" y="25734"/>
                </a:lnTo>
                <a:lnTo>
                  <a:pt x="7114" y="25888"/>
                </a:lnTo>
                <a:lnTo>
                  <a:pt x="12764" y="20030"/>
                </a:lnTo>
                <a:lnTo>
                  <a:pt x="20517" y="15717"/>
                </a:lnTo>
                <a:lnTo>
                  <a:pt x="27551" y="15231"/>
                </a:lnTo>
                <a:lnTo>
                  <a:pt x="35165" y="16592"/>
                </a:lnTo>
                <a:lnTo>
                  <a:pt x="49114" y="2292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4" name="object 254"/>
          <p:cNvSpPr/>
          <p:nvPr/>
        </p:nvSpPr>
        <p:spPr>
          <a:xfrm>
            <a:off x="5535998" y="4470002"/>
            <a:ext cx="69633" cy="81013"/>
          </a:xfrm>
          <a:custGeom>
            <a:avLst/>
            <a:gdLst/>
            <a:ahLst/>
            <a:cxnLst/>
            <a:rect l="l" t="t" r="r" b="b"/>
            <a:pathLst>
              <a:path w="69633" h="81013">
                <a:moveTo>
                  <a:pt x="17243" y="54246"/>
                </a:moveTo>
                <a:lnTo>
                  <a:pt x="34073" y="81013"/>
                </a:lnTo>
                <a:lnTo>
                  <a:pt x="37194" y="80822"/>
                </a:lnTo>
                <a:lnTo>
                  <a:pt x="40926" y="34499"/>
                </a:lnTo>
                <a:lnTo>
                  <a:pt x="109" y="0"/>
                </a:lnTo>
                <a:lnTo>
                  <a:pt x="0" y="1710"/>
                </a:lnTo>
                <a:lnTo>
                  <a:pt x="14114" y="19761"/>
                </a:lnTo>
                <a:lnTo>
                  <a:pt x="30041" y="36736"/>
                </a:lnTo>
                <a:lnTo>
                  <a:pt x="46094" y="53255"/>
                </a:lnTo>
                <a:lnTo>
                  <a:pt x="62658" y="70081"/>
                </a:lnTo>
                <a:lnTo>
                  <a:pt x="69633" y="771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5" name="object 255"/>
          <p:cNvSpPr/>
          <p:nvPr/>
        </p:nvSpPr>
        <p:spPr>
          <a:xfrm>
            <a:off x="5733371" y="4494736"/>
            <a:ext cx="19646" cy="81859"/>
          </a:xfrm>
          <a:custGeom>
            <a:avLst/>
            <a:gdLst/>
            <a:ahLst/>
            <a:cxnLst/>
            <a:rect l="l" t="t" r="r" b="b"/>
            <a:pathLst>
              <a:path w="19646" h="81859">
                <a:moveTo>
                  <a:pt x="0" y="0"/>
                </a:moveTo>
                <a:lnTo>
                  <a:pt x="1738" y="18230"/>
                </a:lnTo>
                <a:lnTo>
                  <a:pt x="4557" y="32526"/>
                </a:lnTo>
                <a:lnTo>
                  <a:pt x="9435" y="48283"/>
                </a:lnTo>
                <a:lnTo>
                  <a:pt x="13750" y="64472"/>
                </a:lnTo>
                <a:lnTo>
                  <a:pt x="19646" y="8185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6" name="object 256"/>
          <p:cNvSpPr/>
          <p:nvPr/>
        </p:nvSpPr>
        <p:spPr>
          <a:xfrm>
            <a:off x="5743235" y="4419382"/>
            <a:ext cx="52390" cy="140798"/>
          </a:xfrm>
          <a:custGeom>
            <a:avLst/>
            <a:gdLst/>
            <a:ahLst/>
            <a:cxnLst/>
            <a:rect l="l" t="t" r="r" b="b"/>
            <a:pathLst>
              <a:path w="52390" h="140798">
                <a:moveTo>
                  <a:pt x="0" y="0"/>
                </a:moveTo>
                <a:lnTo>
                  <a:pt x="21706" y="31478"/>
                </a:lnTo>
                <a:lnTo>
                  <a:pt x="40292" y="76273"/>
                </a:lnTo>
                <a:lnTo>
                  <a:pt x="49785" y="117030"/>
                </a:lnTo>
                <a:lnTo>
                  <a:pt x="51618" y="133756"/>
                </a:lnTo>
                <a:lnTo>
                  <a:pt x="52390" y="1407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7" name="object 257"/>
          <p:cNvSpPr/>
          <p:nvPr/>
        </p:nvSpPr>
        <p:spPr>
          <a:xfrm>
            <a:off x="5759647" y="4485797"/>
            <a:ext cx="52390" cy="5577"/>
          </a:xfrm>
          <a:custGeom>
            <a:avLst/>
            <a:gdLst/>
            <a:ahLst/>
            <a:cxnLst/>
            <a:rect l="l" t="t" r="r" b="b"/>
            <a:pathLst>
              <a:path w="52390" h="5577">
                <a:moveTo>
                  <a:pt x="0" y="5577"/>
                </a:moveTo>
                <a:lnTo>
                  <a:pt x="13434" y="1077"/>
                </a:lnTo>
                <a:lnTo>
                  <a:pt x="30175" y="0"/>
                </a:lnTo>
                <a:lnTo>
                  <a:pt x="47463" y="1740"/>
                </a:lnTo>
                <a:lnTo>
                  <a:pt x="52390" y="23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8" name="object 258"/>
          <p:cNvSpPr/>
          <p:nvPr/>
        </p:nvSpPr>
        <p:spPr>
          <a:xfrm>
            <a:off x="5871018" y="4497881"/>
            <a:ext cx="26195" cy="41870"/>
          </a:xfrm>
          <a:custGeom>
            <a:avLst/>
            <a:gdLst/>
            <a:ahLst/>
            <a:cxnLst/>
            <a:rect l="l" t="t" r="r" b="b"/>
            <a:pathLst>
              <a:path w="26195" h="41870">
                <a:moveTo>
                  <a:pt x="26195" y="0"/>
                </a:moveTo>
                <a:lnTo>
                  <a:pt x="7238" y="16812"/>
                </a:lnTo>
                <a:lnTo>
                  <a:pt x="8099" y="19576"/>
                </a:lnTo>
                <a:lnTo>
                  <a:pt x="20282" y="33238"/>
                </a:lnTo>
                <a:lnTo>
                  <a:pt x="21162" y="35984"/>
                </a:lnTo>
                <a:lnTo>
                  <a:pt x="20656" y="38542"/>
                </a:lnTo>
                <a:lnTo>
                  <a:pt x="19228" y="40975"/>
                </a:lnTo>
                <a:lnTo>
                  <a:pt x="16457" y="41870"/>
                </a:lnTo>
                <a:lnTo>
                  <a:pt x="0" y="3929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9" name="object 259"/>
          <p:cNvSpPr/>
          <p:nvPr/>
        </p:nvSpPr>
        <p:spPr>
          <a:xfrm>
            <a:off x="5844864" y="4445446"/>
            <a:ext cx="6548" cy="58940"/>
          </a:xfrm>
          <a:custGeom>
            <a:avLst/>
            <a:gdLst/>
            <a:ahLst/>
            <a:cxnLst/>
            <a:rect l="l" t="t" r="r" b="b"/>
            <a:pathLst>
              <a:path w="6548" h="58940">
                <a:moveTo>
                  <a:pt x="0" y="0"/>
                </a:moveTo>
                <a:lnTo>
                  <a:pt x="3476" y="13906"/>
                </a:lnTo>
                <a:lnTo>
                  <a:pt x="5183" y="26554"/>
                </a:lnTo>
                <a:lnTo>
                  <a:pt x="6144" y="44008"/>
                </a:lnTo>
                <a:lnTo>
                  <a:pt x="6548" y="5894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0" name="object 260"/>
          <p:cNvSpPr/>
          <p:nvPr/>
        </p:nvSpPr>
        <p:spPr>
          <a:xfrm>
            <a:off x="6026440" y="4514167"/>
            <a:ext cx="44404" cy="45842"/>
          </a:xfrm>
          <a:custGeom>
            <a:avLst/>
            <a:gdLst/>
            <a:ahLst/>
            <a:cxnLst/>
            <a:rect l="l" t="t" r="r" b="b"/>
            <a:pathLst>
              <a:path w="44404" h="45842">
                <a:moveTo>
                  <a:pt x="28031" y="0"/>
                </a:moveTo>
                <a:lnTo>
                  <a:pt x="0" y="16034"/>
                </a:lnTo>
                <a:lnTo>
                  <a:pt x="611" y="19421"/>
                </a:lnTo>
                <a:lnTo>
                  <a:pt x="4566" y="26095"/>
                </a:lnTo>
                <a:lnTo>
                  <a:pt x="14974" y="35625"/>
                </a:lnTo>
                <a:lnTo>
                  <a:pt x="27275" y="42491"/>
                </a:lnTo>
                <a:lnTo>
                  <a:pt x="44404" y="4584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1" name="object 261"/>
          <p:cNvSpPr/>
          <p:nvPr/>
        </p:nvSpPr>
        <p:spPr>
          <a:xfrm>
            <a:off x="6074161" y="4530497"/>
            <a:ext cx="26694" cy="12999"/>
          </a:xfrm>
          <a:custGeom>
            <a:avLst/>
            <a:gdLst/>
            <a:ahLst/>
            <a:cxnLst/>
            <a:rect l="l" t="t" r="r" b="b"/>
            <a:pathLst>
              <a:path w="26694" h="12999">
                <a:moveTo>
                  <a:pt x="22921" y="0"/>
                </a:moveTo>
                <a:lnTo>
                  <a:pt x="26397" y="3476"/>
                </a:lnTo>
                <a:lnTo>
                  <a:pt x="26694" y="5592"/>
                </a:lnTo>
                <a:lnTo>
                  <a:pt x="25083" y="10853"/>
                </a:lnTo>
                <a:lnTo>
                  <a:pt x="22907" y="12329"/>
                </a:lnTo>
                <a:lnTo>
                  <a:pt x="16608" y="12999"/>
                </a:lnTo>
                <a:lnTo>
                  <a:pt x="9928" y="11113"/>
                </a:lnTo>
                <a:lnTo>
                  <a:pt x="0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2" name="object 262"/>
          <p:cNvSpPr/>
          <p:nvPr/>
        </p:nvSpPr>
        <p:spPr>
          <a:xfrm>
            <a:off x="6162616" y="4504258"/>
            <a:ext cx="65490" cy="41624"/>
          </a:xfrm>
          <a:custGeom>
            <a:avLst/>
            <a:gdLst/>
            <a:ahLst/>
            <a:cxnLst/>
            <a:rect l="l" t="t" r="r" b="b"/>
            <a:pathLst>
              <a:path w="65490" h="41624">
                <a:moveTo>
                  <a:pt x="0" y="0"/>
                </a:moveTo>
                <a:lnTo>
                  <a:pt x="0" y="14957"/>
                </a:lnTo>
                <a:lnTo>
                  <a:pt x="0" y="28647"/>
                </a:lnTo>
                <a:lnTo>
                  <a:pt x="363" y="41152"/>
                </a:lnTo>
                <a:lnTo>
                  <a:pt x="970" y="41624"/>
                </a:lnTo>
                <a:lnTo>
                  <a:pt x="1738" y="40848"/>
                </a:lnTo>
                <a:lnTo>
                  <a:pt x="5012" y="22658"/>
                </a:lnTo>
                <a:lnTo>
                  <a:pt x="6616" y="18380"/>
                </a:lnTo>
                <a:lnTo>
                  <a:pt x="9504" y="16983"/>
                </a:lnTo>
                <a:lnTo>
                  <a:pt x="13248" y="17507"/>
                </a:lnTo>
                <a:lnTo>
                  <a:pt x="17564" y="19312"/>
                </a:lnTo>
                <a:lnTo>
                  <a:pt x="23330" y="25198"/>
                </a:lnTo>
                <a:lnTo>
                  <a:pt x="25376" y="28805"/>
                </a:lnTo>
                <a:lnTo>
                  <a:pt x="27105" y="30118"/>
                </a:lnTo>
                <a:lnTo>
                  <a:pt x="28621" y="29902"/>
                </a:lnTo>
                <a:lnTo>
                  <a:pt x="35407" y="23451"/>
                </a:lnTo>
                <a:lnTo>
                  <a:pt x="38158" y="22547"/>
                </a:lnTo>
                <a:lnTo>
                  <a:pt x="45096" y="22512"/>
                </a:lnTo>
                <a:lnTo>
                  <a:pt x="57184" y="26277"/>
                </a:lnTo>
                <a:lnTo>
                  <a:pt x="61798" y="29021"/>
                </a:lnTo>
                <a:lnTo>
                  <a:pt x="65490" y="3274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3" name="object 263"/>
          <p:cNvSpPr/>
          <p:nvPr/>
        </p:nvSpPr>
        <p:spPr>
          <a:xfrm>
            <a:off x="6296916" y="4500940"/>
            <a:ext cx="16372" cy="91687"/>
          </a:xfrm>
          <a:custGeom>
            <a:avLst/>
            <a:gdLst/>
            <a:ahLst/>
            <a:cxnLst/>
            <a:rect l="l" t="t" r="r" b="b"/>
            <a:pathLst>
              <a:path w="16372" h="91687">
                <a:moveTo>
                  <a:pt x="0" y="0"/>
                </a:moveTo>
                <a:lnTo>
                  <a:pt x="1738" y="13906"/>
                </a:lnTo>
                <a:lnTo>
                  <a:pt x="4532" y="28496"/>
                </a:lnTo>
                <a:lnTo>
                  <a:pt x="8199" y="44318"/>
                </a:lnTo>
                <a:lnTo>
                  <a:pt x="12255" y="59840"/>
                </a:lnTo>
                <a:lnTo>
                  <a:pt x="15152" y="77683"/>
                </a:lnTo>
                <a:lnTo>
                  <a:pt x="16372" y="916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4" name="object 264"/>
          <p:cNvSpPr/>
          <p:nvPr/>
        </p:nvSpPr>
        <p:spPr>
          <a:xfrm>
            <a:off x="6296960" y="4500727"/>
            <a:ext cx="35631" cy="44226"/>
          </a:xfrm>
          <a:custGeom>
            <a:avLst/>
            <a:gdLst/>
            <a:ahLst/>
            <a:cxnLst/>
            <a:rect l="l" t="t" r="r" b="b"/>
            <a:pathLst>
              <a:path w="35631" h="44226">
                <a:moveTo>
                  <a:pt x="0" y="6719"/>
                </a:moveTo>
                <a:lnTo>
                  <a:pt x="5215" y="1504"/>
                </a:lnTo>
                <a:lnTo>
                  <a:pt x="7843" y="332"/>
                </a:lnTo>
                <a:lnTo>
                  <a:pt x="13673" y="0"/>
                </a:lnTo>
                <a:lnTo>
                  <a:pt x="19903" y="3005"/>
                </a:lnTo>
                <a:lnTo>
                  <a:pt x="23092" y="5335"/>
                </a:lnTo>
                <a:lnTo>
                  <a:pt x="32796" y="19043"/>
                </a:lnTo>
                <a:lnTo>
                  <a:pt x="35436" y="27842"/>
                </a:lnTo>
                <a:lnTo>
                  <a:pt x="35631" y="31716"/>
                </a:lnTo>
                <a:lnTo>
                  <a:pt x="34669" y="35027"/>
                </a:lnTo>
                <a:lnTo>
                  <a:pt x="30690" y="40646"/>
                </a:lnTo>
                <a:lnTo>
                  <a:pt x="23342" y="43628"/>
                </a:lnTo>
                <a:lnTo>
                  <a:pt x="14740" y="44226"/>
                </a:lnTo>
                <a:lnTo>
                  <a:pt x="0" y="3946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5" name="object 265"/>
          <p:cNvSpPr/>
          <p:nvPr/>
        </p:nvSpPr>
        <p:spPr>
          <a:xfrm>
            <a:off x="6352672" y="4504129"/>
            <a:ext cx="35357" cy="42322"/>
          </a:xfrm>
          <a:custGeom>
            <a:avLst/>
            <a:gdLst/>
            <a:ahLst/>
            <a:cxnLst/>
            <a:rect l="l" t="t" r="r" b="b"/>
            <a:pathLst>
              <a:path w="35357" h="42322">
                <a:moveTo>
                  <a:pt x="0" y="0"/>
                </a:moveTo>
                <a:lnTo>
                  <a:pt x="6953" y="0"/>
                </a:lnTo>
                <a:lnTo>
                  <a:pt x="19969" y="6953"/>
                </a:lnTo>
                <a:lnTo>
                  <a:pt x="31871" y="19969"/>
                </a:lnTo>
                <a:lnTo>
                  <a:pt x="35025" y="29129"/>
                </a:lnTo>
                <a:lnTo>
                  <a:pt x="35357" y="33609"/>
                </a:lnTo>
                <a:lnTo>
                  <a:pt x="34123" y="36960"/>
                </a:lnTo>
                <a:lnTo>
                  <a:pt x="31844" y="39557"/>
                </a:lnTo>
                <a:lnTo>
                  <a:pt x="28870" y="41653"/>
                </a:lnTo>
                <a:lnTo>
                  <a:pt x="25432" y="42322"/>
                </a:lnTo>
                <a:lnTo>
                  <a:pt x="17731" y="41125"/>
                </a:lnTo>
                <a:lnTo>
                  <a:pt x="0" y="2947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6" name="object 266"/>
          <p:cNvSpPr/>
          <p:nvPr/>
        </p:nvSpPr>
        <p:spPr>
          <a:xfrm>
            <a:off x="6408385" y="4494262"/>
            <a:ext cx="36020" cy="24848"/>
          </a:xfrm>
          <a:custGeom>
            <a:avLst/>
            <a:gdLst/>
            <a:ahLst/>
            <a:cxnLst/>
            <a:rect l="l" t="t" r="r" b="b"/>
            <a:pathLst>
              <a:path w="36020" h="24848">
                <a:moveTo>
                  <a:pt x="0" y="0"/>
                </a:moveTo>
                <a:lnTo>
                  <a:pt x="10854" y="15411"/>
                </a:lnTo>
                <a:lnTo>
                  <a:pt x="21691" y="24173"/>
                </a:lnTo>
                <a:lnTo>
                  <a:pt x="25376" y="24848"/>
                </a:lnTo>
                <a:lnTo>
                  <a:pt x="28924" y="24206"/>
                </a:lnTo>
                <a:lnTo>
                  <a:pt x="32381" y="22686"/>
                </a:lnTo>
                <a:lnTo>
                  <a:pt x="34322" y="19854"/>
                </a:lnTo>
                <a:lnTo>
                  <a:pt x="36020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7" name="object 267"/>
          <p:cNvSpPr/>
          <p:nvPr/>
        </p:nvSpPr>
        <p:spPr>
          <a:xfrm>
            <a:off x="6467374" y="4487669"/>
            <a:ext cx="45845" cy="36226"/>
          </a:xfrm>
          <a:custGeom>
            <a:avLst/>
            <a:gdLst/>
            <a:ahLst/>
            <a:cxnLst/>
            <a:rect l="l" t="t" r="r" b="b"/>
            <a:pathLst>
              <a:path w="45845" h="36226">
                <a:moveTo>
                  <a:pt x="0" y="0"/>
                </a:moveTo>
                <a:lnTo>
                  <a:pt x="970" y="16189"/>
                </a:lnTo>
                <a:lnTo>
                  <a:pt x="4532" y="30751"/>
                </a:lnTo>
                <a:lnTo>
                  <a:pt x="6296" y="34691"/>
                </a:lnTo>
                <a:lnTo>
                  <a:pt x="7836" y="36226"/>
                </a:lnTo>
                <a:lnTo>
                  <a:pt x="9226" y="36157"/>
                </a:lnTo>
                <a:lnTo>
                  <a:pt x="10517" y="35020"/>
                </a:lnTo>
                <a:lnTo>
                  <a:pt x="14072" y="26466"/>
                </a:lnTo>
                <a:lnTo>
                  <a:pt x="16658" y="23830"/>
                </a:lnTo>
                <a:lnTo>
                  <a:pt x="24383" y="19929"/>
                </a:lnTo>
                <a:lnTo>
                  <a:pt x="28262" y="19836"/>
                </a:lnTo>
                <a:lnTo>
                  <a:pt x="35484" y="22642"/>
                </a:lnTo>
                <a:lnTo>
                  <a:pt x="40391" y="26557"/>
                </a:lnTo>
                <a:lnTo>
                  <a:pt x="45845" y="3274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8" name="object 268"/>
          <p:cNvSpPr/>
          <p:nvPr/>
        </p:nvSpPr>
        <p:spPr>
          <a:xfrm>
            <a:off x="6534301" y="4434643"/>
            <a:ext cx="96852" cy="102103"/>
          </a:xfrm>
          <a:custGeom>
            <a:avLst/>
            <a:gdLst/>
            <a:ahLst/>
            <a:cxnLst/>
            <a:rect l="l" t="t" r="r" b="b"/>
            <a:pathLst>
              <a:path w="96852" h="102103">
                <a:moveTo>
                  <a:pt x="1886" y="46434"/>
                </a:moveTo>
                <a:lnTo>
                  <a:pt x="0" y="61392"/>
                </a:lnTo>
                <a:lnTo>
                  <a:pt x="805" y="70304"/>
                </a:lnTo>
                <a:lnTo>
                  <a:pt x="3346" y="77176"/>
                </a:lnTo>
                <a:lnTo>
                  <a:pt x="34481" y="41040"/>
                </a:lnTo>
                <a:lnTo>
                  <a:pt x="15048" y="797"/>
                </a:lnTo>
                <a:lnTo>
                  <a:pt x="12480" y="0"/>
                </a:lnTo>
                <a:lnTo>
                  <a:pt x="10404" y="923"/>
                </a:lnTo>
                <a:lnTo>
                  <a:pt x="18575" y="43711"/>
                </a:lnTo>
                <a:lnTo>
                  <a:pt x="47740" y="83826"/>
                </a:lnTo>
                <a:lnTo>
                  <a:pt x="86909" y="98953"/>
                </a:lnTo>
                <a:lnTo>
                  <a:pt x="96852" y="102103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9" name="object 269"/>
          <p:cNvSpPr/>
          <p:nvPr/>
        </p:nvSpPr>
        <p:spPr>
          <a:xfrm>
            <a:off x="6646293" y="4433060"/>
            <a:ext cx="50399" cy="93819"/>
          </a:xfrm>
          <a:custGeom>
            <a:avLst/>
            <a:gdLst/>
            <a:ahLst/>
            <a:cxnLst/>
            <a:rect l="l" t="t" r="r" b="b"/>
            <a:pathLst>
              <a:path w="50399" h="93819">
                <a:moveTo>
                  <a:pt x="7828" y="28325"/>
                </a:moveTo>
                <a:lnTo>
                  <a:pt x="2963" y="36896"/>
                </a:lnTo>
                <a:lnTo>
                  <a:pt x="0" y="50675"/>
                </a:lnTo>
                <a:lnTo>
                  <a:pt x="468" y="62273"/>
                </a:lnTo>
                <a:lnTo>
                  <a:pt x="3829" y="71794"/>
                </a:lnTo>
                <a:lnTo>
                  <a:pt x="8962" y="78936"/>
                </a:lnTo>
                <a:lnTo>
                  <a:pt x="14882" y="83323"/>
                </a:lnTo>
                <a:lnTo>
                  <a:pt x="17625" y="83183"/>
                </a:lnTo>
                <a:lnTo>
                  <a:pt x="20181" y="81635"/>
                </a:lnTo>
                <a:lnTo>
                  <a:pt x="22613" y="79147"/>
                </a:lnTo>
                <a:lnTo>
                  <a:pt x="25315" y="68620"/>
                </a:lnTo>
                <a:lnTo>
                  <a:pt x="25424" y="54239"/>
                </a:lnTo>
                <a:lnTo>
                  <a:pt x="21834" y="38145"/>
                </a:lnTo>
                <a:lnTo>
                  <a:pt x="16600" y="22259"/>
                </a:lnTo>
                <a:lnTo>
                  <a:pt x="8487" y="3847"/>
                </a:lnTo>
                <a:lnTo>
                  <a:pt x="6084" y="0"/>
                </a:lnTo>
                <a:lnTo>
                  <a:pt x="14872" y="11968"/>
                </a:lnTo>
                <a:lnTo>
                  <a:pt x="34703" y="52747"/>
                </a:lnTo>
                <a:lnTo>
                  <a:pt x="45263" y="80195"/>
                </a:lnTo>
                <a:lnTo>
                  <a:pt x="50399" y="93819"/>
                </a:lnTo>
              </a:path>
            </a:pathLst>
          </a:custGeom>
          <a:ln w="1105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0" name="object 270"/>
          <p:cNvSpPr/>
          <p:nvPr/>
        </p:nvSpPr>
        <p:spPr>
          <a:xfrm>
            <a:off x="5639735" y="4630345"/>
            <a:ext cx="0" cy="11050"/>
          </a:xfrm>
          <a:custGeom>
            <a:avLst/>
            <a:gdLst/>
            <a:ahLst/>
            <a:cxnLst/>
            <a:rect l="l" t="t" r="r" b="b"/>
            <a:pathLst>
              <a:path w="0" h="11050">
                <a:moveTo>
                  <a:pt x="0" y="0"/>
                </a:moveTo>
                <a:lnTo>
                  <a:pt x="0" y="11050"/>
                </a:lnTo>
              </a:path>
            </a:pathLst>
          </a:custGeom>
          <a:ln w="32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1" name="object 271"/>
          <p:cNvSpPr/>
          <p:nvPr/>
        </p:nvSpPr>
        <p:spPr>
          <a:xfrm>
            <a:off x="5634864" y="4717684"/>
            <a:ext cx="88403" cy="45838"/>
          </a:xfrm>
          <a:custGeom>
            <a:avLst/>
            <a:gdLst/>
            <a:ahLst/>
            <a:cxnLst/>
            <a:rect l="l" t="t" r="r" b="b"/>
            <a:pathLst>
              <a:path w="88403" h="45838">
                <a:moveTo>
                  <a:pt x="0" y="0"/>
                </a:moveTo>
                <a:lnTo>
                  <a:pt x="3561" y="15216"/>
                </a:lnTo>
                <a:lnTo>
                  <a:pt x="7697" y="31867"/>
                </a:lnTo>
                <a:lnTo>
                  <a:pt x="10931" y="42305"/>
                </a:lnTo>
                <a:lnTo>
                  <a:pt x="12016" y="43119"/>
                </a:lnTo>
                <a:lnTo>
                  <a:pt x="13104" y="42206"/>
                </a:lnTo>
                <a:lnTo>
                  <a:pt x="16373" y="32999"/>
                </a:lnTo>
                <a:lnTo>
                  <a:pt x="18918" y="24852"/>
                </a:lnTo>
                <a:lnTo>
                  <a:pt x="22475" y="18806"/>
                </a:lnTo>
                <a:lnTo>
                  <a:pt x="24806" y="17631"/>
                </a:lnTo>
                <a:lnTo>
                  <a:pt x="27451" y="17574"/>
                </a:lnTo>
                <a:lnTo>
                  <a:pt x="30306" y="18264"/>
                </a:lnTo>
                <a:lnTo>
                  <a:pt x="36389" y="22912"/>
                </a:lnTo>
                <a:lnTo>
                  <a:pt x="48731" y="38629"/>
                </a:lnTo>
                <a:lnTo>
                  <a:pt x="49222" y="37394"/>
                </a:lnTo>
                <a:lnTo>
                  <a:pt x="50873" y="24080"/>
                </a:lnTo>
                <a:lnTo>
                  <a:pt x="53924" y="22966"/>
                </a:lnTo>
                <a:lnTo>
                  <a:pt x="64105" y="25607"/>
                </a:lnTo>
                <a:lnTo>
                  <a:pt x="77202" y="33538"/>
                </a:lnTo>
                <a:lnTo>
                  <a:pt x="88403" y="4583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2" name="object 272"/>
          <p:cNvSpPr/>
          <p:nvPr/>
        </p:nvSpPr>
        <p:spPr>
          <a:xfrm>
            <a:off x="5752775" y="4734014"/>
            <a:ext cx="22919" cy="13595"/>
          </a:xfrm>
          <a:custGeom>
            <a:avLst/>
            <a:gdLst/>
            <a:ahLst/>
            <a:cxnLst/>
            <a:rect l="l" t="t" r="r" b="b"/>
            <a:pathLst>
              <a:path w="22919" h="13595">
                <a:moveTo>
                  <a:pt x="0" y="9822"/>
                </a:moveTo>
                <a:lnTo>
                  <a:pt x="6953" y="13298"/>
                </a:lnTo>
                <a:lnTo>
                  <a:pt x="9728" y="13595"/>
                </a:lnTo>
                <a:lnTo>
                  <a:pt x="14752" y="11984"/>
                </a:lnTo>
                <a:lnTo>
                  <a:pt x="18441" y="7873"/>
                </a:lnTo>
                <a:lnTo>
                  <a:pt x="22919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3" name="object 273"/>
          <p:cNvSpPr/>
          <p:nvPr/>
        </p:nvSpPr>
        <p:spPr>
          <a:xfrm>
            <a:off x="5819636" y="4717601"/>
            <a:ext cx="34682" cy="39153"/>
          </a:xfrm>
          <a:custGeom>
            <a:avLst/>
            <a:gdLst/>
            <a:ahLst/>
            <a:cxnLst/>
            <a:rect l="l" t="t" r="r" b="b"/>
            <a:pathLst>
              <a:path w="34682" h="39153">
                <a:moveTo>
                  <a:pt x="5214" y="0"/>
                </a:moveTo>
                <a:lnTo>
                  <a:pt x="1737" y="3476"/>
                </a:lnTo>
                <a:lnTo>
                  <a:pt x="30" y="10033"/>
                </a:lnTo>
                <a:lnTo>
                  <a:pt x="0" y="18647"/>
                </a:lnTo>
                <a:lnTo>
                  <a:pt x="2411" y="27327"/>
                </a:lnTo>
                <a:lnTo>
                  <a:pt x="6879" y="34094"/>
                </a:lnTo>
                <a:lnTo>
                  <a:pt x="9598" y="36918"/>
                </a:lnTo>
                <a:lnTo>
                  <a:pt x="12866" y="38437"/>
                </a:lnTo>
                <a:lnTo>
                  <a:pt x="20378" y="39153"/>
                </a:lnTo>
                <a:lnTo>
                  <a:pt x="23691" y="37744"/>
                </a:lnTo>
                <a:lnTo>
                  <a:pt x="34682" y="2619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4" name="object 274"/>
          <p:cNvSpPr/>
          <p:nvPr/>
        </p:nvSpPr>
        <p:spPr>
          <a:xfrm>
            <a:off x="5844536" y="4655348"/>
            <a:ext cx="68759" cy="91679"/>
          </a:xfrm>
          <a:custGeom>
            <a:avLst/>
            <a:gdLst/>
            <a:ahLst/>
            <a:cxnLst/>
            <a:rect l="l" t="t" r="r" b="b"/>
            <a:pathLst>
              <a:path w="68759" h="91679">
                <a:moveTo>
                  <a:pt x="0" y="0"/>
                </a:moveTo>
                <a:lnTo>
                  <a:pt x="2910" y="10671"/>
                </a:lnTo>
                <a:lnTo>
                  <a:pt x="7841" y="27662"/>
                </a:lnTo>
                <a:lnTo>
                  <a:pt x="13671" y="44916"/>
                </a:lnTo>
                <a:lnTo>
                  <a:pt x="16990" y="60345"/>
                </a:lnTo>
                <a:lnTo>
                  <a:pt x="17875" y="67516"/>
                </a:lnTo>
                <a:lnTo>
                  <a:pt x="20648" y="70840"/>
                </a:lnTo>
                <a:lnTo>
                  <a:pt x="24679" y="71602"/>
                </a:lnTo>
                <a:lnTo>
                  <a:pt x="38842" y="68631"/>
                </a:lnTo>
                <a:lnTo>
                  <a:pt x="43357" y="67583"/>
                </a:lnTo>
                <a:lnTo>
                  <a:pt x="47459" y="67975"/>
                </a:lnTo>
                <a:lnTo>
                  <a:pt x="54927" y="71321"/>
                </a:lnTo>
                <a:lnTo>
                  <a:pt x="63529" y="79341"/>
                </a:lnTo>
                <a:lnTo>
                  <a:pt x="66434" y="84498"/>
                </a:lnTo>
                <a:lnTo>
                  <a:pt x="68759" y="9167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5" name="object 275"/>
          <p:cNvSpPr/>
          <p:nvPr/>
        </p:nvSpPr>
        <p:spPr>
          <a:xfrm>
            <a:off x="6068617" y="4629112"/>
            <a:ext cx="24806" cy="134246"/>
          </a:xfrm>
          <a:custGeom>
            <a:avLst/>
            <a:gdLst/>
            <a:ahLst/>
            <a:cxnLst/>
            <a:rect l="l" t="t" r="r" b="b"/>
            <a:pathLst>
              <a:path w="24806" h="134246">
                <a:moveTo>
                  <a:pt x="1886" y="0"/>
                </a:moveTo>
                <a:lnTo>
                  <a:pt x="0" y="12275"/>
                </a:lnTo>
                <a:lnTo>
                  <a:pt x="805" y="26920"/>
                </a:lnTo>
                <a:lnTo>
                  <a:pt x="1893" y="36137"/>
                </a:lnTo>
                <a:lnTo>
                  <a:pt x="9837" y="79684"/>
                </a:lnTo>
                <a:lnTo>
                  <a:pt x="20071" y="118132"/>
                </a:lnTo>
                <a:lnTo>
                  <a:pt x="24806" y="13424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6" name="object 276"/>
          <p:cNvSpPr/>
          <p:nvPr/>
        </p:nvSpPr>
        <p:spPr>
          <a:xfrm>
            <a:off x="6063998" y="4686121"/>
            <a:ext cx="36017" cy="1886"/>
          </a:xfrm>
          <a:custGeom>
            <a:avLst/>
            <a:gdLst/>
            <a:ahLst/>
            <a:cxnLst/>
            <a:rect l="l" t="t" r="r" b="b"/>
            <a:pathLst>
              <a:path w="36017" h="1886">
                <a:moveTo>
                  <a:pt x="0" y="1886"/>
                </a:moveTo>
                <a:lnTo>
                  <a:pt x="13434" y="0"/>
                </a:lnTo>
                <a:lnTo>
                  <a:pt x="30909" y="1405"/>
                </a:lnTo>
                <a:lnTo>
                  <a:pt x="36017" y="1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7" name="object 277"/>
          <p:cNvSpPr/>
          <p:nvPr/>
        </p:nvSpPr>
        <p:spPr>
          <a:xfrm>
            <a:off x="6155722" y="4720709"/>
            <a:ext cx="9822" cy="42566"/>
          </a:xfrm>
          <a:custGeom>
            <a:avLst/>
            <a:gdLst/>
            <a:ahLst/>
            <a:cxnLst/>
            <a:rect l="l" t="t" r="r" b="b"/>
            <a:pathLst>
              <a:path w="9822" h="42566">
                <a:moveTo>
                  <a:pt x="0" y="0"/>
                </a:moveTo>
                <a:lnTo>
                  <a:pt x="4557" y="17148"/>
                </a:lnTo>
                <a:lnTo>
                  <a:pt x="8878" y="34718"/>
                </a:lnTo>
                <a:lnTo>
                  <a:pt x="9822" y="4256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8" name="object 278"/>
          <p:cNvSpPr/>
          <p:nvPr/>
        </p:nvSpPr>
        <p:spPr>
          <a:xfrm>
            <a:off x="6181960" y="4703236"/>
            <a:ext cx="111328" cy="66547"/>
          </a:xfrm>
          <a:custGeom>
            <a:avLst/>
            <a:gdLst/>
            <a:ahLst/>
            <a:cxnLst/>
            <a:rect l="l" t="t" r="r" b="b"/>
            <a:pathLst>
              <a:path w="111328" h="66547">
                <a:moveTo>
                  <a:pt x="0" y="23980"/>
                </a:moveTo>
                <a:lnTo>
                  <a:pt x="4864" y="38937"/>
                </a:lnTo>
                <a:lnTo>
                  <a:pt x="7376" y="47849"/>
                </a:lnTo>
                <a:lnTo>
                  <a:pt x="8556" y="47896"/>
                </a:lnTo>
                <a:lnTo>
                  <a:pt x="13062" y="31912"/>
                </a:lnTo>
                <a:lnTo>
                  <a:pt x="14165" y="28176"/>
                </a:lnTo>
                <a:lnTo>
                  <a:pt x="16356" y="26414"/>
                </a:lnTo>
                <a:lnTo>
                  <a:pt x="19272" y="25966"/>
                </a:lnTo>
                <a:lnTo>
                  <a:pt x="22671" y="26396"/>
                </a:lnTo>
                <a:lnTo>
                  <a:pt x="25301" y="27774"/>
                </a:lnTo>
                <a:lnTo>
                  <a:pt x="29193" y="32215"/>
                </a:lnTo>
                <a:lnTo>
                  <a:pt x="31104" y="33108"/>
                </a:lnTo>
                <a:lnTo>
                  <a:pt x="33105" y="32976"/>
                </a:lnTo>
                <a:lnTo>
                  <a:pt x="35168" y="32161"/>
                </a:lnTo>
                <a:lnTo>
                  <a:pt x="40370" y="32224"/>
                </a:lnTo>
                <a:lnTo>
                  <a:pt x="80832" y="34857"/>
                </a:lnTo>
                <a:lnTo>
                  <a:pt x="86803" y="0"/>
                </a:lnTo>
                <a:lnTo>
                  <a:pt x="84063" y="1080"/>
                </a:lnTo>
                <a:lnTo>
                  <a:pt x="83858" y="42387"/>
                </a:lnTo>
                <a:lnTo>
                  <a:pt x="98841" y="59686"/>
                </a:lnTo>
                <a:lnTo>
                  <a:pt x="111328" y="6654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9" name="object 279"/>
          <p:cNvSpPr/>
          <p:nvPr/>
        </p:nvSpPr>
        <p:spPr>
          <a:xfrm>
            <a:off x="6371918" y="4619120"/>
            <a:ext cx="68276" cy="121629"/>
          </a:xfrm>
          <a:custGeom>
            <a:avLst/>
            <a:gdLst/>
            <a:ahLst/>
            <a:cxnLst/>
            <a:rect l="l" t="t" r="r" b="b"/>
            <a:pathLst>
              <a:path w="68276" h="121629">
                <a:moveTo>
                  <a:pt x="0" y="0"/>
                </a:moveTo>
                <a:lnTo>
                  <a:pt x="4532" y="44345"/>
                </a:lnTo>
                <a:lnTo>
                  <a:pt x="12254" y="78734"/>
                </a:lnTo>
                <a:lnTo>
                  <a:pt x="14542" y="92598"/>
                </a:lnTo>
                <a:lnTo>
                  <a:pt x="15152" y="98842"/>
                </a:lnTo>
                <a:lnTo>
                  <a:pt x="16650" y="101913"/>
                </a:lnTo>
                <a:lnTo>
                  <a:pt x="18740" y="102869"/>
                </a:lnTo>
                <a:lnTo>
                  <a:pt x="21225" y="102414"/>
                </a:lnTo>
                <a:lnTo>
                  <a:pt x="35670" y="91956"/>
                </a:lnTo>
                <a:lnTo>
                  <a:pt x="43989" y="86832"/>
                </a:lnTo>
                <a:lnTo>
                  <a:pt x="68276" y="103770"/>
                </a:lnTo>
                <a:lnTo>
                  <a:pt x="67212" y="112457"/>
                </a:lnTo>
                <a:lnTo>
                  <a:pt x="64818" y="115719"/>
                </a:lnTo>
                <a:lnTo>
                  <a:pt x="57307" y="120314"/>
                </a:lnTo>
                <a:lnTo>
                  <a:pt x="46935" y="121629"/>
                </a:lnTo>
                <a:lnTo>
                  <a:pt x="29469" y="12115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0" name="object 280"/>
          <p:cNvSpPr/>
          <p:nvPr/>
        </p:nvSpPr>
        <p:spPr>
          <a:xfrm>
            <a:off x="6447323" y="4700531"/>
            <a:ext cx="35970" cy="42974"/>
          </a:xfrm>
          <a:custGeom>
            <a:avLst/>
            <a:gdLst/>
            <a:ahLst/>
            <a:cxnLst/>
            <a:rect l="l" t="t" r="r" b="b"/>
            <a:pathLst>
              <a:path w="35970" h="42974">
                <a:moveTo>
                  <a:pt x="22872" y="16778"/>
                </a:moveTo>
                <a:lnTo>
                  <a:pt x="6060" y="0"/>
                </a:lnTo>
                <a:lnTo>
                  <a:pt x="3660" y="1590"/>
                </a:lnTo>
                <a:lnTo>
                  <a:pt x="23" y="7239"/>
                </a:lnTo>
                <a:lnTo>
                  <a:pt x="0" y="10782"/>
                </a:lnTo>
                <a:lnTo>
                  <a:pt x="2883" y="18601"/>
                </a:lnTo>
                <a:lnTo>
                  <a:pt x="14120" y="29446"/>
                </a:lnTo>
                <a:lnTo>
                  <a:pt x="32087" y="40689"/>
                </a:lnTo>
                <a:lnTo>
                  <a:pt x="35970" y="429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1" name="object 281"/>
          <p:cNvSpPr/>
          <p:nvPr/>
        </p:nvSpPr>
        <p:spPr>
          <a:xfrm>
            <a:off x="6487114" y="4624258"/>
            <a:ext cx="32243" cy="125755"/>
          </a:xfrm>
          <a:custGeom>
            <a:avLst/>
            <a:gdLst/>
            <a:ahLst/>
            <a:cxnLst/>
            <a:rect l="l" t="t" r="r" b="b"/>
            <a:pathLst>
              <a:path w="32243" h="125755">
                <a:moveTo>
                  <a:pt x="32243" y="125755"/>
                </a:moveTo>
                <a:lnTo>
                  <a:pt x="26741" y="108596"/>
                </a:lnTo>
                <a:lnTo>
                  <a:pt x="21066" y="94116"/>
                </a:lnTo>
                <a:lnTo>
                  <a:pt x="17515" y="84652"/>
                </a:lnTo>
                <a:lnTo>
                  <a:pt x="3098" y="37230"/>
                </a:lnTo>
                <a:lnTo>
                  <a:pt x="0" y="8447"/>
                </a:lnTo>
                <a:lnTo>
                  <a:pt x="2380" y="3526"/>
                </a:lnTo>
                <a:lnTo>
                  <a:pt x="6513" y="973"/>
                </a:lnTo>
                <a:lnTo>
                  <a:pt x="11815" y="0"/>
                </a:lnTo>
                <a:lnTo>
                  <a:pt x="16442" y="1169"/>
                </a:lnTo>
                <a:lnTo>
                  <a:pt x="24493" y="7320"/>
                </a:lnTo>
                <a:lnTo>
                  <a:pt x="26713" y="11143"/>
                </a:lnTo>
                <a:lnTo>
                  <a:pt x="28969" y="2752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2" name="object 282"/>
          <p:cNvSpPr/>
          <p:nvPr/>
        </p:nvSpPr>
        <p:spPr>
          <a:xfrm>
            <a:off x="6489933" y="4687757"/>
            <a:ext cx="26196" cy="5160"/>
          </a:xfrm>
          <a:custGeom>
            <a:avLst/>
            <a:gdLst/>
            <a:ahLst/>
            <a:cxnLst/>
            <a:rect l="l" t="t" r="r" b="b"/>
            <a:pathLst>
              <a:path w="26196" h="5160">
                <a:moveTo>
                  <a:pt x="0" y="3274"/>
                </a:moveTo>
                <a:lnTo>
                  <a:pt x="12343" y="5160"/>
                </a:lnTo>
                <a:lnTo>
                  <a:pt x="19311" y="4355"/>
                </a:lnTo>
                <a:lnTo>
                  <a:pt x="23136" y="2784"/>
                </a:lnTo>
                <a:lnTo>
                  <a:pt x="26196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3" name="object 283"/>
          <p:cNvSpPr/>
          <p:nvPr/>
        </p:nvSpPr>
        <p:spPr>
          <a:xfrm>
            <a:off x="6525997" y="4694264"/>
            <a:ext cx="33006" cy="30399"/>
          </a:xfrm>
          <a:custGeom>
            <a:avLst/>
            <a:gdLst/>
            <a:ahLst/>
            <a:cxnLst/>
            <a:rect l="l" t="t" r="r" b="b"/>
            <a:pathLst>
              <a:path w="33006" h="30399">
                <a:moveTo>
                  <a:pt x="6549" y="0"/>
                </a:moveTo>
                <a:lnTo>
                  <a:pt x="23393" y="7842"/>
                </a:lnTo>
                <a:lnTo>
                  <a:pt x="31499" y="13673"/>
                </a:lnTo>
                <a:lnTo>
                  <a:pt x="33006" y="17119"/>
                </a:lnTo>
                <a:lnTo>
                  <a:pt x="32919" y="20872"/>
                </a:lnTo>
                <a:lnTo>
                  <a:pt x="31769" y="24830"/>
                </a:lnTo>
                <a:lnTo>
                  <a:pt x="29184" y="27468"/>
                </a:lnTo>
                <a:lnTo>
                  <a:pt x="21460" y="30399"/>
                </a:lnTo>
                <a:lnTo>
                  <a:pt x="12933" y="29762"/>
                </a:lnTo>
                <a:lnTo>
                  <a:pt x="0" y="2619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4" name="object 284"/>
          <p:cNvSpPr/>
          <p:nvPr/>
        </p:nvSpPr>
        <p:spPr>
          <a:xfrm>
            <a:off x="6566726" y="4684399"/>
            <a:ext cx="11709" cy="32745"/>
          </a:xfrm>
          <a:custGeom>
            <a:avLst/>
            <a:gdLst/>
            <a:ahLst/>
            <a:cxnLst/>
            <a:rect l="l" t="t" r="r" b="b"/>
            <a:pathLst>
              <a:path w="11709" h="32745">
                <a:moveTo>
                  <a:pt x="1886" y="32745"/>
                </a:moveTo>
                <a:lnTo>
                  <a:pt x="0" y="19310"/>
                </a:lnTo>
                <a:lnTo>
                  <a:pt x="805" y="8218"/>
                </a:lnTo>
                <a:lnTo>
                  <a:pt x="2257" y="4751"/>
                </a:lnTo>
                <a:lnTo>
                  <a:pt x="4316" y="2803"/>
                </a:lnTo>
                <a:lnTo>
                  <a:pt x="11709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5" name="object 285"/>
          <p:cNvSpPr/>
          <p:nvPr/>
        </p:nvSpPr>
        <p:spPr>
          <a:xfrm>
            <a:off x="6601114" y="4682583"/>
            <a:ext cx="36309" cy="52772"/>
          </a:xfrm>
          <a:custGeom>
            <a:avLst/>
            <a:gdLst/>
            <a:ahLst/>
            <a:cxnLst/>
            <a:rect l="l" t="t" r="r" b="b"/>
            <a:pathLst>
              <a:path w="36309" h="52772">
                <a:moveTo>
                  <a:pt x="6838" y="24695"/>
                </a:moveTo>
                <a:lnTo>
                  <a:pt x="7622" y="0"/>
                </a:lnTo>
                <a:lnTo>
                  <a:pt x="5178" y="591"/>
                </a:lnTo>
                <a:lnTo>
                  <a:pt x="3185" y="2804"/>
                </a:lnTo>
                <a:lnTo>
                  <a:pt x="0" y="10115"/>
                </a:lnTo>
                <a:lnTo>
                  <a:pt x="282" y="20398"/>
                </a:lnTo>
                <a:lnTo>
                  <a:pt x="22442" y="52772"/>
                </a:lnTo>
                <a:lnTo>
                  <a:pt x="36309" y="5089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6" name="object 286"/>
          <p:cNvSpPr/>
          <p:nvPr/>
        </p:nvSpPr>
        <p:spPr>
          <a:xfrm>
            <a:off x="5696987" y="4878725"/>
            <a:ext cx="75635" cy="103932"/>
          </a:xfrm>
          <a:custGeom>
            <a:avLst/>
            <a:gdLst/>
            <a:ahLst/>
            <a:cxnLst/>
            <a:rect l="l" t="t" r="r" b="b"/>
            <a:pathLst>
              <a:path w="75635" h="103932">
                <a:moveTo>
                  <a:pt x="29795" y="44993"/>
                </a:moveTo>
                <a:lnTo>
                  <a:pt x="20066" y="47971"/>
                </a:lnTo>
                <a:lnTo>
                  <a:pt x="6384" y="58986"/>
                </a:lnTo>
                <a:lnTo>
                  <a:pt x="382" y="69917"/>
                </a:lnTo>
                <a:lnTo>
                  <a:pt x="0" y="73615"/>
                </a:lnTo>
                <a:lnTo>
                  <a:pt x="1514" y="80634"/>
                </a:lnTo>
                <a:lnTo>
                  <a:pt x="7524" y="86422"/>
                </a:lnTo>
                <a:lnTo>
                  <a:pt x="11673" y="88984"/>
                </a:lnTo>
                <a:lnTo>
                  <a:pt x="20164" y="90861"/>
                </a:lnTo>
                <a:lnTo>
                  <a:pt x="24466" y="90852"/>
                </a:lnTo>
                <a:lnTo>
                  <a:pt x="40387" y="54704"/>
                </a:lnTo>
                <a:lnTo>
                  <a:pt x="10601" y="3697"/>
                </a:lnTo>
                <a:lnTo>
                  <a:pt x="4993" y="0"/>
                </a:lnTo>
                <a:lnTo>
                  <a:pt x="3801" y="1900"/>
                </a:lnTo>
                <a:lnTo>
                  <a:pt x="28402" y="44466"/>
                </a:lnTo>
                <a:lnTo>
                  <a:pt x="56873" y="80112"/>
                </a:lnTo>
                <a:lnTo>
                  <a:pt x="69591" y="96227"/>
                </a:lnTo>
                <a:lnTo>
                  <a:pt x="75635" y="10393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7" name="object 287"/>
          <p:cNvSpPr/>
          <p:nvPr/>
        </p:nvSpPr>
        <p:spPr>
          <a:xfrm>
            <a:off x="5803713" y="4917130"/>
            <a:ext cx="32263" cy="32310"/>
          </a:xfrm>
          <a:custGeom>
            <a:avLst/>
            <a:gdLst/>
            <a:ahLst/>
            <a:cxnLst/>
            <a:rect l="l" t="t" r="r" b="b"/>
            <a:pathLst>
              <a:path w="32263" h="32310">
                <a:moveTo>
                  <a:pt x="4968" y="0"/>
                </a:moveTo>
                <a:lnTo>
                  <a:pt x="19561" y="5955"/>
                </a:lnTo>
                <a:lnTo>
                  <a:pt x="27098" y="12591"/>
                </a:lnTo>
                <a:lnTo>
                  <a:pt x="31175" y="20391"/>
                </a:lnTo>
                <a:lnTo>
                  <a:pt x="32263" y="24508"/>
                </a:lnTo>
                <a:lnTo>
                  <a:pt x="30804" y="27617"/>
                </a:lnTo>
                <a:lnTo>
                  <a:pt x="23363" y="32042"/>
                </a:lnTo>
                <a:lnTo>
                  <a:pt x="14720" y="32310"/>
                </a:lnTo>
                <a:lnTo>
                  <a:pt x="10378" y="31363"/>
                </a:lnTo>
                <a:lnTo>
                  <a:pt x="3612" y="27400"/>
                </a:lnTo>
                <a:lnTo>
                  <a:pt x="790" y="24815"/>
                </a:lnTo>
                <a:lnTo>
                  <a:pt x="0" y="22001"/>
                </a:lnTo>
                <a:lnTo>
                  <a:pt x="564" y="19033"/>
                </a:lnTo>
                <a:lnTo>
                  <a:pt x="4968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8" name="object 288"/>
          <p:cNvSpPr/>
          <p:nvPr/>
        </p:nvSpPr>
        <p:spPr>
          <a:xfrm>
            <a:off x="5838192" y="4822132"/>
            <a:ext cx="52390" cy="157171"/>
          </a:xfrm>
          <a:custGeom>
            <a:avLst/>
            <a:gdLst/>
            <a:ahLst/>
            <a:cxnLst/>
            <a:rect l="l" t="t" r="r" b="b"/>
            <a:pathLst>
              <a:path w="52390" h="157171">
                <a:moveTo>
                  <a:pt x="0" y="0"/>
                </a:moveTo>
                <a:lnTo>
                  <a:pt x="18229" y="46232"/>
                </a:lnTo>
                <a:lnTo>
                  <a:pt x="30787" y="84684"/>
                </a:lnTo>
                <a:lnTo>
                  <a:pt x="40249" y="117340"/>
                </a:lnTo>
                <a:lnTo>
                  <a:pt x="45296" y="133405"/>
                </a:lnTo>
                <a:lnTo>
                  <a:pt x="50288" y="148795"/>
                </a:lnTo>
                <a:lnTo>
                  <a:pt x="52390" y="15717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9" name="object 289"/>
          <p:cNvSpPr/>
          <p:nvPr/>
        </p:nvSpPr>
        <p:spPr>
          <a:xfrm>
            <a:off x="5913544" y="4848287"/>
            <a:ext cx="29469" cy="137525"/>
          </a:xfrm>
          <a:custGeom>
            <a:avLst/>
            <a:gdLst/>
            <a:ahLst/>
            <a:cxnLst/>
            <a:rect l="l" t="t" r="r" b="b"/>
            <a:pathLst>
              <a:path w="29469" h="137525">
                <a:moveTo>
                  <a:pt x="0" y="0"/>
                </a:moveTo>
                <a:lnTo>
                  <a:pt x="0" y="11642"/>
                </a:lnTo>
                <a:lnTo>
                  <a:pt x="0" y="20859"/>
                </a:lnTo>
                <a:lnTo>
                  <a:pt x="727" y="31005"/>
                </a:lnTo>
                <a:lnTo>
                  <a:pt x="8093" y="75076"/>
                </a:lnTo>
                <a:lnTo>
                  <a:pt x="20510" y="118306"/>
                </a:lnTo>
                <a:lnTo>
                  <a:pt x="27484" y="133405"/>
                </a:lnTo>
                <a:lnTo>
                  <a:pt x="29469" y="13752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0" name="object 290"/>
          <p:cNvSpPr/>
          <p:nvPr/>
        </p:nvSpPr>
        <p:spPr>
          <a:xfrm>
            <a:off x="5974381" y="4920284"/>
            <a:ext cx="57084" cy="65488"/>
          </a:xfrm>
          <a:custGeom>
            <a:avLst/>
            <a:gdLst/>
            <a:ahLst/>
            <a:cxnLst/>
            <a:rect l="l" t="t" r="r" b="b"/>
            <a:pathLst>
              <a:path w="57084" h="65488">
                <a:moveTo>
                  <a:pt x="24339" y="0"/>
                </a:moveTo>
                <a:lnTo>
                  <a:pt x="6863" y="17476"/>
                </a:lnTo>
                <a:lnTo>
                  <a:pt x="927" y="23411"/>
                </a:lnTo>
                <a:lnTo>
                  <a:pt x="0" y="26886"/>
                </a:lnTo>
                <a:lnTo>
                  <a:pt x="34400" y="22422"/>
                </a:lnTo>
                <a:lnTo>
                  <a:pt x="33957" y="22588"/>
                </a:lnTo>
                <a:lnTo>
                  <a:pt x="32934" y="23791"/>
                </a:lnTo>
                <a:lnTo>
                  <a:pt x="33344" y="26047"/>
                </a:lnTo>
                <a:lnTo>
                  <a:pt x="41843" y="41096"/>
                </a:lnTo>
                <a:lnTo>
                  <a:pt x="52294" y="58002"/>
                </a:lnTo>
                <a:lnTo>
                  <a:pt x="57084" y="6548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1" name="object 291"/>
          <p:cNvSpPr/>
          <p:nvPr/>
        </p:nvSpPr>
        <p:spPr>
          <a:xfrm>
            <a:off x="6041500" y="4900597"/>
            <a:ext cx="6380" cy="49117"/>
          </a:xfrm>
          <a:custGeom>
            <a:avLst/>
            <a:gdLst/>
            <a:ahLst/>
            <a:cxnLst/>
            <a:rect l="l" t="t" r="r" b="b"/>
            <a:pathLst>
              <a:path w="6380" h="49117">
                <a:moveTo>
                  <a:pt x="6380" y="49117"/>
                </a:moveTo>
                <a:lnTo>
                  <a:pt x="3402" y="31909"/>
                </a:lnTo>
                <a:lnTo>
                  <a:pt x="84" y="22428"/>
                </a:lnTo>
                <a:lnTo>
                  <a:pt x="0" y="17863"/>
                </a:lnTo>
                <a:lnTo>
                  <a:pt x="6380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2" name="object 292"/>
          <p:cNvSpPr/>
          <p:nvPr/>
        </p:nvSpPr>
        <p:spPr>
          <a:xfrm>
            <a:off x="6087216" y="4897283"/>
            <a:ext cx="29470" cy="68764"/>
          </a:xfrm>
          <a:custGeom>
            <a:avLst/>
            <a:gdLst/>
            <a:ahLst/>
            <a:cxnLst/>
            <a:rect l="l" t="t" r="r" b="b"/>
            <a:pathLst>
              <a:path w="29470" h="68764">
                <a:moveTo>
                  <a:pt x="29470" y="0"/>
                </a:moveTo>
                <a:lnTo>
                  <a:pt x="13600" y="10685"/>
                </a:lnTo>
                <a:lnTo>
                  <a:pt x="7500" y="16755"/>
                </a:lnTo>
                <a:lnTo>
                  <a:pt x="3575" y="23091"/>
                </a:lnTo>
                <a:lnTo>
                  <a:pt x="3839" y="27400"/>
                </a:lnTo>
                <a:lnTo>
                  <a:pt x="8012" y="38010"/>
                </a:lnTo>
                <a:lnTo>
                  <a:pt x="22144" y="54778"/>
                </a:lnTo>
                <a:lnTo>
                  <a:pt x="24586" y="57257"/>
                </a:lnTo>
                <a:lnTo>
                  <a:pt x="24758" y="59637"/>
                </a:lnTo>
                <a:lnTo>
                  <a:pt x="23418" y="61951"/>
                </a:lnTo>
                <a:lnTo>
                  <a:pt x="21069" y="64222"/>
                </a:lnTo>
                <a:lnTo>
                  <a:pt x="13609" y="66745"/>
                </a:lnTo>
                <a:lnTo>
                  <a:pt x="0" y="6876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3" name="object 293"/>
          <p:cNvSpPr/>
          <p:nvPr/>
        </p:nvSpPr>
        <p:spPr>
          <a:xfrm>
            <a:off x="6122340" y="4784654"/>
            <a:ext cx="83602" cy="128960"/>
          </a:xfrm>
          <a:custGeom>
            <a:avLst/>
            <a:gdLst/>
            <a:ahLst/>
            <a:cxnLst/>
            <a:rect l="l" t="t" r="r" b="b"/>
            <a:pathLst>
              <a:path w="83602" h="128960">
                <a:moveTo>
                  <a:pt x="4213" y="33999"/>
                </a:moveTo>
                <a:lnTo>
                  <a:pt x="736" y="30523"/>
                </a:lnTo>
                <a:lnTo>
                  <a:pt x="0" y="23964"/>
                </a:lnTo>
                <a:lnTo>
                  <a:pt x="1249" y="16078"/>
                </a:lnTo>
                <a:lnTo>
                  <a:pt x="4229" y="10147"/>
                </a:lnTo>
                <a:lnTo>
                  <a:pt x="8950" y="6055"/>
                </a:lnTo>
                <a:lnTo>
                  <a:pt x="15778" y="3024"/>
                </a:lnTo>
                <a:lnTo>
                  <a:pt x="32259" y="0"/>
                </a:lnTo>
                <a:lnTo>
                  <a:pt x="45905" y="454"/>
                </a:lnTo>
                <a:lnTo>
                  <a:pt x="80784" y="30925"/>
                </a:lnTo>
                <a:lnTo>
                  <a:pt x="83602" y="46701"/>
                </a:lnTo>
                <a:lnTo>
                  <a:pt x="81702" y="61474"/>
                </a:lnTo>
                <a:lnTo>
                  <a:pt x="76006" y="74104"/>
                </a:lnTo>
                <a:lnTo>
                  <a:pt x="62879" y="87966"/>
                </a:lnTo>
                <a:lnTo>
                  <a:pt x="50945" y="97247"/>
                </a:lnTo>
                <a:lnTo>
                  <a:pt x="49557" y="100905"/>
                </a:lnTo>
                <a:lnTo>
                  <a:pt x="50925" y="109821"/>
                </a:lnTo>
                <a:lnTo>
                  <a:pt x="58197" y="125685"/>
                </a:lnTo>
                <a:lnTo>
                  <a:pt x="59879" y="12896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4" name="object 294"/>
          <p:cNvSpPr/>
          <p:nvPr/>
        </p:nvSpPr>
        <p:spPr>
          <a:xfrm>
            <a:off x="6205185" y="4965967"/>
            <a:ext cx="6549" cy="6549"/>
          </a:xfrm>
          <a:custGeom>
            <a:avLst/>
            <a:gdLst/>
            <a:ahLst/>
            <a:cxnLst/>
            <a:rect l="l" t="t" r="r" b="b"/>
            <a:pathLst>
              <a:path w="6549" h="6549">
                <a:moveTo>
                  <a:pt x="0" y="0"/>
                </a:moveTo>
                <a:lnTo>
                  <a:pt x="6549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5" name="object 295"/>
          <p:cNvSpPr/>
          <p:nvPr/>
        </p:nvSpPr>
        <p:spPr>
          <a:xfrm>
            <a:off x="4006850" y="4179411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6" name="object 296"/>
          <p:cNvSpPr/>
          <p:nvPr/>
        </p:nvSpPr>
        <p:spPr>
          <a:xfrm>
            <a:off x="4018279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7" name="object 297"/>
          <p:cNvSpPr/>
          <p:nvPr/>
        </p:nvSpPr>
        <p:spPr>
          <a:xfrm>
            <a:off x="696340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8" name="object 298"/>
          <p:cNvSpPr/>
          <p:nvPr/>
        </p:nvSpPr>
        <p:spPr>
          <a:xfrm>
            <a:off x="1257501" y="7565802"/>
            <a:ext cx="199673" cy="207247"/>
          </a:xfrm>
          <a:custGeom>
            <a:avLst/>
            <a:gdLst/>
            <a:ahLst/>
            <a:cxnLst/>
            <a:rect l="l" t="t" r="r" b="b"/>
            <a:pathLst>
              <a:path w="199673" h="207247">
                <a:moveTo>
                  <a:pt x="0" y="24831"/>
                </a:moveTo>
                <a:lnTo>
                  <a:pt x="14061" y="7382"/>
                </a:lnTo>
                <a:lnTo>
                  <a:pt x="21556" y="2854"/>
                </a:lnTo>
                <a:lnTo>
                  <a:pt x="37362" y="0"/>
                </a:lnTo>
                <a:lnTo>
                  <a:pt x="50473" y="2224"/>
                </a:lnTo>
                <a:lnTo>
                  <a:pt x="94077" y="28035"/>
                </a:lnTo>
                <a:lnTo>
                  <a:pt x="101424" y="48538"/>
                </a:lnTo>
                <a:lnTo>
                  <a:pt x="99796" y="57906"/>
                </a:lnTo>
                <a:lnTo>
                  <a:pt x="94734" y="64962"/>
                </a:lnTo>
                <a:lnTo>
                  <a:pt x="81426" y="77112"/>
                </a:lnTo>
                <a:lnTo>
                  <a:pt x="81764" y="80295"/>
                </a:lnTo>
                <a:lnTo>
                  <a:pt x="84520" y="83502"/>
                </a:lnTo>
                <a:lnTo>
                  <a:pt x="95417" y="89596"/>
                </a:lnTo>
                <a:lnTo>
                  <a:pt x="112312" y="94715"/>
                </a:lnTo>
                <a:lnTo>
                  <a:pt x="122603" y="98177"/>
                </a:lnTo>
                <a:lnTo>
                  <a:pt x="167402" y="119616"/>
                </a:lnTo>
                <a:lnTo>
                  <a:pt x="197545" y="153112"/>
                </a:lnTo>
                <a:lnTo>
                  <a:pt x="199673" y="161696"/>
                </a:lnTo>
                <a:lnTo>
                  <a:pt x="198181" y="177983"/>
                </a:lnTo>
                <a:lnTo>
                  <a:pt x="159274" y="203201"/>
                </a:lnTo>
                <a:lnTo>
                  <a:pt x="127824" y="207247"/>
                </a:lnTo>
                <a:lnTo>
                  <a:pt x="109601" y="206785"/>
                </a:lnTo>
                <a:lnTo>
                  <a:pt x="92295" y="204131"/>
                </a:lnTo>
                <a:lnTo>
                  <a:pt x="81355" y="197304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9" name="object 299"/>
          <p:cNvSpPr/>
          <p:nvPr/>
        </p:nvSpPr>
        <p:spPr>
          <a:xfrm>
            <a:off x="1530743" y="7642690"/>
            <a:ext cx="68330" cy="13015"/>
          </a:xfrm>
          <a:custGeom>
            <a:avLst/>
            <a:gdLst/>
            <a:ahLst/>
            <a:cxnLst/>
            <a:rect l="l" t="t" r="r" b="b"/>
            <a:pathLst>
              <a:path w="68330" h="13015">
                <a:moveTo>
                  <a:pt x="0" y="0"/>
                </a:moveTo>
                <a:lnTo>
                  <a:pt x="15122" y="2575"/>
                </a:lnTo>
                <a:lnTo>
                  <a:pt x="29908" y="4016"/>
                </a:lnTo>
                <a:lnTo>
                  <a:pt x="44774" y="6733"/>
                </a:lnTo>
                <a:lnTo>
                  <a:pt x="61026" y="10890"/>
                </a:lnTo>
                <a:lnTo>
                  <a:pt x="68330" y="13015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0" name="object 300"/>
          <p:cNvSpPr/>
          <p:nvPr/>
        </p:nvSpPr>
        <p:spPr>
          <a:xfrm>
            <a:off x="1550152" y="7671961"/>
            <a:ext cx="55307" cy="16267"/>
          </a:xfrm>
          <a:custGeom>
            <a:avLst/>
            <a:gdLst/>
            <a:ahLst/>
            <a:cxnLst/>
            <a:rect l="l" t="t" r="r" b="b"/>
            <a:pathLst>
              <a:path w="55307" h="16267">
                <a:moveTo>
                  <a:pt x="0" y="0"/>
                </a:moveTo>
                <a:lnTo>
                  <a:pt x="17819" y="5556"/>
                </a:lnTo>
                <a:lnTo>
                  <a:pt x="35524" y="12611"/>
                </a:lnTo>
                <a:lnTo>
                  <a:pt x="50971" y="15544"/>
                </a:lnTo>
                <a:lnTo>
                  <a:pt x="55307" y="16267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1" name="object 301"/>
          <p:cNvSpPr/>
          <p:nvPr/>
        </p:nvSpPr>
        <p:spPr>
          <a:xfrm>
            <a:off x="1779023" y="7649414"/>
            <a:ext cx="86560" cy="94100"/>
          </a:xfrm>
          <a:custGeom>
            <a:avLst/>
            <a:gdLst/>
            <a:ahLst/>
            <a:cxnLst/>
            <a:rect l="l" t="t" r="r" b="b"/>
            <a:pathLst>
              <a:path w="86560" h="94100">
                <a:moveTo>
                  <a:pt x="5234" y="25786"/>
                </a:moveTo>
                <a:lnTo>
                  <a:pt x="45445" y="10905"/>
                </a:lnTo>
                <a:lnTo>
                  <a:pt x="28743" y="0"/>
                </a:lnTo>
                <a:lnTo>
                  <a:pt x="10995" y="5013"/>
                </a:lnTo>
                <a:lnTo>
                  <a:pt x="3216" y="11373"/>
                </a:lnTo>
                <a:lnTo>
                  <a:pt x="636" y="15093"/>
                </a:lnTo>
                <a:lnTo>
                  <a:pt x="0" y="19742"/>
                </a:lnTo>
                <a:lnTo>
                  <a:pt x="2184" y="30690"/>
                </a:lnTo>
                <a:lnTo>
                  <a:pt x="38387" y="69295"/>
                </a:lnTo>
                <a:lnTo>
                  <a:pt x="72885" y="89834"/>
                </a:lnTo>
                <a:lnTo>
                  <a:pt x="86560" y="94100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2" name="object 302"/>
          <p:cNvSpPr/>
          <p:nvPr/>
        </p:nvSpPr>
        <p:spPr>
          <a:xfrm>
            <a:off x="1881043" y="7596963"/>
            <a:ext cx="13663" cy="6143"/>
          </a:xfrm>
          <a:custGeom>
            <a:avLst/>
            <a:gdLst/>
            <a:ahLst/>
            <a:cxnLst/>
            <a:rect l="l" t="t" r="r" b="b"/>
            <a:pathLst>
              <a:path w="13663" h="6143">
                <a:moveTo>
                  <a:pt x="652" y="160"/>
                </a:moveTo>
                <a:lnTo>
                  <a:pt x="2379" y="5340"/>
                </a:lnTo>
                <a:lnTo>
                  <a:pt x="2165" y="6143"/>
                </a:lnTo>
                <a:lnTo>
                  <a:pt x="1299" y="5956"/>
                </a:lnTo>
                <a:lnTo>
                  <a:pt x="0" y="5108"/>
                </a:lnTo>
                <a:lnTo>
                  <a:pt x="217" y="3820"/>
                </a:lnTo>
                <a:lnTo>
                  <a:pt x="3350" y="462"/>
                </a:lnTo>
                <a:lnTo>
                  <a:pt x="5342" y="0"/>
                </a:lnTo>
                <a:lnTo>
                  <a:pt x="7393" y="414"/>
                </a:lnTo>
                <a:lnTo>
                  <a:pt x="13663" y="3412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3" name="object 303"/>
          <p:cNvSpPr/>
          <p:nvPr/>
        </p:nvSpPr>
        <p:spPr>
          <a:xfrm>
            <a:off x="1945956" y="7548165"/>
            <a:ext cx="42767" cy="52206"/>
          </a:xfrm>
          <a:custGeom>
            <a:avLst/>
            <a:gdLst/>
            <a:ahLst/>
            <a:cxnLst/>
            <a:rect l="l" t="t" r="r" b="b"/>
            <a:pathLst>
              <a:path w="42767" h="52206">
                <a:moveTo>
                  <a:pt x="632" y="6674"/>
                </a:moveTo>
                <a:lnTo>
                  <a:pt x="4085" y="1494"/>
                </a:lnTo>
                <a:lnTo>
                  <a:pt x="6187" y="330"/>
                </a:lnTo>
                <a:lnTo>
                  <a:pt x="11412" y="0"/>
                </a:lnTo>
                <a:lnTo>
                  <a:pt x="18312" y="3948"/>
                </a:lnTo>
                <a:lnTo>
                  <a:pt x="30323" y="16225"/>
                </a:lnTo>
                <a:lnTo>
                  <a:pt x="40146" y="31667"/>
                </a:lnTo>
                <a:lnTo>
                  <a:pt x="42152" y="36345"/>
                </a:lnTo>
                <a:lnTo>
                  <a:pt x="42767" y="40187"/>
                </a:lnTo>
                <a:lnTo>
                  <a:pt x="41522" y="46382"/>
                </a:lnTo>
                <a:lnTo>
                  <a:pt x="39456" y="48684"/>
                </a:lnTo>
                <a:lnTo>
                  <a:pt x="33306" y="52206"/>
                </a:lnTo>
                <a:lnTo>
                  <a:pt x="29281" y="52206"/>
                </a:lnTo>
                <a:lnTo>
                  <a:pt x="0" y="26074"/>
                </a:lnTo>
                <a:lnTo>
                  <a:pt x="632" y="16431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4" name="object 304"/>
          <p:cNvSpPr/>
          <p:nvPr/>
        </p:nvSpPr>
        <p:spPr>
          <a:xfrm>
            <a:off x="2008214" y="7528824"/>
            <a:ext cx="39618" cy="84549"/>
          </a:xfrm>
          <a:custGeom>
            <a:avLst/>
            <a:gdLst/>
            <a:ahLst/>
            <a:cxnLst/>
            <a:rect l="l" t="t" r="r" b="b"/>
            <a:pathLst>
              <a:path w="39618" h="84549">
                <a:moveTo>
                  <a:pt x="39022" y="0"/>
                </a:moveTo>
                <a:lnTo>
                  <a:pt x="28638" y="1873"/>
                </a:lnTo>
                <a:lnTo>
                  <a:pt x="17558" y="1438"/>
                </a:lnTo>
                <a:lnTo>
                  <a:pt x="11898" y="3770"/>
                </a:lnTo>
                <a:lnTo>
                  <a:pt x="7937" y="8179"/>
                </a:lnTo>
                <a:lnTo>
                  <a:pt x="6375" y="10872"/>
                </a:lnTo>
                <a:lnTo>
                  <a:pt x="5603" y="17719"/>
                </a:lnTo>
                <a:lnTo>
                  <a:pt x="8052" y="33891"/>
                </a:lnTo>
                <a:lnTo>
                  <a:pt x="10787" y="37047"/>
                </a:lnTo>
                <a:lnTo>
                  <a:pt x="24273" y="43214"/>
                </a:lnTo>
                <a:lnTo>
                  <a:pt x="33310" y="46064"/>
                </a:lnTo>
                <a:lnTo>
                  <a:pt x="36298" y="49137"/>
                </a:lnTo>
                <a:lnTo>
                  <a:pt x="39618" y="58332"/>
                </a:lnTo>
                <a:lnTo>
                  <a:pt x="39058" y="62735"/>
                </a:lnTo>
                <a:lnTo>
                  <a:pt x="34582" y="70518"/>
                </a:lnTo>
                <a:lnTo>
                  <a:pt x="26811" y="75663"/>
                </a:lnTo>
                <a:lnTo>
                  <a:pt x="10555" y="81910"/>
                </a:lnTo>
                <a:lnTo>
                  <a:pt x="0" y="84549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5" name="object 305"/>
          <p:cNvSpPr/>
          <p:nvPr/>
        </p:nvSpPr>
        <p:spPr>
          <a:xfrm>
            <a:off x="2093942" y="7538582"/>
            <a:ext cx="30412" cy="85896"/>
          </a:xfrm>
          <a:custGeom>
            <a:avLst/>
            <a:gdLst/>
            <a:ahLst/>
            <a:cxnLst/>
            <a:rect l="l" t="t" r="r" b="b"/>
            <a:pathLst>
              <a:path w="30412" h="85896">
                <a:moveTo>
                  <a:pt x="8398" y="0"/>
                </a:moveTo>
                <a:lnTo>
                  <a:pt x="1694" y="16298"/>
                </a:lnTo>
                <a:lnTo>
                  <a:pt x="0" y="30606"/>
                </a:lnTo>
                <a:lnTo>
                  <a:pt x="209" y="45636"/>
                </a:lnTo>
                <a:lnTo>
                  <a:pt x="2230" y="60023"/>
                </a:lnTo>
                <a:lnTo>
                  <a:pt x="9099" y="77195"/>
                </a:lnTo>
                <a:lnTo>
                  <a:pt x="13647" y="84406"/>
                </a:lnTo>
                <a:lnTo>
                  <a:pt x="16594" y="85896"/>
                </a:lnTo>
                <a:lnTo>
                  <a:pt x="23722" y="85624"/>
                </a:lnTo>
                <a:lnTo>
                  <a:pt x="26924" y="83817"/>
                </a:lnTo>
                <a:lnTo>
                  <a:pt x="30412" y="80088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6" name="object 306"/>
          <p:cNvSpPr/>
          <p:nvPr/>
        </p:nvSpPr>
        <p:spPr>
          <a:xfrm>
            <a:off x="2079403" y="7565313"/>
            <a:ext cx="47085" cy="9033"/>
          </a:xfrm>
          <a:custGeom>
            <a:avLst/>
            <a:gdLst/>
            <a:ahLst/>
            <a:cxnLst/>
            <a:rect l="l" t="t" r="r" b="b"/>
            <a:pathLst>
              <a:path w="47085" h="9033">
                <a:moveTo>
                  <a:pt x="0" y="9033"/>
                </a:moveTo>
                <a:lnTo>
                  <a:pt x="3451" y="5582"/>
                </a:lnTo>
                <a:lnTo>
                  <a:pt x="15954" y="1709"/>
                </a:lnTo>
                <a:lnTo>
                  <a:pt x="31659" y="0"/>
                </a:lnTo>
                <a:lnTo>
                  <a:pt x="47085" y="1775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7" name="object 307"/>
          <p:cNvSpPr/>
          <p:nvPr/>
        </p:nvSpPr>
        <p:spPr>
          <a:xfrm>
            <a:off x="805089" y="7932192"/>
            <a:ext cx="163606" cy="164469"/>
          </a:xfrm>
          <a:custGeom>
            <a:avLst/>
            <a:gdLst/>
            <a:ahLst/>
            <a:cxnLst/>
            <a:rect l="l" t="t" r="r" b="b"/>
            <a:pathLst>
              <a:path w="163606" h="164469">
                <a:moveTo>
                  <a:pt x="0" y="0"/>
                </a:moveTo>
                <a:lnTo>
                  <a:pt x="21222" y="50160"/>
                </a:lnTo>
                <a:lnTo>
                  <a:pt x="49448" y="96686"/>
                </a:lnTo>
                <a:lnTo>
                  <a:pt x="76231" y="127646"/>
                </a:lnTo>
                <a:lnTo>
                  <a:pt x="87286" y="132240"/>
                </a:lnTo>
                <a:lnTo>
                  <a:pt x="89998" y="130811"/>
                </a:lnTo>
                <a:lnTo>
                  <a:pt x="93975" y="124403"/>
                </a:lnTo>
                <a:lnTo>
                  <a:pt x="96265" y="122695"/>
                </a:lnTo>
                <a:lnTo>
                  <a:pt x="130413" y="144730"/>
                </a:lnTo>
                <a:lnTo>
                  <a:pt x="147798" y="160234"/>
                </a:lnTo>
                <a:lnTo>
                  <a:pt x="152750" y="164293"/>
                </a:lnTo>
                <a:lnTo>
                  <a:pt x="156773" y="164469"/>
                </a:lnTo>
                <a:lnTo>
                  <a:pt x="160179" y="162056"/>
                </a:lnTo>
                <a:lnTo>
                  <a:pt x="163172" y="157917"/>
                </a:lnTo>
                <a:lnTo>
                  <a:pt x="163606" y="141752"/>
                </a:lnTo>
                <a:lnTo>
                  <a:pt x="162204" y="131369"/>
                </a:lnTo>
                <a:lnTo>
                  <a:pt x="149926" y="85709"/>
                </a:lnTo>
                <a:lnTo>
                  <a:pt x="138612" y="58376"/>
                </a:lnTo>
                <a:lnTo>
                  <a:pt x="133374" y="48795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8" name="object 308"/>
          <p:cNvSpPr/>
          <p:nvPr/>
        </p:nvSpPr>
        <p:spPr>
          <a:xfrm>
            <a:off x="995244" y="7902874"/>
            <a:ext cx="131502" cy="169362"/>
          </a:xfrm>
          <a:custGeom>
            <a:avLst/>
            <a:gdLst/>
            <a:ahLst/>
            <a:cxnLst/>
            <a:rect l="l" t="t" r="r" b="b"/>
            <a:pathLst>
              <a:path w="131502" h="169362">
                <a:moveTo>
                  <a:pt x="1726" y="0"/>
                </a:moveTo>
                <a:lnTo>
                  <a:pt x="6565" y="44036"/>
                </a:lnTo>
                <a:lnTo>
                  <a:pt x="12189" y="65711"/>
                </a:lnTo>
                <a:lnTo>
                  <a:pt x="14845" y="76695"/>
                </a:lnTo>
                <a:lnTo>
                  <a:pt x="17339" y="87632"/>
                </a:lnTo>
                <a:lnTo>
                  <a:pt x="19724" y="98538"/>
                </a:lnTo>
                <a:lnTo>
                  <a:pt x="23338" y="116437"/>
                </a:lnTo>
                <a:lnTo>
                  <a:pt x="26149" y="130536"/>
                </a:lnTo>
                <a:lnTo>
                  <a:pt x="28603" y="140417"/>
                </a:lnTo>
                <a:lnTo>
                  <a:pt x="30486" y="141678"/>
                </a:lnTo>
                <a:lnTo>
                  <a:pt x="32826" y="140712"/>
                </a:lnTo>
                <a:lnTo>
                  <a:pt x="37594" y="135181"/>
                </a:lnTo>
                <a:lnTo>
                  <a:pt x="43033" y="125024"/>
                </a:lnTo>
                <a:lnTo>
                  <a:pt x="48275" y="120861"/>
                </a:lnTo>
                <a:lnTo>
                  <a:pt x="76644" y="155542"/>
                </a:lnTo>
                <a:lnTo>
                  <a:pt x="86327" y="165150"/>
                </a:lnTo>
                <a:lnTo>
                  <a:pt x="92815" y="168932"/>
                </a:lnTo>
                <a:lnTo>
                  <a:pt x="96424" y="169362"/>
                </a:lnTo>
                <a:lnTo>
                  <a:pt x="104290" y="167913"/>
                </a:lnTo>
                <a:lnTo>
                  <a:pt x="118572" y="157853"/>
                </a:lnTo>
                <a:lnTo>
                  <a:pt x="130795" y="141700"/>
                </a:lnTo>
                <a:lnTo>
                  <a:pt x="131502" y="137113"/>
                </a:lnTo>
                <a:lnTo>
                  <a:pt x="130167" y="133332"/>
                </a:lnTo>
                <a:lnTo>
                  <a:pt x="127470" y="130088"/>
                </a:lnTo>
                <a:lnTo>
                  <a:pt x="124587" y="129010"/>
                </a:lnTo>
                <a:lnTo>
                  <a:pt x="121581" y="129375"/>
                </a:lnTo>
                <a:lnTo>
                  <a:pt x="118822" y="165885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9" name="object 309"/>
          <p:cNvSpPr/>
          <p:nvPr/>
        </p:nvSpPr>
        <p:spPr>
          <a:xfrm>
            <a:off x="1136770" y="8029673"/>
            <a:ext cx="71550" cy="26018"/>
          </a:xfrm>
          <a:custGeom>
            <a:avLst/>
            <a:gdLst/>
            <a:ahLst/>
            <a:cxnLst/>
            <a:rect l="l" t="t" r="r" b="b"/>
            <a:pathLst>
              <a:path w="71550" h="26018">
                <a:moveTo>
                  <a:pt x="0" y="0"/>
                </a:moveTo>
                <a:lnTo>
                  <a:pt x="8497" y="16642"/>
                </a:lnTo>
                <a:lnTo>
                  <a:pt x="10763" y="22934"/>
                </a:lnTo>
                <a:lnTo>
                  <a:pt x="12234" y="23962"/>
                </a:lnTo>
                <a:lnTo>
                  <a:pt x="13938" y="23563"/>
                </a:lnTo>
                <a:lnTo>
                  <a:pt x="20752" y="16859"/>
                </a:lnTo>
                <a:lnTo>
                  <a:pt x="26930" y="10383"/>
                </a:lnTo>
                <a:lnTo>
                  <a:pt x="34493" y="5096"/>
                </a:lnTo>
                <a:lnTo>
                  <a:pt x="38534" y="4120"/>
                </a:lnTo>
                <a:lnTo>
                  <a:pt x="46878" y="4963"/>
                </a:lnTo>
                <a:lnTo>
                  <a:pt x="54441" y="8710"/>
                </a:lnTo>
                <a:lnTo>
                  <a:pt x="68119" y="20098"/>
                </a:lnTo>
                <a:lnTo>
                  <a:pt x="71550" y="26018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0" name="object 310"/>
          <p:cNvSpPr/>
          <p:nvPr/>
        </p:nvSpPr>
        <p:spPr>
          <a:xfrm>
            <a:off x="1400109" y="7984090"/>
            <a:ext cx="45353" cy="73910"/>
          </a:xfrm>
          <a:custGeom>
            <a:avLst/>
            <a:gdLst/>
            <a:ahLst/>
            <a:cxnLst/>
            <a:rect l="l" t="t" r="r" b="b"/>
            <a:pathLst>
              <a:path w="45353" h="73910">
                <a:moveTo>
                  <a:pt x="0" y="9755"/>
                </a:moveTo>
                <a:lnTo>
                  <a:pt x="17677" y="52337"/>
                </a:lnTo>
                <a:lnTo>
                  <a:pt x="37402" y="73910"/>
                </a:lnTo>
                <a:lnTo>
                  <a:pt x="40472" y="72759"/>
                </a:lnTo>
                <a:lnTo>
                  <a:pt x="43240" y="70185"/>
                </a:lnTo>
                <a:lnTo>
                  <a:pt x="45353" y="59617"/>
                </a:lnTo>
                <a:lnTo>
                  <a:pt x="44727" y="45285"/>
                </a:lnTo>
                <a:lnTo>
                  <a:pt x="42039" y="29280"/>
                </a:lnTo>
                <a:lnTo>
                  <a:pt x="39400" y="16385"/>
                </a:lnTo>
                <a:lnTo>
                  <a:pt x="35770" y="0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1" name="object 311"/>
          <p:cNvSpPr/>
          <p:nvPr/>
        </p:nvSpPr>
        <p:spPr>
          <a:xfrm>
            <a:off x="1489362" y="8005074"/>
            <a:ext cx="47213" cy="47247"/>
          </a:xfrm>
          <a:custGeom>
            <a:avLst/>
            <a:gdLst/>
            <a:ahLst/>
            <a:cxnLst/>
            <a:rect l="l" t="t" r="r" b="b"/>
            <a:pathLst>
              <a:path w="47213" h="47247">
                <a:moveTo>
                  <a:pt x="27704" y="1725"/>
                </a:moveTo>
                <a:lnTo>
                  <a:pt x="22526" y="0"/>
                </a:lnTo>
                <a:lnTo>
                  <a:pt x="12401" y="652"/>
                </a:lnTo>
                <a:lnTo>
                  <a:pt x="6331" y="3175"/>
                </a:lnTo>
                <a:lnTo>
                  <a:pt x="3701" y="4860"/>
                </a:lnTo>
                <a:lnTo>
                  <a:pt x="1948" y="7789"/>
                </a:lnTo>
                <a:lnTo>
                  <a:pt x="0" y="15861"/>
                </a:lnTo>
                <a:lnTo>
                  <a:pt x="925" y="19097"/>
                </a:lnTo>
                <a:lnTo>
                  <a:pt x="2987" y="21616"/>
                </a:lnTo>
                <a:lnTo>
                  <a:pt x="5807" y="23657"/>
                </a:lnTo>
                <a:lnTo>
                  <a:pt x="8410" y="24295"/>
                </a:lnTo>
                <a:lnTo>
                  <a:pt x="10867" y="23997"/>
                </a:lnTo>
                <a:lnTo>
                  <a:pt x="16247" y="22462"/>
                </a:lnTo>
                <a:lnTo>
                  <a:pt x="23455" y="21780"/>
                </a:lnTo>
                <a:lnTo>
                  <a:pt x="27039" y="23044"/>
                </a:lnTo>
                <a:lnTo>
                  <a:pt x="33912" y="28301"/>
                </a:lnTo>
                <a:lnTo>
                  <a:pt x="43352" y="42142"/>
                </a:lnTo>
                <a:lnTo>
                  <a:pt x="47213" y="47247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2" name="object 312"/>
          <p:cNvSpPr/>
          <p:nvPr/>
        </p:nvSpPr>
        <p:spPr>
          <a:xfrm>
            <a:off x="1536464" y="7990777"/>
            <a:ext cx="45515" cy="37845"/>
          </a:xfrm>
          <a:custGeom>
            <a:avLst/>
            <a:gdLst/>
            <a:ahLst/>
            <a:cxnLst/>
            <a:rect l="l" t="t" r="r" b="b"/>
            <a:pathLst>
              <a:path w="45515" h="37845">
                <a:moveTo>
                  <a:pt x="0" y="32226"/>
                </a:moveTo>
                <a:lnTo>
                  <a:pt x="3451" y="37404"/>
                </a:lnTo>
                <a:lnTo>
                  <a:pt x="4829" y="37845"/>
                </a:lnTo>
                <a:lnTo>
                  <a:pt x="6109" y="37056"/>
                </a:lnTo>
                <a:lnTo>
                  <a:pt x="7324" y="35446"/>
                </a:lnTo>
                <a:lnTo>
                  <a:pt x="10357" y="18011"/>
                </a:lnTo>
                <a:lnTo>
                  <a:pt x="14717" y="8810"/>
                </a:lnTo>
                <a:lnTo>
                  <a:pt x="22194" y="2794"/>
                </a:lnTo>
                <a:lnTo>
                  <a:pt x="26717" y="684"/>
                </a:lnTo>
                <a:lnTo>
                  <a:pt x="30816" y="0"/>
                </a:lnTo>
                <a:lnTo>
                  <a:pt x="45515" y="2966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3" name="object 313"/>
          <p:cNvSpPr/>
          <p:nvPr/>
        </p:nvSpPr>
        <p:spPr>
          <a:xfrm>
            <a:off x="1669632" y="8003444"/>
            <a:ext cx="6501" cy="52011"/>
          </a:xfrm>
          <a:custGeom>
            <a:avLst/>
            <a:gdLst/>
            <a:ahLst/>
            <a:cxnLst/>
            <a:rect l="l" t="t" r="r" b="b"/>
            <a:pathLst>
              <a:path w="6501" h="52011">
                <a:moveTo>
                  <a:pt x="0" y="0"/>
                </a:moveTo>
                <a:lnTo>
                  <a:pt x="361" y="18166"/>
                </a:lnTo>
                <a:lnTo>
                  <a:pt x="1725" y="31671"/>
                </a:lnTo>
                <a:lnTo>
                  <a:pt x="3536" y="41286"/>
                </a:lnTo>
                <a:lnTo>
                  <a:pt x="6501" y="52011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4" name="object 314"/>
          <p:cNvSpPr/>
          <p:nvPr/>
        </p:nvSpPr>
        <p:spPr>
          <a:xfrm>
            <a:off x="1703687" y="8003392"/>
            <a:ext cx="53577" cy="58506"/>
          </a:xfrm>
          <a:custGeom>
            <a:avLst/>
            <a:gdLst/>
            <a:ahLst/>
            <a:cxnLst/>
            <a:rect l="l" t="t" r="r" b="b"/>
            <a:pathLst>
              <a:path w="53577" h="58506">
                <a:moveTo>
                  <a:pt x="4822" y="0"/>
                </a:moveTo>
                <a:lnTo>
                  <a:pt x="1286" y="15752"/>
                </a:lnTo>
                <a:lnTo>
                  <a:pt x="0" y="22530"/>
                </a:lnTo>
                <a:lnTo>
                  <a:pt x="632" y="29154"/>
                </a:lnTo>
                <a:lnTo>
                  <a:pt x="2389" y="31715"/>
                </a:lnTo>
                <a:lnTo>
                  <a:pt x="8195" y="35524"/>
                </a:lnTo>
                <a:lnTo>
                  <a:pt x="14627" y="36494"/>
                </a:lnTo>
                <a:lnTo>
                  <a:pt x="30470" y="34340"/>
                </a:lnTo>
                <a:lnTo>
                  <a:pt x="35603" y="36449"/>
                </a:lnTo>
                <a:lnTo>
                  <a:pt x="44279" y="43423"/>
                </a:lnTo>
                <a:lnTo>
                  <a:pt x="53577" y="58506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5" name="object 315"/>
          <p:cNvSpPr/>
          <p:nvPr/>
        </p:nvSpPr>
        <p:spPr>
          <a:xfrm>
            <a:off x="1765151" y="7909090"/>
            <a:ext cx="75643" cy="122521"/>
          </a:xfrm>
          <a:custGeom>
            <a:avLst/>
            <a:gdLst/>
            <a:ahLst/>
            <a:cxnLst/>
            <a:rect l="l" t="t" r="r" b="b"/>
            <a:pathLst>
              <a:path w="75643" h="122521">
                <a:moveTo>
                  <a:pt x="1725" y="0"/>
                </a:moveTo>
                <a:lnTo>
                  <a:pt x="4103" y="39638"/>
                </a:lnTo>
                <a:lnTo>
                  <a:pt x="12179" y="68438"/>
                </a:lnTo>
                <a:lnTo>
                  <a:pt x="14833" y="77764"/>
                </a:lnTo>
                <a:lnTo>
                  <a:pt x="28238" y="115341"/>
                </a:lnTo>
                <a:lnTo>
                  <a:pt x="37627" y="121643"/>
                </a:lnTo>
                <a:lnTo>
                  <a:pt x="40826" y="120456"/>
                </a:lnTo>
                <a:lnTo>
                  <a:pt x="58713" y="102443"/>
                </a:lnTo>
                <a:lnTo>
                  <a:pt x="63189" y="101156"/>
                </a:lnTo>
                <a:lnTo>
                  <a:pt x="67979" y="101743"/>
                </a:lnTo>
                <a:lnTo>
                  <a:pt x="72977" y="103578"/>
                </a:lnTo>
                <a:lnTo>
                  <a:pt x="75226" y="106246"/>
                </a:lnTo>
                <a:lnTo>
                  <a:pt x="75643" y="109469"/>
                </a:lnTo>
                <a:lnTo>
                  <a:pt x="74836" y="113063"/>
                </a:lnTo>
                <a:lnTo>
                  <a:pt x="70089" y="118981"/>
                </a:lnTo>
                <a:lnTo>
                  <a:pt x="66801" y="121570"/>
                </a:lnTo>
                <a:lnTo>
                  <a:pt x="56406" y="122521"/>
                </a:lnTo>
                <a:lnTo>
                  <a:pt x="43084" y="120922"/>
                </a:lnTo>
                <a:lnTo>
                  <a:pt x="37474" y="1202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6" name="object 316"/>
          <p:cNvSpPr/>
          <p:nvPr/>
        </p:nvSpPr>
        <p:spPr>
          <a:xfrm>
            <a:off x="1838228" y="7902549"/>
            <a:ext cx="113736" cy="162479"/>
          </a:xfrm>
          <a:custGeom>
            <a:avLst/>
            <a:gdLst/>
            <a:ahLst/>
            <a:cxnLst/>
            <a:rect l="l" t="t" r="r" b="b"/>
            <a:pathLst>
              <a:path w="113736" h="162479">
                <a:moveTo>
                  <a:pt x="0" y="0"/>
                </a:moveTo>
                <a:lnTo>
                  <a:pt x="7069" y="40809"/>
                </a:lnTo>
                <a:lnTo>
                  <a:pt x="9046" y="53203"/>
                </a:lnTo>
                <a:lnTo>
                  <a:pt x="11807" y="65798"/>
                </a:lnTo>
                <a:lnTo>
                  <a:pt x="22595" y="102781"/>
                </a:lnTo>
                <a:lnTo>
                  <a:pt x="41725" y="144018"/>
                </a:lnTo>
                <a:lnTo>
                  <a:pt x="83639" y="132402"/>
                </a:lnTo>
                <a:lnTo>
                  <a:pt x="97039" y="110322"/>
                </a:lnTo>
                <a:lnTo>
                  <a:pt x="95744" y="109293"/>
                </a:lnTo>
                <a:lnTo>
                  <a:pt x="87571" y="151658"/>
                </a:lnTo>
                <a:lnTo>
                  <a:pt x="96330" y="157670"/>
                </a:lnTo>
                <a:lnTo>
                  <a:pt x="113736" y="162479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7" name="object 317"/>
          <p:cNvSpPr/>
          <p:nvPr/>
        </p:nvSpPr>
        <p:spPr>
          <a:xfrm>
            <a:off x="2108781" y="7990237"/>
            <a:ext cx="76965" cy="126719"/>
          </a:xfrm>
          <a:custGeom>
            <a:avLst/>
            <a:gdLst/>
            <a:ahLst/>
            <a:cxnLst/>
            <a:rect l="l" t="t" r="r" b="b"/>
            <a:pathLst>
              <a:path w="76965" h="126719">
                <a:moveTo>
                  <a:pt x="2233" y="0"/>
                </a:moveTo>
                <a:lnTo>
                  <a:pt x="0" y="8504"/>
                </a:lnTo>
                <a:lnTo>
                  <a:pt x="6" y="21814"/>
                </a:lnTo>
                <a:lnTo>
                  <a:pt x="2567" y="31958"/>
                </a:lnTo>
                <a:lnTo>
                  <a:pt x="8037" y="40558"/>
                </a:lnTo>
                <a:lnTo>
                  <a:pt x="11518" y="44368"/>
                </a:lnTo>
                <a:lnTo>
                  <a:pt x="15282" y="46547"/>
                </a:lnTo>
                <a:lnTo>
                  <a:pt x="23316" y="48004"/>
                </a:lnTo>
                <a:lnTo>
                  <a:pt x="27119" y="46444"/>
                </a:lnTo>
                <a:lnTo>
                  <a:pt x="34232" y="39896"/>
                </a:lnTo>
                <a:lnTo>
                  <a:pt x="42602" y="24336"/>
                </a:lnTo>
                <a:lnTo>
                  <a:pt x="45392" y="24889"/>
                </a:lnTo>
                <a:lnTo>
                  <a:pt x="51379" y="37055"/>
                </a:lnTo>
                <a:lnTo>
                  <a:pt x="54131" y="46004"/>
                </a:lnTo>
                <a:lnTo>
                  <a:pt x="56688" y="55941"/>
                </a:lnTo>
                <a:lnTo>
                  <a:pt x="59114" y="66536"/>
                </a:lnTo>
                <a:lnTo>
                  <a:pt x="61815" y="76850"/>
                </a:lnTo>
                <a:lnTo>
                  <a:pt x="64699" y="86974"/>
                </a:lnTo>
                <a:lnTo>
                  <a:pt x="70069" y="104723"/>
                </a:lnTo>
                <a:lnTo>
                  <a:pt x="75496" y="122053"/>
                </a:lnTo>
                <a:lnTo>
                  <a:pt x="76965" y="126719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8" name="object 318"/>
          <p:cNvSpPr/>
          <p:nvPr/>
        </p:nvSpPr>
        <p:spPr>
          <a:xfrm>
            <a:off x="2182309" y="8006430"/>
            <a:ext cx="39591" cy="31974"/>
          </a:xfrm>
          <a:custGeom>
            <a:avLst/>
            <a:gdLst/>
            <a:ahLst/>
            <a:cxnLst/>
            <a:rect l="l" t="t" r="r" b="b"/>
            <a:pathLst>
              <a:path w="39591" h="31974">
                <a:moveTo>
                  <a:pt x="22741" y="0"/>
                </a:moveTo>
                <a:lnTo>
                  <a:pt x="31365" y="0"/>
                </a:lnTo>
                <a:lnTo>
                  <a:pt x="34266" y="2165"/>
                </a:lnTo>
                <a:lnTo>
                  <a:pt x="38452" y="10348"/>
                </a:lnTo>
                <a:lnTo>
                  <a:pt x="39591" y="19279"/>
                </a:lnTo>
                <a:lnTo>
                  <a:pt x="39389" y="23682"/>
                </a:lnTo>
                <a:lnTo>
                  <a:pt x="37449" y="26978"/>
                </a:lnTo>
                <a:lnTo>
                  <a:pt x="30482" y="31603"/>
                </a:lnTo>
                <a:lnTo>
                  <a:pt x="21368" y="31974"/>
                </a:lnTo>
                <a:lnTo>
                  <a:pt x="16411" y="31063"/>
                </a:lnTo>
                <a:lnTo>
                  <a:pt x="8978" y="26199"/>
                </a:lnTo>
                <a:lnTo>
                  <a:pt x="0" y="16244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9" name="object 319"/>
          <p:cNvSpPr/>
          <p:nvPr/>
        </p:nvSpPr>
        <p:spPr>
          <a:xfrm>
            <a:off x="2247089" y="8003130"/>
            <a:ext cx="22739" cy="31330"/>
          </a:xfrm>
          <a:custGeom>
            <a:avLst/>
            <a:gdLst/>
            <a:ahLst/>
            <a:cxnLst/>
            <a:rect l="l" t="t" r="r" b="b"/>
            <a:pathLst>
              <a:path w="22739" h="31330">
                <a:moveTo>
                  <a:pt x="0" y="19490"/>
                </a:moveTo>
                <a:lnTo>
                  <a:pt x="9043" y="31330"/>
                </a:lnTo>
                <a:lnTo>
                  <a:pt x="11442" y="30993"/>
                </a:lnTo>
                <a:lnTo>
                  <a:pt x="16996" y="25805"/>
                </a:lnTo>
                <a:lnTo>
                  <a:pt x="20187" y="16522"/>
                </a:lnTo>
                <a:lnTo>
                  <a:pt x="22739" y="0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0" name="object 320"/>
          <p:cNvSpPr/>
          <p:nvPr/>
        </p:nvSpPr>
        <p:spPr>
          <a:xfrm>
            <a:off x="2415984" y="7980340"/>
            <a:ext cx="58273" cy="41709"/>
          </a:xfrm>
          <a:custGeom>
            <a:avLst/>
            <a:gdLst/>
            <a:ahLst/>
            <a:cxnLst/>
            <a:rect l="l" t="t" r="r" b="b"/>
            <a:pathLst>
              <a:path w="58273" h="41709">
                <a:moveTo>
                  <a:pt x="38785" y="0"/>
                </a:moveTo>
                <a:lnTo>
                  <a:pt x="2349" y="16994"/>
                </a:lnTo>
                <a:lnTo>
                  <a:pt x="0" y="27932"/>
                </a:lnTo>
                <a:lnTo>
                  <a:pt x="2780" y="35151"/>
                </a:lnTo>
                <a:lnTo>
                  <a:pt x="5037" y="38591"/>
                </a:lnTo>
                <a:lnTo>
                  <a:pt x="8708" y="40524"/>
                </a:lnTo>
                <a:lnTo>
                  <a:pt x="18560" y="41709"/>
                </a:lnTo>
                <a:lnTo>
                  <a:pt x="22775" y="40798"/>
                </a:lnTo>
                <a:lnTo>
                  <a:pt x="36651" y="34444"/>
                </a:lnTo>
                <a:lnTo>
                  <a:pt x="40611" y="33789"/>
                </a:lnTo>
                <a:lnTo>
                  <a:pt x="47896" y="34987"/>
                </a:lnTo>
                <a:lnTo>
                  <a:pt x="58273" y="38976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1" name="object 321"/>
          <p:cNvSpPr/>
          <p:nvPr/>
        </p:nvSpPr>
        <p:spPr>
          <a:xfrm>
            <a:off x="2490085" y="7990034"/>
            <a:ext cx="14902" cy="44224"/>
          </a:xfrm>
          <a:custGeom>
            <a:avLst/>
            <a:gdLst/>
            <a:ahLst/>
            <a:cxnLst/>
            <a:rect l="l" t="t" r="r" b="b"/>
            <a:pathLst>
              <a:path w="14902" h="44224">
                <a:moveTo>
                  <a:pt x="13178" y="38972"/>
                </a:moveTo>
                <a:lnTo>
                  <a:pt x="14902" y="44144"/>
                </a:lnTo>
                <a:lnTo>
                  <a:pt x="13967" y="44224"/>
                </a:lnTo>
                <a:lnTo>
                  <a:pt x="9078" y="40464"/>
                </a:lnTo>
                <a:lnTo>
                  <a:pt x="1659" y="30232"/>
                </a:lnTo>
                <a:lnTo>
                  <a:pt x="0" y="22217"/>
                </a:lnTo>
                <a:lnTo>
                  <a:pt x="62" y="18059"/>
                </a:lnTo>
                <a:lnTo>
                  <a:pt x="3019" y="10552"/>
                </a:lnTo>
                <a:lnTo>
                  <a:pt x="9930" y="0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2" name="object 322"/>
          <p:cNvSpPr/>
          <p:nvPr/>
        </p:nvSpPr>
        <p:spPr>
          <a:xfrm>
            <a:off x="2543807" y="7986355"/>
            <a:ext cx="33918" cy="58831"/>
          </a:xfrm>
          <a:custGeom>
            <a:avLst/>
            <a:gdLst/>
            <a:ahLst/>
            <a:cxnLst/>
            <a:rect l="l" t="t" r="r" b="b"/>
            <a:pathLst>
              <a:path w="33918" h="58831">
                <a:moveTo>
                  <a:pt x="1445" y="19863"/>
                </a:moveTo>
                <a:lnTo>
                  <a:pt x="11788" y="18140"/>
                </a:lnTo>
                <a:lnTo>
                  <a:pt x="15196" y="16550"/>
                </a:lnTo>
                <a:lnTo>
                  <a:pt x="19944" y="11896"/>
                </a:lnTo>
                <a:lnTo>
                  <a:pt x="20633" y="9500"/>
                </a:lnTo>
                <a:lnTo>
                  <a:pt x="20371" y="7182"/>
                </a:lnTo>
                <a:lnTo>
                  <a:pt x="19474" y="4915"/>
                </a:lnTo>
                <a:lnTo>
                  <a:pt x="15592" y="1433"/>
                </a:lnTo>
                <a:lnTo>
                  <a:pt x="13041" y="0"/>
                </a:lnTo>
                <a:lnTo>
                  <a:pt x="10258" y="126"/>
                </a:lnTo>
                <a:lnTo>
                  <a:pt x="4280" y="3154"/>
                </a:lnTo>
                <a:lnTo>
                  <a:pt x="2252" y="6198"/>
                </a:lnTo>
                <a:lnTo>
                  <a:pt x="0" y="14391"/>
                </a:lnTo>
                <a:lnTo>
                  <a:pt x="1885" y="24046"/>
                </a:lnTo>
                <a:lnTo>
                  <a:pt x="6692" y="33990"/>
                </a:lnTo>
                <a:lnTo>
                  <a:pt x="17512" y="46981"/>
                </a:lnTo>
                <a:lnTo>
                  <a:pt x="33918" y="58831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3" name="object 323"/>
          <p:cNvSpPr/>
          <p:nvPr/>
        </p:nvSpPr>
        <p:spPr>
          <a:xfrm>
            <a:off x="2736590" y="7983438"/>
            <a:ext cx="40257" cy="66388"/>
          </a:xfrm>
          <a:custGeom>
            <a:avLst/>
            <a:gdLst/>
            <a:ahLst/>
            <a:cxnLst/>
            <a:rect l="l" t="t" r="r" b="b"/>
            <a:pathLst>
              <a:path w="40257" h="66388">
                <a:moveTo>
                  <a:pt x="38963" y="0"/>
                </a:moveTo>
                <a:lnTo>
                  <a:pt x="2054" y="14602"/>
                </a:lnTo>
                <a:lnTo>
                  <a:pt x="5362" y="23325"/>
                </a:lnTo>
                <a:lnTo>
                  <a:pt x="17061" y="34931"/>
                </a:lnTo>
                <a:lnTo>
                  <a:pt x="33861" y="48187"/>
                </a:lnTo>
                <a:lnTo>
                  <a:pt x="39822" y="53405"/>
                </a:lnTo>
                <a:lnTo>
                  <a:pt x="25161" y="66388"/>
                </a:lnTo>
                <a:lnTo>
                  <a:pt x="10261" y="64205"/>
                </a:lnTo>
                <a:lnTo>
                  <a:pt x="0" y="61691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4" name="object 324"/>
          <p:cNvSpPr/>
          <p:nvPr/>
        </p:nvSpPr>
        <p:spPr>
          <a:xfrm>
            <a:off x="2781787" y="7989881"/>
            <a:ext cx="38342" cy="62422"/>
          </a:xfrm>
          <a:custGeom>
            <a:avLst/>
            <a:gdLst/>
            <a:ahLst/>
            <a:cxnLst/>
            <a:rect l="l" t="t" r="r" b="b"/>
            <a:pathLst>
              <a:path w="38342" h="62422">
                <a:moveTo>
                  <a:pt x="12986" y="0"/>
                </a:moveTo>
                <a:lnTo>
                  <a:pt x="19880" y="5170"/>
                </a:lnTo>
                <a:lnTo>
                  <a:pt x="31061" y="22173"/>
                </a:lnTo>
                <a:lnTo>
                  <a:pt x="36410" y="35466"/>
                </a:lnTo>
                <a:lnTo>
                  <a:pt x="38342" y="42041"/>
                </a:lnTo>
                <a:lnTo>
                  <a:pt x="38186" y="47506"/>
                </a:lnTo>
                <a:lnTo>
                  <a:pt x="34166" y="56465"/>
                </a:lnTo>
                <a:lnTo>
                  <a:pt x="30713" y="59287"/>
                </a:lnTo>
                <a:lnTo>
                  <a:pt x="22067" y="62422"/>
                </a:lnTo>
                <a:lnTo>
                  <a:pt x="13174" y="60930"/>
                </a:lnTo>
                <a:lnTo>
                  <a:pt x="0" y="55191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5" name="object 325"/>
          <p:cNvSpPr/>
          <p:nvPr/>
        </p:nvSpPr>
        <p:spPr>
          <a:xfrm>
            <a:off x="2852944" y="7882707"/>
            <a:ext cx="35707" cy="162307"/>
          </a:xfrm>
          <a:custGeom>
            <a:avLst/>
            <a:gdLst/>
            <a:ahLst/>
            <a:cxnLst/>
            <a:rect l="l" t="t" r="r" b="b"/>
            <a:pathLst>
              <a:path w="35707" h="162307">
                <a:moveTo>
                  <a:pt x="0" y="0"/>
                </a:moveTo>
                <a:lnTo>
                  <a:pt x="3531" y="15402"/>
                </a:lnTo>
                <a:lnTo>
                  <a:pt x="5897" y="31011"/>
                </a:lnTo>
                <a:lnTo>
                  <a:pt x="7538" y="41233"/>
                </a:lnTo>
                <a:lnTo>
                  <a:pt x="17078" y="87014"/>
                </a:lnTo>
                <a:lnTo>
                  <a:pt x="26220" y="122405"/>
                </a:lnTo>
                <a:lnTo>
                  <a:pt x="30649" y="140365"/>
                </a:lnTo>
                <a:lnTo>
                  <a:pt x="34209" y="155805"/>
                </a:lnTo>
                <a:lnTo>
                  <a:pt x="35707" y="162307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6" name="object 326"/>
          <p:cNvSpPr/>
          <p:nvPr/>
        </p:nvSpPr>
        <p:spPr>
          <a:xfrm>
            <a:off x="2901362" y="7963813"/>
            <a:ext cx="48686" cy="44492"/>
          </a:xfrm>
          <a:custGeom>
            <a:avLst/>
            <a:gdLst/>
            <a:ahLst/>
            <a:cxnLst/>
            <a:rect l="l" t="t" r="r" b="b"/>
            <a:pathLst>
              <a:path w="48686" h="44492">
                <a:moveTo>
                  <a:pt x="0" y="0"/>
                </a:moveTo>
                <a:lnTo>
                  <a:pt x="3530" y="17653"/>
                </a:lnTo>
                <a:lnTo>
                  <a:pt x="7537" y="31918"/>
                </a:lnTo>
                <a:lnTo>
                  <a:pt x="11644" y="39791"/>
                </a:lnTo>
                <a:lnTo>
                  <a:pt x="17076" y="44492"/>
                </a:lnTo>
                <a:lnTo>
                  <a:pt x="20039" y="44448"/>
                </a:lnTo>
                <a:lnTo>
                  <a:pt x="26217" y="40551"/>
                </a:lnTo>
                <a:lnTo>
                  <a:pt x="38638" y="23704"/>
                </a:lnTo>
                <a:lnTo>
                  <a:pt x="46487" y="7821"/>
                </a:lnTo>
                <a:lnTo>
                  <a:pt x="48686" y="3245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7" name="object 327"/>
          <p:cNvSpPr/>
          <p:nvPr/>
        </p:nvSpPr>
        <p:spPr>
          <a:xfrm>
            <a:off x="2969242" y="7963765"/>
            <a:ext cx="19472" cy="71398"/>
          </a:xfrm>
          <a:custGeom>
            <a:avLst/>
            <a:gdLst/>
            <a:ahLst/>
            <a:cxnLst/>
            <a:rect l="l" t="t" r="r" b="b"/>
            <a:pathLst>
              <a:path w="19472" h="71398">
                <a:moveTo>
                  <a:pt x="0" y="0"/>
                </a:moveTo>
                <a:lnTo>
                  <a:pt x="4491" y="16044"/>
                </a:lnTo>
                <a:lnTo>
                  <a:pt x="8126" y="27684"/>
                </a:lnTo>
                <a:lnTo>
                  <a:pt x="12145" y="41272"/>
                </a:lnTo>
                <a:lnTo>
                  <a:pt x="15374" y="53802"/>
                </a:lnTo>
                <a:lnTo>
                  <a:pt x="19472" y="71398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8" name="object 328"/>
          <p:cNvSpPr/>
          <p:nvPr/>
        </p:nvSpPr>
        <p:spPr>
          <a:xfrm>
            <a:off x="3001411" y="7979942"/>
            <a:ext cx="51919" cy="29205"/>
          </a:xfrm>
          <a:custGeom>
            <a:avLst/>
            <a:gdLst/>
            <a:ahLst/>
            <a:cxnLst/>
            <a:rect l="l" t="t" r="r" b="b"/>
            <a:pathLst>
              <a:path w="51919" h="29205">
                <a:moveTo>
                  <a:pt x="0" y="0"/>
                </a:moveTo>
                <a:lnTo>
                  <a:pt x="4820" y="14823"/>
                </a:lnTo>
                <a:lnTo>
                  <a:pt x="7310" y="23654"/>
                </a:lnTo>
                <a:lnTo>
                  <a:pt x="9200" y="24783"/>
                </a:lnTo>
                <a:lnTo>
                  <a:pt x="11541" y="23733"/>
                </a:lnTo>
                <a:lnTo>
                  <a:pt x="23071" y="14263"/>
                </a:lnTo>
                <a:lnTo>
                  <a:pt x="26198" y="13114"/>
                </a:lnTo>
                <a:lnTo>
                  <a:pt x="32555" y="12799"/>
                </a:lnTo>
                <a:lnTo>
                  <a:pt x="35404" y="13941"/>
                </a:lnTo>
                <a:lnTo>
                  <a:pt x="51919" y="29205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9" name="object 329"/>
          <p:cNvSpPr/>
          <p:nvPr/>
        </p:nvSpPr>
        <p:spPr>
          <a:xfrm>
            <a:off x="3058938" y="7973203"/>
            <a:ext cx="17217" cy="97538"/>
          </a:xfrm>
          <a:custGeom>
            <a:avLst/>
            <a:gdLst/>
            <a:ahLst/>
            <a:cxnLst/>
            <a:rect l="l" t="t" r="r" b="b"/>
            <a:pathLst>
              <a:path w="17217" h="97538">
                <a:moveTo>
                  <a:pt x="16813" y="3444"/>
                </a:moveTo>
                <a:lnTo>
                  <a:pt x="13369" y="0"/>
                </a:lnTo>
                <a:lnTo>
                  <a:pt x="11272" y="66"/>
                </a:lnTo>
                <a:lnTo>
                  <a:pt x="6059" y="3024"/>
                </a:lnTo>
                <a:lnTo>
                  <a:pt x="2059" y="8906"/>
                </a:lnTo>
                <a:lnTo>
                  <a:pt x="488" y="12493"/>
                </a:lnTo>
                <a:lnTo>
                  <a:pt x="0" y="27876"/>
                </a:lnTo>
                <a:lnTo>
                  <a:pt x="2251" y="39899"/>
                </a:lnTo>
                <a:lnTo>
                  <a:pt x="7571" y="56907"/>
                </a:lnTo>
                <a:lnTo>
                  <a:pt x="13714" y="69156"/>
                </a:lnTo>
                <a:lnTo>
                  <a:pt x="15829" y="72127"/>
                </a:lnTo>
                <a:lnTo>
                  <a:pt x="17217" y="78313"/>
                </a:lnTo>
                <a:lnTo>
                  <a:pt x="17083" y="81477"/>
                </a:lnTo>
                <a:lnTo>
                  <a:pt x="13088" y="87877"/>
                </a:lnTo>
                <a:lnTo>
                  <a:pt x="3835" y="97538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0" name="object 330"/>
          <p:cNvSpPr/>
          <p:nvPr/>
        </p:nvSpPr>
        <p:spPr>
          <a:xfrm>
            <a:off x="872071" y="8158105"/>
            <a:ext cx="52657" cy="136628"/>
          </a:xfrm>
          <a:custGeom>
            <a:avLst/>
            <a:gdLst/>
            <a:ahLst/>
            <a:cxnLst/>
            <a:rect l="l" t="t" r="r" b="b"/>
            <a:pathLst>
              <a:path w="52657" h="136628">
                <a:moveTo>
                  <a:pt x="49212" y="133184"/>
                </a:moveTo>
                <a:lnTo>
                  <a:pt x="52657" y="136628"/>
                </a:lnTo>
                <a:lnTo>
                  <a:pt x="52590" y="136201"/>
                </a:lnTo>
                <a:lnTo>
                  <a:pt x="41829" y="121310"/>
                </a:lnTo>
                <a:lnTo>
                  <a:pt x="31151" y="105557"/>
                </a:lnTo>
                <a:lnTo>
                  <a:pt x="9558" y="60198"/>
                </a:lnTo>
                <a:lnTo>
                  <a:pt x="0" y="9597"/>
                </a:lnTo>
                <a:lnTo>
                  <a:pt x="1264" y="4652"/>
                </a:lnTo>
                <a:lnTo>
                  <a:pt x="3188" y="996"/>
                </a:lnTo>
                <a:lnTo>
                  <a:pt x="6273" y="0"/>
                </a:lnTo>
                <a:lnTo>
                  <a:pt x="14508" y="2738"/>
                </a:lnTo>
                <a:lnTo>
                  <a:pt x="21292" y="10683"/>
                </a:lnTo>
                <a:lnTo>
                  <a:pt x="29747" y="26124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1" name="object 331"/>
          <p:cNvSpPr/>
          <p:nvPr/>
        </p:nvSpPr>
        <p:spPr>
          <a:xfrm>
            <a:off x="853123" y="8213350"/>
            <a:ext cx="111683" cy="45270"/>
          </a:xfrm>
          <a:custGeom>
            <a:avLst/>
            <a:gdLst/>
            <a:ahLst/>
            <a:cxnLst/>
            <a:rect l="l" t="t" r="r" b="b"/>
            <a:pathLst>
              <a:path w="111683" h="45270">
                <a:moveTo>
                  <a:pt x="0" y="0"/>
                </a:moveTo>
                <a:lnTo>
                  <a:pt x="13776" y="1722"/>
                </a:lnTo>
                <a:lnTo>
                  <a:pt x="26306" y="3528"/>
                </a:lnTo>
                <a:lnTo>
                  <a:pt x="43597" y="5611"/>
                </a:lnTo>
                <a:lnTo>
                  <a:pt x="57851" y="6227"/>
                </a:lnTo>
                <a:lnTo>
                  <a:pt x="73861" y="4714"/>
                </a:lnTo>
                <a:lnTo>
                  <a:pt x="81725" y="6780"/>
                </a:lnTo>
                <a:lnTo>
                  <a:pt x="95219" y="15945"/>
                </a:lnTo>
                <a:lnTo>
                  <a:pt x="107747" y="29113"/>
                </a:lnTo>
                <a:lnTo>
                  <a:pt x="110758" y="33465"/>
                </a:lnTo>
                <a:lnTo>
                  <a:pt x="111683" y="37088"/>
                </a:lnTo>
                <a:lnTo>
                  <a:pt x="111219" y="40224"/>
                </a:lnTo>
                <a:lnTo>
                  <a:pt x="109828" y="43035"/>
                </a:lnTo>
                <a:lnTo>
                  <a:pt x="106739" y="44548"/>
                </a:lnTo>
                <a:lnTo>
                  <a:pt x="97539" y="45270"/>
                </a:lnTo>
                <a:lnTo>
                  <a:pt x="85280" y="42466"/>
                </a:lnTo>
                <a:lnTo>
                  <a:pt x="73224" y="37256"/>
                </a:lnTo>
                <a:lnTo>
                  <a:pt x="65463" y="30134"/>
                </a:lnTo>
                <a:lnTo>
                  <a:pt x="63466" y="26577"/>
                </a:lnTo>
                <a:lnTo>
                  <a:pt x="61633" y="12975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2" name="object 332"/>
          <p:cNvSpPr/>
          <p:nvPr/>
        </p:nvSpPr>
        <p:spPr>
          <a:xfrm>
            <a:off x="979587" y="8213273"/>
            <a:ext cx="25947" cy="46679"/>
          </a:xfrm>
          <a:custGeom>
            <a:avLst/>
            <a:gdLst/>
            <a:ahLst/>
            <a:cxnLst/>
            <a:rect l="l" t="t" r="r" b="b"/>
            <a:pathLst>
              <a:path w="25947" h="46679">
                <a:moveTo>
                  <a:pt x="0" y="42165"/>
                </a:moveTo>
                <a:lnTo>
                  <a:pt x="13543" y="46679"/>
                </a:lnTo>
                <a:lnTo>
                  <a:pt x="14795" y="45535"/>
                </a:lnTo>
                <a:lnTo>
                  <a:pt x="14908" y="42970"/>
                </a:lnTo>
                <a:lnTo>
                  <a:pt x="13356" y="27628"/>
                </a:lnTo>
                <a:lnTo>
                  <a:pt x="14809" y="14993"/>
                </a:lnTo>
                <a:lnTo>
                  <a:pt x="18474" y="8345"/>
                </a:lnTo>
                <a:lnTo>
                  <a:pt x="25947" y="0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3" name="object 333"/>
          <p:cNvSpPr/>
          <p:nvPr/>
        </p:nvSpPr>
        <p:spPr>
          <a:xfrm>
            <a:off x="1131966" y="8229412"/>
            <a:ext cx="25944" cy="45403"/>
          </a:xfrm>
          <a:custGeom>
            <a:avLst/>
            <a:gdLst/>
            <a:ahLst/>
            <a:cxnLst/>
            <a:rect l="l" t="t" r="r" b="b"/>
            <a:pathLst>
              <a:path w="25944" h="45403">
                <a:moveTo>
                  <a:pt x="0" y="0"/>
                </a:moveTo>
                <a:lnTo>
                  <a:pt x="9635" y="14813"/>
                </a:lnTo>
                <a:lnTo>
                  <a:pt x="18265" y="31406"/>
                </a:lnTo>
                <a:lnTo>
                  <a:pt x="25944" y="45403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4" name="object 334"/>
          <p:cNvSpPr/>
          <p:nvPr/>
        </p:nvSpPr>
        <p:spPr>
          <a:xfrm>
            <a:off x="1174056" y="8239060"/>
            <a:ext cx="19456" cy="51883"/>
          </a:xfrm>
          <a:custGeom>
            <a:avLst/>
            <a:gdLst/>
            <a:ahLst/>
            <a:cxnLst/>
            <a:rect l="l" t="t" r="r" b="b"/>
            <a:pathLst>
              <a:path w="19456" h="51883">
                <a:moveTo>
                  <a:pt x="19456" y="0"/>
                </a:moveTo>
                <a:lnTo>
                  <a:pt x="14638" y="5538"/>
                </a:lnTo>
                <a:lnTo>
                  <a:pt x="8724" y="19758"/>
                </a:lnTo>
                <a:lnTo>
                  <a:pt x="9059" y="22540"/>
                </a:lnTo>
                <a:lnTo>
                  <a:pt x="13252" y="30618"/>
                </a:lnTo>
                <a:lnTo>
                  <a:pt x="13336" y="37868"/>
                </a:lnTo>
                <a:lnTo>
                  <a:pt x="11773" y="41098"/>
                </a:lnTo>
                <a:lnTo>
                  <a:pt x="0" y="51883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5" name="object 335"/>
          <p:cNvSpPr/>
          <p:nvPr/>
        </p:nvSpPr>
        <p:spPr>
          <a:xfrm>
            <a:off x="1316649" y="8232495"/>
            <a:ext cx="25938" cy="55119"/>
          </a:xfrm>
          <a:custGeom>
            <a:avLst/>
            <a:gdLst/>
            <a:ahLst/>
            <a:cxnLst/>
            <a:rect l="l" t="t" r="r" b="b"/>
            <a:pathLst>
              <a:path w="25938" h="55119">
                <a:moveTo>
                  <a:pt x="0" y="0"/>
                </a:moveTo>
                <a:lnTo>
                  <a:pt x="3442" y="3442"/>
                </a:lnTo>
                <a:lnTo>
                  <a:pt x="9192" y="18826"/>
                </a:lnTo>
                <a:lnTo>
                  <a:pt x="16293" y="33598"/>
                </a:lnTo>
                <a:lnTo>
                  <a:pt x="22285" y="48800"/>
                </a:lnTo>
                <a:lnTo>
                  <a:pt x="25938" y="55119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6" name="object 336"/>
          <p:cNvSpPr/>
          <p:nvPr/>
        </p:nvSpPr>
        <p:spPr>
          <a:xfrm>
            <a:off x="1352224" y="8251868"/>
            <a:ext cx="58354" cy="22693"/>
          </a:xfrm>
          <a:custGeom>
            <a:avLst/>
            <a:gdLst/>
            <a:ahLst/>
            <a:cxnLst/>
            <a:rect l="l" t="t" r="r" b="b"/>
            <a:pathLst>
              <a:path w="58354" h="22693">
                <a:moveTo>
                  <a:pt x="0" y="0"/>
                </a:moveTo>
                <a:lnTo>
                  <a:pt x="7303" y="18049"/>
                </a:lnTo>
                <a:lnTo>
                  <a:pt x="8471" y="19597"/>
                </a:lnTo>
                <a:lnTo>
                  <a:pt x="9609" y="19548"/>
                </a:lnTo>
                <a:lnTo>
                  <a:pt x="17467" y="13427"/>
                </a:lnTo>
                <a:lnTo>
                  <a:pt x="24213" y="11370"/>
                </a:lnTo>
                <a:lnTo>
                  <a:pt x="28029" y="10822"/>
                </a:lnTo>
                <a:lnTo>
                  <a:pt x="42005" y="13492"/>
                </a:lnTo>
                <a:lnTo>
                  <a:pt x="58354" y="22693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7" name="object 337"/>
          <p:cNvSpPr/>
          <p:nvPr/>
        </p:nvSpPr>
        <p:spPr>
          <a:xfrm>
            <a:off x="1585526" y="8157781"/>
            <a:ext cx="42140" cy="119937"/>
          </a:xfrm>
          <a:custGeom>
            <a:avLst/>
            <a:gdLst/>
            <a:ahLst/>
            <a:cxnLst/>
            <a:rect l="l" t="t" r="r" b="b"/>
            <a:pathLst>
              <a:path w="42140" h="119937">
                <a:moveTo>
                  <a:pt x="0" y="0"/>
                </a:moveTo>
                <a:lnTo>
                  <a:pt x="3441" y="12045"/>
                </a:lnTo>
                <a:lnTo>
                  <a:pt x="9933" y="29485"/>
                </a:lnTo>
                <a:lnTo>
                  <a:pt x="14186" y="40186"/>
                </a:lnTo>
                <a:lnTo>
                  <a:pt x="18461" y="51283"/>
                </a:lnTo>
                <a:lnTo>
                  <a:pt x="22752" y="62642"/>
                </a:lnTo>
                <a:lnTo>
                  <a:pt x="27054" y="74177"/>
                </a:lnTo>
                <a:lnTo>
                  <a:pt x="30642" y="84388"/>
                </a:lnTo>
                <a:lnTo>
                  <a:pt x="36549" y="102457"/>
                </a:lnTo>
                <a:lnTo>
                  <a:pt x="42140" y="119937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8" name="object 338"/>
          <p:cNvSpPr/>
          <p:nvPr/>
        </p:nvSpPr>
        <p:spPr>
          <a:xfrm>
            <a:off x="1575685" y="8179579"/>
            <a:ext cx="142611" cy="98054"/>
          </a:xfrm>
          <a:custGeom>
            <a:avLst/>
            <a:gdLst/>
            <a:ahLst/>
            <a:cxnLst/>
            <a:rect l="l" t="t" r="r" b="b"/>
            <a:pathLst>
              <a:path w="142611" h="98054">
                <a:moveTo>
                  <a:pt x="0" y="7301"/>
                </a:moveTo>
                <a:lnTo>
                  <a:pt x="8482" y="2486"/>
                </a:lnTo>
                <a:lnTo>
                  <a:pt x="16974" y="0"/>
                </a:lnTo>
                <a:lnTo>
                  <a:pt x="25790" y="575"/>
                </a:lnTo>
                <a:lnTo>
                  <a:pt x="56172" y="31574"/>
                </a:lnTo>
                <a:lnTo>
                  <a:pt x="71365" y="77561"/>
                </a:lnTo>
                <a:lnTo>
                  <a:pt x="73604" y="94303"/>
                </a:lnTo>
                <a:lnTo>
                  <a:pt x="75719" y="96274"/>
                </a:lnTo>
                <a:lnTo>
                  <a:pt x="78929" y="96147"/>
                </a:lnTo>
                <a:lnTo>
                  <a:pt x="86578" y="92525"/>
                </a:lnTo>
                <a:lnTo>
                  <a:pt x="102212" y="82357"/>
                </a:lnTo>
                <a:lnTo>
                  <a:pt x="107036" y="80027"/>
                </a:lnTo>
                <a:lnTo>
                  <a:pt x="116236" y="79358"/>
                </a:lnTo>
                <a:lnTo>
                  <a:pt x="124767" y="80382"/>
                </a:lnTo>
                <a:lnTo>
                  <a:pt x="132159" y="79636"/>
                </a:lnTo>
                <a:lnTo>
                  <a:pt x="138086" y="77144"/>
                </a:lnTo>
                <a:lnTo>
                  <a:pt x="140675" y="75471"/>
                </a:lnTo>
                <a:lnTo>
                  <a:pt x="141680" y="72915"/>
                </a:lnTo>
                <a:lnTo>
                  <a:pt x="140877" y="66234"/>
                </a:lnTo>
                <a:lnTo>
                  <a:pt x="138934" y="63516"/>
                </a:lnTo>
                <a:lnTo>
                  <a:pt x="132934" y="59535"/>
                </a:lnTo>
                <a:lnTo>
                  <a:pt x="130037" y="60491"/>
                </a:lnTo>
                <a:lnTo>
                  <a:pt x="124899" y="67314"/>
                </a:lnTo>
                <a:lnTo>
                  <a:pt x="124320" y="71079"/>
                </a:lnTo>
                <a:lnTo>
                  <a:pt x="125015" y="74669"/>
                </a:lnTo>
                <a:lnTo>
                  <a:pt x="129029" y="81899"/>
                </a:lnTo>
                <a:lnTo>
                  <a:pt x="142611" y="98054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9" name="object 339"/>
          <p:cNvSpPr/>
          <p:nvPr/>
        </p:nvSpPr>
        <p:spPr>
          <a:xfrm>
            <a:off x="1844554" y="8236006"/>
            <a:ext cx="51853" cy="48024"/>
          </a:xfrm>
          <a:custGeom>
            <a:avLst/>
            <a:gdLst/>
            <a:ahLst/>
            <a:cxnLst/>
            <a:rect l="l" t="t" r="r" b="b"/>
            <a:pathLst>
              <a:path w="51853" h="48024">
                <a:moveTo>
                  <a:pt x="0" y="18856"/>
                </a:moveTo>
                <a:lnTo>
                  <a:pt x="15656" y="0"/>
                </a:lnTo>
                <a:lnTo>
                  <a:pt x="12958" y="884"/>
                </a:lnTo>
                <a:lnTo>
                  <a:pt x="21408" y="39159"/>
                </a:lnTo>
                <a:lnTo>
                  <a:pt x="48246" y="47604"/>
                </a:lnTo>
                <a:lnTo>
                  <a:pt x="51853" y="48024"/>
                </a:lnTo>
              </a:path>
            </a:pathLst>
          </a:custGeom>
          <a:ln w="1093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0" name="object 340"/>
          <p:cNvSpPr/>
          <p:nvPr/>
        </p:nvSpPr>
        <p:spPr>
          <a:xfrm>
            <a:off x="1977262" y="8238579"/>
            <a:ext cx="61567" cy="42125"/>
          </a:xfrm>
          <a:custGeom>
            <a:avLst/>
            <a:gdLst/>
            <a:ahLst/>
            <a:cxnLst/>
            <a:rect l="l" t="t" r="r" b="b"/>
            <a:pathLst>
              <a:path w="61567" h="42125">
                <a:moveTo>
                  <a:pt x="0" y="0"/>
                </a:moveTo>
                <a:lnTo>
                  <a:pt x="15059" y="14099"/>
                </a:lnTo>
                <a:lnTo>
                  <a:pt x="29785" y="25300"/>
                </a:lnTo>
                <a:lnTo>
                  <a:pt x="45550" y="34499"/>
                </a:lnTo>
                <a:lnTo>
                  <a:pt x="61567" y="42125"/>
                </a:lnTo>
              </a:path>
            </a:pathLst>
          </a:custGeom>
          <a:ln w="1093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1" name="object 341"/>
          <p:cNvSpPr/>
          <p:nvPr/>
        </p:nvSpPr>
        <p:spPr>
          <a:xfrm>
            <a:off x="1957657" y="8232019"/>
            <a:ext cx="45360" cy="77760"/>
          </a:xfrm>
          <a:custGeom>
            <a:avLst/>
            <a:gdLst/>
            <a:ahLst/>
            <a:cxnLst/>
            <a:rect l="l" t="t" r="r" b="b"/>
            <a:pathLst>
              <a:path w="45360" h="77760">
                <a:moveTo>
                  <a:pt x="45360" y="0"/>
                </a:moveTo>
                <a:lnTo>
                  <a:pt x="28781" y="41617"/>
                </a:lnTo>
                <a:lnTo>
                  <a:pt x="5813" y="71939"/>
                </a:lnTo>
                <a:lnTo>
                  <a:pt x="0" y="77760"/>
                </a:lnTo>
              </a:path>
            </a:pathLst>
          </a:custGeom>
          <a:ln w="109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2" name="object 342"/>
          <p:cNvSpPr/>
          <p:nvPr/>
        </p:nvSpPr>
        <p:spPr>
          <a:xfrm>
            <a:off x="2038487" y="8231939"/>
            <a:ext cx="24814" cy="116627"/>
          </a:xfrm>
          <a:custGeom>
            <a:avLst/>
            <a:gdLst/>
            <a:ahLst/>
            <a:cxnLst/>
            <a:rect l="l" t="t" r="r" b="b"/>
            <a:pathLst>
              <a:path w="24814" h="116627">
                <a:moveTo>
                  <a:pt x="0" y="0"/>
                </a:moveTo>
                <a:lnTo>
                  <a:pt x="15247" y="36723"/>
                </a:lnTo>
                <a:lnTo>
                  <a:pt x="24814" y="88885"/>
                </a:lnTo>
                <a:lnTo>
                  <a:pt x="23870" y="106167"/>
                </a:lnTo>
                <a:lnTo>
                  <a:pt x="22677" y="116627"/>
                </a:lnTo>
              </a:path>
            </a:pathLst>
          </a:custGeom>
          <a:ln w="1093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3" name="object 343"/>
          <p:cNvSpPr/>
          <p:nvPr/>
        </p:nvSpPr>
        <p:spPr>
          <a:xfrm>
            <a:off x="2041555" y="8202707"/>
            <a:ext cx="51668" cy="48229"/>
          </a:xfrm>
          <a:custGeom>
            <a:avLst/>
            <a:gdLst/>
            <a:ahLst/>
            <a:cxnLst/>
            <a:rect l="l" t="t" r="r" b="b"/>
            <a:pathLst>
              <a:path w="51668" h="48229">
                <a:moveTo>
                  <a:pt x="6478" y="0"/>
                </a:moveTo>
                <a:lnTo>
                  <a:pt x="21532" y="0"/>
                </a:lnTo>
                <a:lnTo>
                  <a:pt x="26232" y="0"/>
                </a:lnTo>
                <a:lnTo>
                  <a:pt x="35293" y="4798"/>
                </a:lnTo>
                <a:lnTo>
                  <a:pt x="43399" y="13290"/>
                </a:lnTo>
                <a:lnTo>
                  <a:pt x="49401" y="24262"/>
                </a:lnTo>
                <a:lnTo>
                  <a:pt x="51589" y="34417"/>
                </a:lnTo>
                <a:lnTo>
                  <a:pt x="51668" y="39141"/>
                </a:lnTo>
                <a:lnTo>
                  <a:pt x="50642" y="42650"/>
                </a:lnTo>
                <a:lnTo>
                  <a:pt x="48877" y="45349"/>
                </a:lnTo>
                <a:lnTo>
                  <a:pt x="46622" y="47509"/>
                </a:lnTo>
                <a:lnTo>
                  <a:pt x="42958" y="48229"/>
                </a:lnTo>
                <a:lnTo>
                  <a:pt x="27844" y="45802"/>
                </a:lnTo>
                <a:lnTo>
                  <a:pt x="12889" y="40165"/>
                </a:lnTo>
                <a:lnTo>
                  <a:pt x="0" y="29153"/>
                </a:lnTo>
              </a:path>
            </a:pathLst>
          </a:custGeom>
          <a:ln w="109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4" name="object 344"/>
          <p:cNvSpPr/>
          <p:nvPr/>
        </p:nvSpPr>
        <p:spPr>
          <a:xfrm>
            <a:off x="2135310" y="8195984"/>
            <a:ext cx="36273" cy="44466"/>
          </a:xfrm>
          <a:custGeom>
            <a:avLst/>
            <a:gdLst/>
            <a:ahLst/>
            <a:cxnLst/>
            <a:rect l="l" t="t" r="r" b="b"/>
            <a:pathLst>
              <a:path w="36273" h="44466">
                <a:moveTo>
                  <a:pt x="9716" y="6646"/>
                </a:moveTo>
                <a:lnTo>
                  <a:pt x="13155" y="1488"/>
                </a:lnTo>
                <a:lnTo>
                  <a:pt x="15248" y="328"/>
                </a:lnTo>
                <a:lnTo>
                  <a:pt x="20452" y="0"/>
                </a:lnTo>
                <a:lnTo>
                  <a:pt x="26363" y="3932"/>
                </a:lnTo>
                <a:lnTo>
                  <a:pt x="29452" y="6996"/>
                </a:lnTo>
                <a:lnTo>
                  <a:pt x="33842" y="16158"/>
                </a:lnTo>
                <a:lnTo>
                  <a:pt x="36273" y="26348"/>
                </a:lnTo>
                <a:lnTo>
                  <a:pt x="36155" y="34476"/>
                </a:lnTo>
                <a:lnTo>
                  <a:pt x="34539" y="37795"/>
                </a:lnTo>
                <a:lnTo>
                  <a:pt x="28906" y="43402"/>
                </a:lnTo>
                <a:lnTo>
                  <a:pt x="25388" y="44466"/>
                </a:lnTo>
                <a:lnTo>
                  <a:pt x="17641" y="43728"/>
                </a:lnTo>
                <a:lnTo>
                  <a:pt x="10359" y="39081"/>
                </a:lnTo>
                <a:lnTo>
                  <a:pt x="0" y="29318"/>
                </a:lnTo>
              </a:path>
            </a:pathLst>
          </a:custGeom>
          <a:ln w="1093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5" name="object 345"/>
          <p:cNvSpPr/>
          <p:nvPr/>
        </p:nvSpPr>
        <p:spPr>
          <a:xfrm>
            <a:off x="2196659" y="8202554"/>
            <a:ext cx="58293" cy="48577"/>
          </a:xfrm>
          <a:custGeom>
            <a:avLst/>
            <a:gdLst/>
            <a:ahLst/>
            <a:cxnLst/>
            <a:rect l="l" t="t" r="r" b="b"/>
            <a:pathLst>
              <a:path w="58293" h="48577">
                <a:moveTo>
                  <a:pt x="0" y="0"/>
                </a:moveTo>
                <a:lnTo>
                  <a:pt x="3438" y="5157"/>
                </a:lnTo>
                <a:lnTo>
                  <a:pt x="7295" y="18680"/>
                </a:lnTo>
                <a:lnTo>
                  <a:pt x="10717" y="32922"/>
                </a:lnTo>
                <a:lnTo>
                  <a:pt x="10646" y="45165"/>
                </a:lnTo>
                <a:lnTo>
                  <a:pt x="16017" y="30358"/>
                </a:lnTo>
                <a:lnTo>
                  <a:pt x="20792" y="25127"/>
                </a:lnTo>
                <a:lnTo>
                  <a:pt x="23577" y="23228"/>
                </a:lnTo>
                <a:lnTo>
                  <a:pt x="30509" y="22078"/>
                </a:lnTo>
                <a:lnTo>
                  <a:pt x="34373" y="22275"/>
                </a:lnTo>
                <a:lnTo>
                  <a:pt x="42504" y="26332"/>
                </a:lnTo>
                <a:lnTo>
                  <a:pt x="49836" y="32933"/>
                </a:lnTo>
                <a:lnTo>
                  <a:pt x="58293" y="48577"/>
                </a:lnTo>
              </a:path>
            </a:pathLst>
          </a:custGeom>
          <a:ln w="1092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6" name="object 346"/>
          <p:cNvSpPr/>
          <p:nvPr/>
        </p:nvSpPr>
        <p:spPr>
          <a:xfrm>
            <a:off x="2264502" y="8201295"/>
            <a:ext cx="29110" cy="69183"/>
          </a:xfrm>
          <a:custGeom>
            <a:avLst/>
            <a:gdLst/>
            <a:ahLst/>
            <a:cxnLst/>
            <a:rect l="l" t="t" r="r" b="b"/>
            <a:pathLst>
              <a:path w="29110" h="69183">
                <a:moveTo>
                  <a:pt x="6443" y="46516"/>
                </a:moveTo>
                <a:lnTo>
                  <a:pt x="13319" y="41359"/>
                </a:lnTo>
                <a:lnTo>
                  <a:pt x="21033" y="29557"/>
                </a:lnTo>
                <a:lnTo>
                  <a:pt x="24438" y="14666"/>
                </a:lnTo>
                <a:lnTo>
                  <a:pt x="22356" y="6096"/>
                </a:lnTo>
                <a:lnTo>
                  <a:pt x="20290" y="2299"/>
                </a:lnTo>
                <a:lnTo>
                  <a:pt x="17473" y="488"/>
                </a:lnTo>
                <a:lnTo>
                  <a:pt x="14156" y="0"/>
                </a:lnTo>
                <a:lnTo>
                  <a:pt x="10506" y="394"/>
                </a:lnTo>
                <a:lnTo>
                  <a:pt x="7352" y="3175"/>
                </a:lnTo>
                <a:lnTo>
                  <a:pt x="1930" y="12982"/>
                </a:lnTo>
                <a:lnTo>
                  <a:pt x="0" y="24776"/>
                </a:lnTo>
                <a:lnTo>
                  <a:pt x="1061" y="37213"/>
                </a:lnTo>
                <a:lnTo>
                  <a:pt x="5130" y="49937"/>
                </a:lnTo>
                <a:lnTo>
                  <a:pt x="15209" y="64080"/>
                </a:lnTo>
                <a:lnTo>
                  <a:pt x="18403" y="66500"/>
                </a:lnTo>
                <a:lnTo>
                  <a:pt x="21252" y="67754"/>
                </a:lnTo>
                <a:lnTo>
                  <a:pt x="29110" y="69183"/>
                </a:lnTo>
              </a:path>
            </a:pathLst>
          </a:custGeom>
          <a:ln w="1092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7" name="object 347"/>
          <p:cNvSpPr/>
          <p:nvPr/>
        </p:nvSpPr>
        <p:spPr>
          <a:xfrm>
            <a:off x="2312837" y="8202139"/>
            <a:ext cx="58279" cy="47246"/>
          </a:xfrm>
          <a:custGeom>
            <a:avLst/>
            <a:gdLst/>
            <a:ahLst/>
            <a:cxnLst/>
            <a:rect l="l" t="t" r="r" b="b"/>
            <a:pathLst>
              <a:path w="58279" h="47246">
                <a:moveTo>
                  <a:pt x="0" y="6737"/>
                </a:moveTo>
                <a:lnTo>
                  <a:pt x="5889" y="22247"/>
                </a:lnTo>
                <a:lnTo>
                  <a:pt x="15495" y="38793"/>
                </a:lnTo>
                <a:lnTo>
                  <a:pt x="20796" y="47246"/>
                </a:lnTo>
                <a:lnTo>
                  <a:pt x="21779" y="47054"/>
                </a:lnTo>
                <a:lnTo>
                  <a:pt x="20104" y="28945"/>
                </a:lnTo>
                <a:lnTo>
                  <a:pt x="20447" y="18766"/>
                </a:lnTo>
                <a:lnTo>
                  <a:pt x="39166" y="0"/>
                </a:lnTo>
                <a:lnTo>
                  <a:pt x="41939" y="1166"/>
                </a:lnTo>
                <a:lnTo>
                  <a:pt x="46940" y="5340"/>
                </a:lnTo>
                <a:lnTo>
                  <a:pt x="53427" y="21265"/>
                </a:lnTo>
                <a:lnTo>
                  <a:pt x="58279" y="39115"/>
                </a:lnTo>
              </a:path>
            </a:pathLst>
          </a:custGeom>
          <a:ln w="1092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8" name="object 348"/>
          <p:cNvSpPr/>
          <p:nvPr/>
        </p:nvSpPr>
        <p:spPr>
          <a:xfrm>
            <a:off x="2364431" y="8092256"/>
            <a:ext cx="43258" cy="142444"/>
          </a:xfrm>
          <a:custGeom>
            <a:avLst/>
            <a:gdLst/>
            <a:ahLst/>
            <a:cxnLst/>
            <a:rect l="l" t="t" r="r" b="b"/>
            <a:pathLst>
              <a:path w="43258" h="142444">
                <a:moveTo>
                  <a:pt x="0" y="0"/>
                </a:moveTo>
                <a:lnTo>
                  <a:pt x="16925" y="39393"/>
                </a:lnTo>
                <a:lnTo>
                  <a:pt x="24548" y="66068"/>
                </a:lnTo>
                <a:lnTo>
                  <a:pt x="28595" y="79297"/>
                </a:lnTo>
                <a:lnTo>
                  <a:pt x="32732" y="92072"/>
                </a:lnTo>
                <a:lnTo>
                  <a:pt x="36929" y="104546"/>
                </a:lnTo>
                <a:lnTo>
                  <a:pt x="41592" y="122243"/>
                </a:lnTo>
                <a:lnTo>
                  <a:pt x="43258" y="136458"/>
                </a:lnTo>
                <a:lnTo>
                  <a:pt x="42085" y="142444"/>
                </a:lnTo>
              </a:path>
            </a:pathLst>
          </a:custGeom>
          <a:ln w="1092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9" name="object 349"/>
          <p:cNvSpPr/>
          <p:nvPr/>
        </p:nvSpPr>
        <p:spPr>
          <a:xfrm>
            <a:off x="2367458" y="8142720"/>
            <a:ext cx="45317" cy="7738"/>
          </a:xfrm>
          <a:custGeom>
            <a:avLst/>
            <a:gdLst/>
            <a:ahLst/>
            <a:cxnLst/>
            <a:rect l="l" t="t" r="r" b="b"/>
            <a:pathLst>
              <a:path w="45317" h="7738">
                <a:moveTo>
                  <a:pt x="0" y="7738"/>
                </a:moveTo>
                <a:lnTo>
                  <a:pt x="16003" y="1655"/>
                </a:lnTo>
                <a:lnTo>
                  <a:pt x="26534" y="0"/>
                </a:lnTo>
                <a:lnTo>
                  <a:pt x="41181" y="908"/>
                </a:lnTo>
                <a:lnTo>
                  <a:pt x="45317" y="1265"/>
                </a:lnTo>
              </a:path>
            </a:pathLst>
          </a:custGeom>
          <a:ln w="109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0" name="object 350"/>
          <p:cNvSpPr/>
          <p:nvPr/>
        </p:nvSpPr>
        <p:spPr>
          <a:xfrm>
            <a:off x="2422270" y="8211884"/>
            <a:ext cx="17901" cy="67968"/>
          </a:xfrm>
          <a:custGeom>
            <a:avLst/>
            <a:gdLst/>
            <a:ahLst/>
            <a:cxnLst/>
            <a:rect l="l" t="t" r="r" b="b"/>
            <a:pathLst>
              <a:path w="17901" h="67968">
                <a:moveTo>
                  <a:pt x="16183" y="0"/>
                </a:moveTo>
                <a:lnTo>
                  <a:pt x="17901" y="17181"/>
                </a:lnTo>
                <a:lnTo>
                  <a:pt x="16826" y="31371"/>
                </a:lnTo>
                <a:lnTo>
                  <a:pt x="13232" y="44510"/>
                </a:lnTo>
                <a:lnTo>
                  <a:pt x="4560" y="60219"/>
                </a:lnTo>
                <a:lnTo>
                  <a:pt x="0" y="67968"/>
                </a:lnTo>
              </a:path>
            </a:pathLst>
          </a:custGeom>
          <a:ln w="1092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1" name="object 351"/>
          <p:cNvSpPr/>
          <p:nvPr/>
        </p:nvSpPr>
        <p:spPr>
          <a:xfrm>
            <a:off x="2567683" y="8121193"/>
            <a:ext cx="25890" cy="142393"/>
          </a:xfrm>
          <a:custGeom>
            <a:avLst/>
            <a:gdLst/>
            <a:ahLst/>
            <a:cxnLst/>
            <a:rect l="l" t="t" r="r" b="b"/>
            <a:pathLst>
              <a:path w="25890" h="142393">
                <a:moveTo>
                  <a:pt x="0" y="0"/>
                </a:moveTo>
                <a:lnTo>
                  <a:pt x="0" y="13744"/>
                </a:lnTo>
                <a:lnTo>
                  <a:pt x="719" y="22107"/>
                </a:lnTo>
                <a:lnTo>
                  <a:pt x="8958" y="66534"/>
                </a:lnTo>
                <a:lnTo>
                  <a:pt x="12444" y="78875"/>
                </a:lnTo>
                <a:lnTo>
                  <a:pt x="15488" y="89980"/>
                </a:lnTo>
                <a:lnTo>
                  <a:pt x="18236" y="100259"/>
                </a:lnTo>
                <a:lnTo>
                  <a:pt x="22488" y="117914"/>
                </a:lnTo>
                <a:lnTo>
                  <a:pt x="24881" y="134501"/>
                </a:lnTo>
                <a:lnTo>
                  <a:pt x="25890" y="142393"/>
                </a:lnTo>
              </a:path>
            </a:pathLst>
          </a:custGeom>
          <a:ln w="1092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2" name="object 352"/>
          <p:cNvSpPr/>
          <p:nvPr/>
        </p:nvSpPr>
        <p:spPr>
          <a:xfrm>
            <a:off x="2564214" y="8179372"/>
            <a:ext cx="38829" cy="9707"/>
          </a:xfrm>
          <a:custGeom>
            <a:avLst/>
            <a:gdLst/>
            <a:ahLst/>
            <a:cxnLst/>
            <a:rect l="l" t="t" r="r" b="b"/>
            <a:pathLst>
              <a:path w="38829" h="9707">
                <a:moveTo>
                  <a:pt x="0" y="9707"/>
                </a:moveTo>
                <a:lnTo>
                  <a:pt x="18014" y="6921"/>
                </a:lnTo>
                <a:lnTo>
                  <a:pt x="35094" y="1408"/>
                </a:lnTo>
                <a:lnTo>
                  <a:pt x="38829" y="0"/>
                </a:lnTo>
              </a:path>
            </a:pathLst>
          </a:custGeom>
          <a:ln w="1092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3" name="object 353"/>
          <p:cNvSpPr/>
          <p:nvPr/>
        </p:nvSpPr>
        <p:spPr>
          <a:xfrm>
            <a:off x="2639143" y="8192240"/>
            <a:ext cx="47783" cy="42061"/>
          </a:xfrm>
          <a:custGeom>
            <a:avLst/>
            <a:gdLst/>
            <a:ahLst/>
            <a:cxnLst/>
            <a:rect l="l" t="t" r="r" b="b"/>
            <a:pathLst>
              <a:path w="47783" h="42061">
                <a:moveTo>
                  <a:pt x="28371" y="0"/>
                </a:moveTo>
                <a:lnTo>
                  <a:pt x="11732" y="958"/>
                </a:lnTo>
                <a:lnTo>
                  <a:pt x="7572" y="1717"/>
                </a:lnTo>
                <a:lnTo>
                  <a:pt x="4439" y="3661"/>
                </a:lnTo>
                <a:lnTo>
                  <a:pt x="0" y="9655"/>
                </a:lnTo>
                <a:lnTo>
                  <a:pt x="469" y="12189"/>
                </a:lnTo>
                <a:lnTo>
                  <a:pt x="2580" y="14237"/>
                </a:lnTo>
                <a:lnTo>
                  <a:pt x="5785" y="15962"/>
                </a:lnTo>
                <a:lnTo>
                  <a:pt x="14139" y="15961"/>
                </a:lnTo>
                <a:lnTo>
                  <a:pt x="22764" y="15003"/>
                </a:lnTo>
                <a:lnTo>
                  <a:pt x="28994" y="16973"/>
                </a:lnTo>
                <a:lnTo>
                  <a:pt x="38262" y="25560"/>
                </a:lnTo>
                <a:lnTo>
                  <a:pt x="47783" y="42061"/>
                </a:lnTo>
              </a:path>
            </a:pathLst>
          </a:custGeom>
          <a:ln w="1091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4" name="object 354"/>
          <p:cNvSpPr/>
          <p:nvPr/>
        </p:nvSpPr>
        <p:spPr>
          <a:xfrm>
            <a:off x="2670504" y="8101583"/>
            <a:ext cx="32350" cy="145578"/>
          </a:xfrm>
          <a:custGeom>
            <a:avLst/>
            <a:gdLst/>
            <a:ahLst/>
            <a:cxnLst/>
            <a:rect l="l" t="t" r="r" b="b"/>
            <a:pathLst>
              <a:path w="32350" h="145578">
                <a:moveTo>
                  <a:pt x="0" y="0"/>
                </a:moveTo>
                <a:lnTo>
                  <a:pt x="17265" y="40510"/>
                </a:lnTo>
                <a:lnTo>
                  <a:pt x="27413" y="87361"/>
                </a:lnTo>
                <a:lnTo>
                  <a:pt x="31700" y="133811"/>
                </a:lnTo>
                <a:lnTo>
                  <a:pt x="32350" y="145578"/>
                </a:lnTo>
              </a:path>
            </a:pathLst>
          </a:custGeom>
          <a:ln w="1091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5" name="object 355"/>
          <p:cNvSpPr/>
          <p:nvPr/>
        </p:nvSpPr>
        <p:spPr>
          <a:xfrm>
            <a:off x="2708485" y="8159743"/>
            <a:ext cx="74987" cy="87336"/>
          </a:xfrm>
          <a:custGeom>
            <a:avLst/>
            <a:gdLst/>
            <a:ahLst/>
            <a:cxnLst/>
            <a:rect l="l" t="t" r="r" b="b"/>
            <a:pathLst>
              <a:path w="74987" h="87336">
                <a:moveTo>
                  <a:pt x="16762" y="0"/>
                </a:moveTo>
                <a:lnTo>
                  <a:pt x="3864" y="17270"/>
                </a:lnTo>
                <a:lnTo>
                  <a:pt x="487" y="26245"/>
                </a:lnTo>
                <a:lnTo>
                  <a:pt x="0" y="41401"/>
                </a:lnTo>
                <a:lnTo>
                  <a:pt x="5566" y="57273"/>
                </a:lnTo>
                <a:lnTo>
                  <a:pt x="45635" y="64243"/>
                </a:lnTo>
                <a:lnTo>
                  <a:pt x="60567" y="28906"/>
                </a:lnTo>
                <a:lnTo>
                  <a:pt x="59263" y="26459"/>
                </a:lnTo>
                <a:lnTo>
                  <a:pt x="47596" y="65190"/>
                </a:lnTo>
                <a:lnTo>
                  <a:pt x="59825" y="85697"/>
                </a:lnTo>
                <a:lnTo>
                  <a:pt x="74987" y="87336"/>
                </a:lnTo>
              </a:path>
            </a:pathLst>
          </a:custGeom>
          <a:ln w="1091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6" name="object 356"/>
          <p:cNvSpPr/>
          <p:nvPr/>
        </p:nvSpPr>
        <p:spPr>
          <a:xfrm>
            <a:off x="845863" y="8350497"/>
            <a:ext cx="38811" cy="129372"/>
          </a:xfrm>
          <a:custGeom>
            <a:avLst/>
            <a:gdLst/>
            <a:ahLst/>
            <a:cxnLst/>
            <a:rect l="l" t="t" r="r" b="b"/>
            <a:pathLst>
              <a:path w="38811" h="129372">
                <a:moveTo>
                  <a:pt x="0" y="0"/>
                </a:moveTo>
                <a:lnTo>
                  <a:pt x="7935" y="42232"/>
                </a:lnTo>
                <a:lnTo>
                  <a:pt x="18323" y="71209"/>
                </a:lnTo>
                <a:lnTo>
                  <a:pt x="24434" y="88668"/>
                </a:lnTo>
                <a:lnTo>
                  <a:pt x="29547" y="103734"/>
                </a:lnTo>
                <a:lnTo>
                  <a:pt x="35747" y="119220"/>
                </a:lnTo>
                <a:lnTo>
                  <a:pt x="38811" y="129372"/>
                </a:lnTo>
              </a:path>
            </a:pathLst>
          </a:custGeom>
          <a:ln w="1091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7" name="object 357"/>
          <p:cNvSpPr/>
          <p:nvPr/>
        </p:nvSpPr>
        <p:spPr>
          <a:xfrm>
            <a:off x="887874" y="8422898"/>
            <a:ext cx="73888" cy="46096"/>
          </a:xfrm>
          <a:custGeom>
            <a:avLst/>
            <a:gdLst/>
            <a:ahLst/>
            <a:cxnLst/>
            <a:rect l="l" t="t" r="r" b="b"/>
            <a:pathLst>
              <a:path w="73888" h="46096">
                <a:moveTo>
                  <a:pt x="0" y="8353"/>
                </a:moveTo>
                <a:lnTo>
                  <a:pt x="15850" y="1685"/>
                </a:lnTo>
                <a:lnTo>
                  <a:pt x="28723" y="0"/>
                </a:lnTo>
                <a:lnTo>
                  <a:pt x="42829" y="4041"/>
                </a:lnTo>
                <a:lnTo>
                  <a:pt x="73642" y="32107"/>
                </a:lnTo>
                <a:lnTo>
                  <a:pt x="73888" y="36046"/>
                </a:lnTo>
                <a:lnTo>
                  <a:pt x="72974" y="39391"/>
                </a:lnTo>
                <a:lnTo>
                  <a:pt x="69084" y="45025"/>
                </a:lnTo>
                <a:lnTo>
                  <a:pt x="64741" y="46096"/>
                </a:lnTo>
                <a:lnTo>
                  <a:pt x="52249" y="45369"/>
                </a:lnTo>
                <a:lnTo>
                  <a:pt x="16965" y="28802"/>
                </a:lnTo>
                <a:lnTo>
                  <a:pt x="16169" y="24522"/>
                </a:lnTo>
              </a:path>
            </a:pathLst>
          </a:custGeom>
          <a:ln w="1091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8" name="object 358"/>
          <p:cNvSpPr/>
          <p:nvPr/>
        </p:nvSpPr>
        <p:spPr>
          <a:xfrm>
            <a:off x="998784" y="8418214"/>
            <a:ext cx="46821" cy="84798"/>
          </a:xfrm>
          <a:custGeom>
            <a:avLst/>
            <a:gdLst/>
            <a:ahLst/>
            <a:cxnLst/>
            <a:rect l="l" t="t" r="r" b="b"/>
            <a:pathLst>
              <a:path w="46821" h="84798">
                <a:moveTo>
                  <a:pt x="18395" y="0"/>
                </a:moveTo>
                <a:lnTo>
                  <a:pt x="9812" y="0"/>
                </a:lnTo>
                <a:lnTo>
                  <a:pt x="6565" y="1077"/>
                </a:lnTo>
                <a:lnTo>
                  <a:pt x="1041" y="5149"/>
                </a:lnTo>
                <a:lnTo>
                  <a:pt x="0" y="8103"/>
                </a:lnTo>
                <a:lnTo>
                  <a:pt x="758" y="15218"/>
                </a:lnTo>
                <a:lnTo>
                  <a:pt x="3044" y="18050"/>
                </a:lnTo>
                <a:lnTo>
                  <a:pt x="18663" y="26133"/>
                </a:lnTo>
                <a:lnTo>
                  <a:pt x="33977" y="34543"/>
                </a:lnTo>
                <a:lnTo>
                  <a:pt x="44090" y="47840"/>
                </a:lnTo>
                <a:lnTo>
                  <a:pt x="46821" y="59346"/>
                </a:lnTo>
                <a:lnTo>
                  <a:pt x="46478" y="70208"/>
                </a:lnTo>
                <a:lnTo>
                  <a:pt x="43930" y="77431"/>
                </a:lnTo>
                <a:lnTo>
                  <a:pt x="39445" y="82078"/>
                </a:lnTo>
                <a:lnTo>
                  <a:pt x="36740" y="83821"/>
                </a:lnTo>
                <a:lnTo>
                  <a:pt x="30859" y="84798"/>
                </a:lnTo>
                <a:lnTo>
                  <a:pt x="27782" y="84556"/>
                </a:lnTo>
                <a:lnTo>
                  <a:pt x="25372" y="83317"/>
                </a:lnTo>
                <a:lnTo>
                  <a:pt x="18395" y="74371"/>
                </a:lnTo>
              </a:path>
            </a:pathLst>
          </a:custGeom>
          <a:ln w="1091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9" name="object 359"/>
          <p:cNvSpPr/>
          <p:nvPr/>
        </p:nvSpPr>
        <p:spPr>
          <a:xfrm>
            <a:off x="1098857" y="8431045"/>
            <a:ext cx="24966" cy="29975"/>
          </a:xfrm>
          <a:custGeom>
            <a:avLst/>
            <a:gdLst/>
            <a:ahLst/>
            <a:cxnLst/>
            <a:rect l="l" t="t" r="r" b="b"/>
            <a:pathLst>
              <a:path w="24966" h="29975">
                <a:moveTo>
                  <a:pt x="5567" y="0"/>
                </a:moveTo>
                <a:lnTo>
                  <a:pt x="2134" y="5148"/>
                </a:lnTo>
                <a:lnTo>
                  <a:pt x="0" y="15216"/>
                </a:lnTo>
                <a:lnTo>
                  <a:pt x="2374" y="23168"/>
                </a:lnTo>
                <a:lnTo>
                  <a:pt x="4516" y="27300"/>
                </a:lnTo>
                <a:lnTo>
                  <a:pt x="7381" y="29336"/>
                </a:lnTo>
                <a:lnTo>
                  <a:pt x="10728" y="29975"/>
                </a:lnTo>
                <a:lnTo>
                  <a:pt x="17201" y="29129"/>
                </a:lnTo>
                <a:lnTo>
                  <a:pt x="24966" y="25865"/>
                </a:lnTo>
              </a:path>
            </a:pathLst>
          </a:custGeom>
          <a:ln w="1091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0" name="object 360"/>
          <p:cNvSpPr/>
          <p:nvPr/>
        </p:nvSpPr>
        <p:spPr>
          <a:xfrm>
            <a:off x="1136690" y="8434175"/>
            <a:ext cx="25862" cy="22829"/>
          </a:xfrm>
          <a:custGeom>
            <a:avLst/>
            <a:gdLst/>
            <a:ahLst/>
            <a:cxnLst/>
            <a:rect l="l" t="t" r="r" b="b"/>
            <a:pathLst>
              <a:path w="25862" h="22829">
                <a:moveTo>
                  <a:pt x="0" y="19396"/>
                </a:moveTo>
                <a:lnTo>
                  <a:pt x="3432" y="22829"/>
                </a:lnTo>
                <a:lnTo>
                  <a:pt x="4802" y="22403"/>
                </a:lnTo>
                <a:lnTo>
                  <a:pt x="14742" y="8789"/>
                </a:lnTo>
                <a:lnTo>
                  <a:pt x="25862" y="0"/>
                </a:lnTo>
              </a:path>
            </a:pathLst>
          </a:custGeom>
          <a:ln w="1091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1" name="object 361"/>
          <p:cNvSpPr/>
          <p:nvPr/>
        </p:nvSpPr>
        <p:spPr>
          <a:xfrm>
            <a:off x="1247537" y="8356494"/>
            <a:ext cx="10909" cy="0"/>
          </a:xfrm>
          <a:custGeom>
            <a:avLst/>
            <a:gdLst/>
            <a:ahLst/>
            <a:cxnLst/>
            <a:rect l="l" t="t" r="r" b="b"/>
            <a:pathLst>
              <a:path w="10909" h="0">
                <a:moveTo>
                  <a:pt x="0" y="0"/>
                </a:moveTo>
                <a:lnTo>
                  <a:pt x="10909" y="0"/>
                </a:lnTo>
              </a:path>
            </a:pathLst>
          </a:custGeom>
          <a:ln w="1292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2" name="object 362"/>
          <p:cNvSpPr/>
          <p:nvPr/>
        </p:nvSpPr>
        <p:spPr>
          <a:xfrm>
            <a:off x="1252913" y="8424272"/>
            <a:ext cx="12928" cy="54944"/>
          </a:xfrm>
          <a:custGeom>
            <a:avLst/>
            <a:gdLst/>
            <a:ahLst/>
            <a:cxnLst/>
            <a:rect l="l" t="t" r="r" b="b"/>
            <a:pathLst>
              <a:path w="12928" h="54944">
                <a:moveTo>
                  <a:pt x="0" y="0"/>
                </a:moveTo>
                <a:lnTo>
                  <a:pt x="5160" y="17343"/>
                </a:lnTo>
                <a:lnTo>
                  <a:pt x="10307" y="33428"/>
                </a:lnTo>
                <a:lnTo>
                  <a:pt x="12410" y="50162"/>
                </a:lnTo>
                <a:lnTo>
                  <a:pt x="12928" y="54944"/>
                </a:lnTo>
              </a:path>
            </a:pathLst>
          </a:custGeom>
          <a:ln w="1090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3" name="object 363"/>
          <p:cNvSpPr/>
          <p:nvPr/>
        </p:nvSpPr>
        <p:spPr>
          <a:xfrm>
            <a:off x="1262529" y="8362769"/>
            <a:ext cx="42011" cy="109875"/>
          </a:xfrm>
          <a:custGeom>
            <a:avLst/>
            <a:gdLst/>
            <a:ahLst/>
            <a:cxnLst/>
            <a:rect l="l" t="t" r="r" b="b"/>
            <a:pathLst>
              <a:path w="42011" h="109875">
                <a:moveTo>
                  <a:pt x="0" y="0"/>
                </a:moveTo>
                <a:lnTo>
                  <a:pt x="17992" y="38348"/>
                </a:lnTo>
                <a:lnTo>
                  <a:pt x="28670" y="69452"/>
                </a:lnTo>
                <a:lnTo>
                  <a:pt x="34406" y="86882"/>
                </a:lnTo>
                <a:lnTo>
                  <a:pt x="39758" y="103062"/>
                </a:lnTo>
                <a:lnTo>
                  <a:pt x="42011" y="109875"/>
                </a:lnTo>
              </a:path>
            </a:pathLst>
          </a:custGeom>
          <a:ln w="1090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4" name="object 364"/>
          <p:cNvSpPr/>
          <p:nvPr/>
        </p:nvSpPr>
        <p:spPr>
          <a:xfrm>
            <a:off x="1275374" y="8392585"/>
            <a:ext cx="129249" cy="86414"/>
          </a:xfrm>
          <a:custGeom>
            <a:avLst/>
            <a:gdLst/>
            <a:ahLst/>
            <a:cxnLst/>
            <a:rect l="l" t="t" r="r" b="b"/>
            <a:pathLst>
              <a:path w="129249" h="86414">
                <a:moveTo>
                  <a:pt x="0" y="15326"/>
                </a:moveTo>
                <a:lnTo>
                  <a:pt x="16274" y="767"/>
                </a:lnTo>
                <a:lnTo>
                  <a:pt x="26500" y="0"/>
                </a:lnTo>
                <a:lnTo>
                  <a:pt x="37627" y="2411"/>
                </a:lnTo>
                <a:lnTo>
                  <a:pt x="44966" y="7073"/>
                </a:lnTo>
                <a:lnTo>
                  <a:pt x="49665" y="12735"/>
                </a:lnTo>
                <a:lnTo>
                  <a:pt x="57321" y="30293"/>
                </a:lnTo>
                <a:lnTo>
                  <a:pt x="63528" y="46765"/>
                </a:lnTo>
                <a:lnTo>
                  <a:pt x="67249" y="53713"/>
                </a:lnTo>
                <a:lnTo>
                  <a:pt x="69605" y="54920"/>
                </a:lnTo>
                <a:lnTo>
                  <a:pt x="72253" y="54647"/>
                </a:lnTo>
                <a:lnTo>
                  <a:pt x="85958" y="49901"/>
                </a:lnTo>
                <a:lnTo>
                  <a:pt x="89976" y="50942"/>
                </a:lnTo>
                <a:lnTo>
                  <a:pt x="106745" y="64554"/>
                </a:lnTo>
                <a:lnTo>
                  <a:pt x="124531" y="81780"/>
                </a:lnTo>
                <a:lnTo>
                  <a:pt x="129249" y="86414"/>
                </a:lnTo>
              </a:path>
            </a:pathLst>
          </a:custGeom>
          <a:ln w="1090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5" name="object 365"/>
          <p:cNvSpPr/>
          <p:nvPr/>
        </p:nvSpPr>
        <p:spPr>
          <a:xfrm>
            <a:off x="1462683" y="8436889"/>
            <a:ext cx="96926" cy="47132"/>
          </a:xfrm>
          <a:custGeom>
            <a:avLst/>
            <a:gdLst/>
            <a:ahLst/>
            <a:cxnLst/>
            <a:rect l="l" t="t" r="r" b="b"/>
            <a:pathLst>
              <a:path w="96926" h="47132">
                <a:moveTo>
                  <a:pt x="0" y="0"/>
                </a:moveTo>
                <a:lnTo>
                  <a:pt x="2579" y="15476"/>
                </a:lnTo>
                <a:lnTo>
                  <a:pt x="6228" y="32706"/>
                </a:lnTo>
                <a:lnTo>
                  <a:pt x="12375" y="46467"/>
                </a:lnTo>
                <a:lnTo>
                  <a:pt x="12917" y="47132"/>
                </a:lnTo>
                <a:lnTo>
                  <a:pt x="13880" y="31341"/>
                </a:lnTo>
                <a:lnTo>
                  <a:pt x="14638" y="27356"/>
                </a:lnTo>
                <a:lnTo>
                  <a:pt x="17297" y="25776"/>
                </a:lnTo>
                <a:lnTo>
                  <a:pt x="25995" y="26892"/>
                </a:lnTo>
                <a:lnTo>
                  <a:pt x="36142" y="31860"/>
                </a:lnTo>
                <a:lnTo>
                  <a:pt x="39172" y="32009"/>
                </a:lnTo>
                <a:lnTo>
                  <a:pt x="45410" y="29304"/>
                </a:lnTo>
                <a:lnTo>
                  <a:pt x="61851" y="18871"/>
                </a:lnTo>
                <a:lnTo>
                  <a:pt x="69969" y="19276"/>
                </a:lnTo>
                <a:lnTo>
                  <a:pt x="79201" y="22208"/>
                </a:lnTo>
                <a:lnTo>
                  <a:pt x="96926" y="32309"/>
                </a:lnTo>
              </a:path>
            </a:pathLst>
          </a:custGeom>
          <a:ln w="109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6" name="object 366"/>
          <p:cNvSpPr/>
          <p:nvPr/>
        </p:nvSpPr>
        <p:spPr>
          <a:xfrm>
            <a:off x="1675792" y="8433555"/>
            <a:ext cx="32855" cy="27116"/>
          </a:xfrm>
          <a:custGeom>
            <a:avLst/>
            <a:gdLst/>
            <a:ahLst/>
            <a:cxnLst/>
            <a:rect l="l" t="t" r="r" b="b"/>
            <a:pathLst>
              <a:path w="32855" h="27116">
                <a:moveTo>
                  <a:pt x="19382" y="0"/>
                </a:moveTo>
                <a:lnTo>
                  <a:pt x="24541" y="5875"/>
                </a:lnTo>
                <a:lnTo>
                  <a:pt x="32855" y="22465"/>
                </a:lnTo>
                <a:lnTo>
                  <a:pt x="31954" y="24668"/>
                </a:lnTo>
                <a:lnTo>
                  <a:pt x="29558" y="26137"/>
                </a:lnTo>
                <a:lnTo>
                  <a:pt x="26166" y="27116"/>
                </a:lnTo>
                <a:lnTo>
                  <a:pt x="22469" y="26333"/>
                </a:lnTo>
                <a:lnTo>
                  <a:pt x="14533" y="21634"/>
                </a:lnTo>
                <a:lnTo>
                  <a:pt x="0" y="6461"/>
                </a:lnTo>
              </a:path>
            </a:pathLst>
          </a:custGeom>
          <a:ln w="109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7" name="object 367"/>
          <p:cNvSpPr/>
          <p:nvPr/>
        </p:nvSpPr>
        <p:spPr>
          <a:xfrm>
            <a:off x="1688952" y="8353504"/>
            <a:ext cx="43337" cy="128399"/>
          </a:xfrm>
          <a:custGeom>
            <a:avLst/>
            <a:gdLst/>
            <a:ahLst/>
            <a:cxnLst/>
            <a:rect l="l" t="t" r="r" b="b"/>
            <a:pathLst>
              <a:path w="43337" h="128399">
                <a:moveTo>
                  <a:pt x="41622" y="128399"/>
                </a:moveTo>
                <a:lnTo>
                  <a:pt x="43337" y="123255"/>
                </a:lnTo>
                <a:lnTo>
                  <a:pt x="39259" y="109767"/>
                </a:lnTo>
                <a:lnTo>
                  <a:pt x="31241" y="93440"/>
                </a:lnTo>
                <a:lnTo>
                  <a:pt x="26087" y="83559"/>
                </a:lnTo>
                <a:lnTo>
                  <a:pt x="20499" y="71947"/>
                </a:lnTo>
                <a:lnTo>
                  <a:pt x="4498" y="33033"/>
                </a:lnTo>
                <a:lnTo>
                  <a:pt x="0" y="9448"/>
                </a:lnTo>
                <a:lnTo>
                  <a:pt x="1312" y="3159"/>
                </a:lnTo>
                <a:lnTo>
                  <a:pt x="4700" y="402"/>
                </a:lnTo>
                <a:lnTo>
                  <a:pt x="9470" y="0"/>
                </a:lnTo>
                <a:lnTo>
                  <a:pt x="14445" y="2961"/>
                </a:lnTo>
                <a:lnTo>
                  <a:pt x="24758" y="14866"/>
                </a:lnTo>
                <a:lnTo>
                  <a:pt x="30538" y="29967"/>
                </a:lnTo>
                <a:lnTo>
                  <a:pt x="32079" y="38013"/>
                </a:lnTo>
                <a:lnTo>
                  <a:pt x="31671" y="44454"/>
                </a:lnTo>
                <a:lnTo>
                  <a:pt x="27389" y="54482"/>
                </a:lnTo>
                <a:lnTo>
                  <a:pt x="24238" y="57587"/>
                </a:lnTo>
                <a:lnTo>
                  <a:pt x="15814" y="61957"/>
                </a:lnTo>
                <a:lnTo>
                  <a:pt x="16521" y="62570"/>
                </a:lnTo>
                <a:lnTo>
                  <a:pt x="31400" y="63554"/>
                </a:lnTo>
                <a:lnTo>
                  <a:pt x="41622" y="63797"/>
                </a:lnTo>
              </a:path>
            </a:pathLst>
          </a:custGeom>
          <a:ln w="109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8" name="object 368"/>
          <p:cNvSpPr/>
          <p:nvPr/>
        </p:nvSpPr>
        <p:spPr>
          <a:xfrm>
            <a:off x="1908075" y="8394593"/>
            <a:ext cx="71848" cy="87985"/>
          </a:xfrm>
          <a:custGeom>
            <a:avLst/>
            <a:gdLst/>
            <a:ahLst/>
            <a:cxnLst/>
            <a:rect l="l" t="t" r="r" b="b"/>
            <a:pathLst>
              <a:path w="71848" h="87985">
                <a:moveTo>
                  <a:pt x="0" y="0"/>
                </a:moveTo>
                <a:lnTo>
                  <a:pt x="10705" y="47085"/>
                </a:lnTo>
                <a:lnTo>
                  <a:pt x="21501" y="77941"/>
                </a:lnTo>
                <a:lnTo>
                  <a:pt x="22946" y="82104"/>
                </a:lnTo>
                <a:lnTo>
                  <a:pt x="23910" y="83445"/>
                </a:lnTo>
                <a:lnTo>
                  <a:pt x="24553" y="82903"/>
                </a:lnTo>
                <a:lnTo>
                  <a:pt x="30195" y="64890"/>
                </a:lnTo>
                <a:lnTo>
                  <a:pt x="31972" y="61562"/>
                </a:lnTo>
                <a:lnTo>
                  <a:pt x="34951" y="59343"/>
                </a:lnTo>
                <a:lnTo>
                  <a:pt x="43046" y="56877"/>
                </a:lnTo>
                <a:lnTo>
                  <a:pt x="52625" y="58652"/>
                </a:lnTo>
                <a:lnTo>
                  <a:pt x="71848" y="86075"/>
                </a:lnTo>
                <a:lnTo>
                  <a:pt x="69430" y="87886"/>
                </a:lnTo>
                <a:lnTo>
                  <a:pt x="61001" y="87985"/>
                </a:lnTo>
                <a:lnTo>
                  <a:pt x="44151" y="82291"/>
                </a:lnTo>
                <a:lnTo>
                  <a:pt x="32297" y="77513"/>
                </a:lnTo>
              </a:path>
            </a:pathLst>
          </a:custGeom>
          <a:ln w="109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9" name="object 369"/>
          <p:cNvSpPr/>
          <p:nvPr/>
        </p:nvSpPr>
        <p:spPr>
          <a:xfrm>
            <a:off x="1975735" y="8459081"/>
            <a:ext cx="36127" cy="18792"/>
          </a:xfrm>
          <a:custGeom>
            <a:avLst/>
            <a:gdLst/>
            <a:ahLst/>
            <a:cxnLst/>
            <a:rect l="l" t="t" r="r" b="b"/>
            <a:pathLst>
              <a:path w="36127" h="18792">
                <a:moveTo>
                  <a:pt x="25835" y="0"/>
                </a:moveTo>
                <a:lnTo>
                  <a:pt x="30978" y="3428"/>
                </a:lnTo>
                <a:lnTo>
                  <a:pt x="34459" y="7982"/>
                </a:lnTo>
                <a:lnTo>
                  <a:pt x="35890" y="10703"/>
                </a:lnTo>
                <a:lnTo>
                  <a:pt x="36127" y="13235"/>
                </a:lnTo>
                <a:lnTo>
                  <a:pt x="34475" y="17962"/>
                </a:lnTo>
                <a:lnTo>
                  <a:pt x="31236" y="18792"/>
                </a:lnTo>
                <a:lnTo>
                  <a:pt x="20939" y="17801"/>
                </a:lnTo>
                <a:lnTo>
                  <a:pt x="11818" y="14011"/>
                </a:lnTo>
                <a:lnTo>
                  <a:pt x="0" y="6458"/>
                </a:lnTo>
              </a:path>
            </a:pathLst>
          </a:custGeom>
          <a:ln w="108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0" name="object 370"/>
          <p:cNvSpPr/>
          <p:nvPr/>
        </p:nvSpPr>
        <p:spPr>
          <a:xfrm>
            <a:off x="2043380" y="8345961"/>
            <a:ext cx="12916" cy="119471"/>
          </a:xfrm>
          <a:custGeom>
            <a:avLst/>
            <a:gdLst/>
            <a:ahLst/>
            <a:cxnLst/>
            <a:rect l="l" t="t" r="r" b="b"/>
            <a:pathLst>
              <a:path w="12916" h="119471">
                <a:moveTo>
                  <a:pt x="0" y="0"/>
                </a:moveTo>
                <a:lnTo>
                  <a:pt x="3428" y="5142"/>
                </a:lnTo>
                <a:lnTo>
                  <a:pt x="5560" y="22053"/>
                </a:lnTo>
                <a:lnTo>
                  <a:pt x="7015" y="39101"/>
                </a:lnTo>
                <a:lnTo>
                  <a:pt x="7906" y="48670"/>
                </a:lnTo>
                <a:lnTo>
                  <a:pt x="8858" y="58637"/>
                </a:lnTo>
                <a:lnTo>
                  <a:pt x="9852" y="68869"/>
                </a:lnTo>
                <a:lnTo>
                  <a:pt x="10873" y="79279"/>
                </a:lnTo>
                <a:lnTo>
                  <a:pt x="12008" y="96585"/>
                </a:lnTo>
                <a:lnTo>
                  <a:pt x="12646" y="112690"/>
                </a:lnTo>
                <a:lnTo>
                  <a:pt x="12916" y="119471"/>
                </a:lnTo>
              </a:path>
            </a:pathLst>
          </a:custGeom>
          <a:ln w="1089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1" name="object 371"/>
          <p:cNvSpPr/>
          <p:nvPr/>
        </p:nvSpPr>
        <p:spPr>
          <a:xfrm>
            <a:off x="2046436" y="8392231"/>
            <a:ext cx="93629" cy="61757"/>
          </a:xfrm>
          <a:custGeom>
            <a:avLst/>
            <a:gdLst/>
            <a:ahLst/>
            <a:cxnLst/>
            <a:rect l="l" t="t" r="r" b="b"/>
            <a:pathLst>
              <a:path w="93629" h="61757">
                <a:moveTo>
                  <a:pt x="0" y="11751"/>
                </a:moveTo>
                <a:lnTo>
                  <a:pt x="16261" y="2763"/>
                </a:lnTo>
                <a:lnTo>
                  <a:pt x="27577" y="0"/>
                </a:lnTo>
                <a:lnTo>
                  <a:pt x="30582" y="1764"/>
                </a:lnTo>
                <a:lnTo>
                  <a:pt x="34876" y="9465"/>
                </a:lnTo>
                <a:lnTo>
                  <a:pt x="39311" y="27615"/>
                </a:lnTo>
                <a:lnTo>
                  <a:pt x="42702" y="40684"/>
                </a:lnTo>
                <a:lnTo>
                  <a:pt x="45525" y="52591"/>
                </a:lnTo>
                <a:lnTo>
                  <a:pt x="45583" y="61470"/>
                </a:lnTo>
                <a:lnTo>
                  <a:pt x="45455" y="61757"/>
                </a:lnTo>
                <a:lnTo>
                  <a:pt x="45314" y="55380"/>
                </a:lnTo>
                <a:lnTo>
                  <a:pt x="48120" y="48002"/>
                </a:lnTo>
                <a:lnTo>
                  <a:pt x="53314" y="41494"/>
                </a:lnTo>
                <a:lnTo>
                  <a:pt x="60405" y="36210"/>
                </a:lnTo>
                <a:lnTo>
                  <a:pt x="64664" y="35590"/>
                </a:lnTo>
                <a:lnTo>
                  <a:pt x="74178" y="37771"/>
                </a:lnTo>
                <a:lnTo>
                  <a:pt x="82473" y="43285"/>
                </a:lnTo>
                <a:lnTo>
                  <a:pt x="93629" y="53722"/>
                </a:lnTo>
              </a:path>
            </a:pathLst>
          </a:custGeom>
          <a:ln w="1089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2" name="object 372"/>
          <p:cNvSpPr/>
          <p:nvPr/>
        </p:nvSpPr>
        <p:spPr>
          <a:xfrm>
            <a:off x="2291608" y="8400654"/>
            <a:ext cx="41966" cy="74248"/>
          </a:xfrm>
          <a:custGeom>
            <a:avLst/>
            <a:gdLst/>
            <a:ahLst/>
            <a:cxnLst/>
            <a:rect l="l" t="t" r="r" b="b"/>
            <a:pathLst>
              <a:path w="41966" h="74248">
                <a:moveTo>
                  <a:pt x="41966" y="0"/>
                </a:moveTo>
                <a:lnTo>
                  <a:pt x="25447" y="7724"/>
                </a:lnTo>
                <a:lnTo>
                  <a:pt x="7921" y="17299"/>
                </a:lnTo>
                <a:lnTo>
                  <a:pt x="5639" y="21217"/>
                </a:lnTo>
                <a:lnTo>
                  <a:pt x="4060" y="31310"/>
                </a:lnTo>
                <a:lnTo>
                  <a:pt x="6467" y="41056"/>
                </a:lnTo>
                <a:lnTo>
                  <a:pt x="11482" y="49453"/>
                </a:lnTo>
                <a:lnTo>
                  <a:pt x="27080" y="63056"/>
                </a:lnTo>
                <a:lnTo>
                  <a:pt x="27379" y="65352"/>
                </a:lnTo>
                <a:lnTo>
                  <a:pt x="26144" y="67600"/>
                </a:lnTo>
                <a:lnTo>
                  <a:pt x="23885" y="69816"/>
                </a:lnTo>
                <a:lnTo>
                  <a:pt x="15637" y="72278"/>
                </a:lnTo>
                <a:lnTo>
                  <a:pt x="0" y="74248"/>
                </a:lnTo>
              </a:path>
            </a:pathLst>
          </a:custGeom>
          <a:ln w="1089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3" name="object 373"/>
          <p:cNvSpPr/>
          <p:nvPr/>
        </p:nvSpPr>
        <p:spPr>
          <a:xfrm>
            <a:off x="2346279" y="8436061"/>
            <a:ext cx="5446" cy="41961"/>
          </a:xfrm>
          <a:custGeom>
            <a:avLst/>
            <a:gdLst/>
            <a:ahLst/>
            <a:cxnLst/>
            <a:rect l="l" t="t" r="r" b="b"/>
            <a:pathLst>
              <a:path w="5446" h="41961">
                <a:moveTo>
                  <a:pt x="3227" y="0"/>
                </a:moveTo>
                <a:lnTo>
                  <a:pt x="5446" y="15103"/>
                </a:lnTo>
                <a:lnTo>
                  <a:pt x="5439" y="29381"/>
                </a:lnTo>
                <a:lnTo>
                  <a:pt x="0" y="41961"/>
                </a:lnTo>
              </a:path>
            </a:pathLst>
          </a:custGeom>
          <a:ln w="1089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4" name="object 374"/>
          <p:cNvSpPr/>
          <p:nvPr/>
        </p:nvSpPr>
        <p:spPr>
          <a:xfrm>
            <a:off x="2380309" y="8355079"/>
            <a:ext cx="78723" cy="113153"/>
          </a:xfrm>
          <a:custGeom>
            <a:avLst/>
            <a:gdLst/>
            <a:ahLst/>
            <a:cxnLst/>
            <a:rect l="l" t="t" r="r" b="b"/>
            <a:pathLst>
              <a:path w="78723" h="113153">
                <a:moveTo>
                  <a:pt x="4492" y="67969"/>
                </a:moveTo>
                <a:lnTo>
                  <a:pt x="0" y="83159"/>
                </a:lnTo>
                <a:lnTo>
                  <a:pt x="332" y="96934"/>
                </a:lnTo>
                <a:lnTo>
                  <a:pt x="4415" y="108945"/>
                </a:lnTo>
                <a:lnTo>
                  <a:pt x="7309" y="110706"/>
                </a:lnTo>
                <a:lnTo>
                  <a:pt x="15307" y="110751"/>
                </a:lnTo>
                <a:lnTo>
                  <a:pt x="18874" y="107965"/>
                </a:lnTo>
                <a:lnTo>
                  <a:pt x="30714" y="63709"/>
                </a:lnTo>
                <a:lnTo>
                  <a:pt x="25144" y="25237"/>
                </a:lnTo>
                <a:lnTo>
                  <a:pt x="13791" y="0"/>
                </a:lnTo>
                <a:lnTo>
                  <a:pt x="11767" y="64"/>
                </a:lnTo>
                <a:lnTo>
                  <a:pt x="14978" y="47175"/>
                </a:lnTo>
                <a:lnTo>
                  <a:pt x="35488" y="94642"/>
                </a:lnTo>
                <a:lnTo>
                  <a:pt x="77045" y="110177"/>
                </a:lnTo>
                <a:lnTo>
                  <a:pt x="78723" y="113153"/>
                </a:lnTo>
              </a:path>
            </a:pathLst>
          </a:custGeom>
          <a:ln w="1089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5" name="object 375"/>
          <p:cNvSpPr/>
          <p:nvPr/>
        </p:nvSpPr>
        <p:spPr>
          <a:xfrm>
            <a:off x="2490510" y="8400357"/>
            <a:ext cx="42523" cy="47273"/>
          </a:xfrm>
          <a:custGeom>
            <a:avLst/>
            <a:gdLst/>
            <a:ahLst/>
            <a:cxnLst/>
            <a:rect l="l" t="t" r="r" b="b"/>
            <a:pathLst>
              <a:path w="42523" h="47273">
                <a:moveTo>
                  <a:pt x="42523" y="0"/>
                </a:moveTo>
                <a:lnTo>
                  <a:pt x="24971" y="2554"/>
                </a:lnTo>
                <a:lnTo>
                  <a:pt x="10788" y="3983"/>
                </a:lnTo>
                <a:lnTo>
                  <a:pt x="6307" y="4807"/>
                </a:lnTo>
                <a:lnTo>
                  <a:pt x="3319" y="7149"/>
                </a:lnTo>
                <a:lnTo>
                  <a:pt x="0" y="14531"/>
                </a:lnTo>
                <a:lnTo>
                  <a:pt x="907" y="18293"/>
                </a:lnTo>
                <a:lnTo>
                  <a:pt x="6696" y="25341"/>
                </a:lnTo>
                <a:lnTo>
                  <a:pt x="24304" y="40131"/>
                </a:lnTo>
                <a:lnTo>
                  <a:pt x="31915" y="44489"/>
                </a:lnTo>
                <a:lnTo>
                  <a:pt x="32583" y="45794"/>
                </a:lnTo>
                <a:lnTo>
                  <a:pt x="31235" y="46665"/>
                </a:lnTo>
                <a:lnTo>
                  <a:pt x="24956" y="47273"/>
                </a:lnTo>
                <a:lnTo>
                  <a:pt x="7025" y="45178"/>
                </a:lnTo>
              </a:path>
            </a:pathLst>
          </a:custGeom>
          <a:ln w="1089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6" name="object 376"/>
          <p:cNvSpPr/>
          <p:nvPr/>
        </p:nvSpPr>
        <p:spPr>
          <a:xfrm>
            <a:off x="2548937" y="8445431"/>
            <a:ext cx="3226" cy="6453"/>
          </a:xfrm>
          <a:custGeom>
            <a:avLst/>
            <a:gdLst/>
            <a:ahLst/>
            <a:cxnLst/>
            <a:rect l="l" t="t" r="r" b="b"/>
            <a:pathLst>
              <a:path w="3226" h="6453">
                <a:moveTo>
                  <a:pt x="0" y="0"/>
                </a:moveTo>
                <a:lnTo>
                  <a:pt x="3226" y="6453"/>
                </a:lnTo>
              </a:path>
            </a:pathLst>
          </a:custGeom>
          <a:ln w="1089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7" name="object 377"/>
          <p:cNvSpPr/>
          <p:nvPr/>
        </p:nvSpPr>
        <p:spPr>
          <a:xfrm>
            <a:off x="1387101" y="8625569"/>
            <a:ext cx="91053" cy="184504"/>
          </a:xfrm>
          <a:custGeom>
            <a:avLst/>
            <a:gdLst/>
            <a:ahLst/>
            <a:cxnLst/>
            <a:rect l="l" t="t" r="r" b="b"/>
            <a:pathLst>
              <a:path w="91053" h="184504">
                <a:moveTo>
                  <a:pt x="0" y="168244"/>
                </a:moveTo>
                <a:lnTo>
                  <a:pt x="34543" y="140761"/>
                </a:lnTo>
                <a:lnTo>
                  <a:pt x="43235" y="103494"/>
                </a:lnTo>
                <a:lnTo>
                  <a:pt x="46172" y="60656"/>
                </a:lnTo>
                <a:lnTo>
                  <a:pt x="42201" y="19205"/>
                </a:lnTo>
                <a:lnTo>
                  <a:pt x="28522" y="0"/>
                </a:lnTo>
                <a:lnTo>
                  <a:pt x="25880" y="798"/>
                </a:lnTo>
                <a:lnTo>
                  <a:pt x="10127" y="39521"/>
                </a:lnTo>
                <a:lnTo>
                  <a:pt x="18460" y="86973"/>
                </a:lnTo>
                <a:lnTo>
                  <a:pt x="37587" y="125977"/>
                </a:lnTo>
                <a:lnTo>
                  <a:pt x="66628" y="163576"/>
                </a:lnTo>
                <a:lnTo>
                  <a:pt x="83013" y="177821"/>
                </a:lnTo>
                <a:lnTo>
                  <a:pt x="91053" y="184504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8" name="object 378"/>
          <p:cNvSpPr/>
          <p:nvPr/>
        </p:nvSpPr>
        <p:spPr>
          <a:xfrm>
            <a:off x="1507313" y="8725386"/>
            <a:ext cx="81287" cy="68281"/>
          </a:xfrm>
          <a:custGeom>
            <a:avLst/>
            <a:gdLst/>
            <a:ahLst/>
            <a:cxnLst/>
            <a:rect l="l" t="t" r="r" b="b"/>
            <a:pathLst>
              <a:path w="81287" h="68281">
                <a:moveTo>
                  <a:pt x="0" y="0"/>
                </a:moveTo>
                <a:lnTo>
                  <a:pt x="6587" y="43213"/>
                </a:lnTo>
                <a:lnTo>
                  <a:pt x="10743" y="49774"/>
                </a:lnTo>
                <a:lnTo>
                  <a:pt x="12581" y="49440"/>
                </a:lnTo>
                <a:lnTo>
                  <a:pt x="14167" y="48134"/>
                </a:lnTo>
                <a:lnTo>
                  <a:pt x="20273" y="36323"/>
                </a:lnTo>
                <a:lnTo>
                  <a:pt x="28330" y="20261"/>
                </a:lnTo>
                <a:lnTo>
                  <a:pt x="31170" y="17842"/>
                </a:lnTo>
                <a:lnTo>
                  <a:pt x="38179" y="15155"/>
                </a:lnTo>
                <a:lnTo>
                  <a:pt x="46111" y="16851"/>
                </a:lnTo>
                <a:lnTo>
                  <a:pt x="50250" y="18821"/>
                </a:lnTo>
                <a:lnTo>
                  <a:pt x="64705" y="33676"/>
                </a:lnTo>
                <a:lnTo>
                  <a:pt x="75250" y="50642"/>
                </a:lnTo>
                <a:lnTo>
                  <a:pt x="81287" y="68281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9" name="object 379"/>
          <p:cNvSpPr/>
          <p:nvPr/>
        </p:nvSpPr>
        <p:spPr>
          <a:xfrm>
            <a:off x="1620558" y="8630966"/>
            <a:ext cx="62206" cy="156054"/>
          </a:xfrm>
          <a:custGeom>
            <a:avLst/>
            <a:gdLst/>
            <a:ahLst/>
            <a:cxnLst/>
            <a:rect l="l" t="t" r="r" b="b"/>
            <a:pathLst>
              <a:path w="62206" h="156054">
                <a:moveTo>
                  <a:pt x="23193" y="0"/>
                </a:moveTo>
                <a:lnTo>
                  <a:pt x="6969" y="40493"/>
                </a:lnTo>
                <a:lnTo>
                  <a:pt x="0" y="75710"/>
                </a:lnTo>
                <a:lnTo>
                  <a:pt x="1325" y="93735"/>
                </a:lnTo>
                <a:lnTo>
                  <a:pt x="30237" y="139826"/>
                </a:lnTo>
                <a:lnTo>
                  <a:pt x="57830" y="154629"/>
                </a:lnTo>
                <a:lnTo>
                  <a:pt x="62206" y="156054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0" name="object 380"/>
          <p:cNvSpPr/>
          <p:nvPr/>
        </p:nvSpPr>
        <p:spPr>
          <a:xfrm>
            <a:off x="1676134" y="8685280"/>
            <a:ext cx="82376" cy="90215"/>
          </a:xfrm>
          <a:custGeom>
            <a:avLst/>
            <a:gdLst/>
            <a:ahLst/>
            <a:cxnLst/>
            <a:rect l="l" t="t" r="r" b="b"/>
            <a:pathLst>
              <a:path w="82376" h="90215">
                <a:moveTo>
                  <a:pt x="0" y="7323"/>
                </a:moveTo>
                <a:lnTo>
                  <a:pt x="3451" y="3871"/>
                </a:lnTo>
                <a:lnTo>
                  <a:pt x="17677" y="0"/>
                </a:lnTo>
                <a:lnTo>
                  <a:pt x="32728" y="16"/>
                </a:lnTo>
                <a:lnTo>
                  <a:pt x="48064" y="7486"/>
                </a:lnTo>
                <a:lnTo>
                  <a:pt x="51547" y="11043"/>
                </a:lnTo>
                <a:lnTo>
                  <a:pt x="55417" y="18849"/>
                </a:lnTo>
                <a:lnTo>
                  <a:pt x="55727" y="22592"/>
                </a:lnTo>
                <a:lnTo>
                  <a:pt x="54144" y="29641"/>
                </a:lnTo>
                <a:lnTo>
                  <a:pt x="51989" y="32315"/>
                </a:lnTo>
                <a:lnTo>
                  <a:pt x="45741" y="36249"/>
                </a:lnTo>
                <a:lnTo>
                  <a:pt x="34100" y="38769"/>
                </a:lnTo>
                <a:lnTo>
                  <a:pt x="34653" y="39845"/>
                </a:lnTo>
                <a:lnTo>
                  <a:pt x="50240" y="45895"/>
                </a:lnTo>
                <a:lnTo>
                  <a:pt x="63986" y="53964"/>
                </a:lnTo>
                <a:lnTo>
                  <a:pt x="80763" y="68659"/>
                </a:lnTo>
                <a:lnTo>
                  <a:pt x="82376" y="73859"/>
                </a:lnTo>
                <a:lnTo>
                  <a:pt x="81646" y="79131"/>
                </a:lnTo>
                <a:lnTo>
                  <a:pt x="79353" y="84452"/>
                </a:lnTo>
                <a:lnTo>
                  <a:pt x="74934" y="87638"/>
                </a:lnTo>
                <a:lnTo>
                  <a:pt x="62320" y="90215"/>
                </a:lnTo>
                <a:lnTo>
                  <a:pt x="48045" y="88229"/>
                </a:lnTo>
                <a:lnTo>
                  <a:pt x="32536" y="83909"/>
                </a:lnTo>
                <a:lnTo>
                  <a:pt x="26005" y="82090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1" name="object 381"/>
          <p:cNvSpPr/>
          <p:nvPr/>
        </p:nvSpPr>
        <p:spPr>
          <a:xfrm>
            <a:off x="1763765" y="8620962"/>
            <a:ext cx="39838" cy="182020"/>
          </a:xfrm>
          <a:custGeom>
            <a:avLst/>
            <a:gdLst/>
            <a:ahLst/>
            <a:cxnLst/>
            <a:rect l="l" t="t" r="r" b="b"/>
            <a:pathLst>
              <a:path w="39838" h="182020">
                <a:moveTo>
                  <a:pt x="0" y="0"/>
                </a:moveTo>
                <a:lnTo>
                  <a:pt x="20894" y="45472"/>
                </a:lnTo>
                <a:lnTo>
                  <a:pt x="33678" y="93127"/>
                </a:lnTo>
                <a:lnTo>
                  <a:pt x="39713" y="135778"/>
                </a:lnTo>
                <a:lnTo>
                  <a:pt x="39838" y="146858"/>
                </a:lnTo>
                <a:lnTo>
                  <a:pt x="38050" y="164948"/>
                </a:lnTo>
                <a:lnTo>
                  <a:pt x="35754" y="182020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2" name="object 382"/>
          <p:cNvSpPr/>
          <p:nvPr/>
        </p:nvSpPr>
        <p:spPr>
          <a:xfrm>
            <a:off x="1877375" y="8705336"/>
            <a:ext cx="52000" cy="13000"/>
          </a:xfrm>
          <a:custGeom>
            <a:avLst/>
            <a:gdLst/>
            <a:ahLst/>
            <a:cxnLst/>
            <a:rect l="l" t="t" r="r" b="b"/>
            <a:pathLst>
              <a:path w="52000" h="13000">
                <a:moveTo>
                  <a:pt x="0" y="0"/>
                </a:moveTo>
                <a:lnTo>
                  <a:pt x="15567" y="2956"/>
                </a:lnTo>
                <a:lnTo>
                  <a:pt x="32538" y="7777"/>
                </a:lnTo>
                <a:lnTo>
                  <a:pt x="47727" y="11861"/>
                </a:lnTo>
                <a:lnTo>
                  <a:pt x="52000" y="13000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3" name="object 383"/>
          <p:cNvSpPr/>
          <p:nvPr/>
        </p:nvSpPr>
        <p:spPr>
          <a:xfrm>
            <a:off x="1893471" y="8734446"/>
            <a:ext cx="38994" cy="12998"/>
          </a:xfrm>
          <a:custGeom>
            <a:avLst/>
            <a:gdLst/>
            <a:ahLst/>
            <a:cxnLst/>
            <a:rect l="l" t="t" r="r" b="b"/>
            <a:pathLst>
              <a:path w="38994" h="12998">
                <a:moveTo>
                  <a:pt x="0" y="0"/>
                </a:moveTo>
                <a:lnTo>
                  <a:pt x="16989" y="7776"/>
                </a:lnTo>
                <a:lnTo>
                  <a:pt x="30930" y="11860"/>
                </a:lnTo>
                <a:lnTo>
                  <a:pt x="38994" y="1299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4" name="object 384"/>
          <p:cNvSpPr/>
          <p:nvPr/>
        </p:nvSpPr>
        <p:spPr>
          <a:xfrm>
            <a:off x="2041539" y="8614938"/>
            <a:ext cx="51624" cy="181104"/>
          </a:xfrm>
          <a:custGeom>
            <a:avLst/>
            <a:gdLst/>
            <a:ahLst/>
            <a:cxnLst/>
            <a:rect l="l" t="t" r="r" b="b"/>
            <a:pathLst>
              <a:path w="51624" h="181104">
                <a:moveTo>
                  <a:pt x="10989" y="181104"/>
                </a:moveTo>
                <a:lnTo>
                  <a:pt x="17888" y="181104"/>
                </a:lnTo>
                <a:lnTo>
                  <a:pt x="24164" y="178216"/>
                </a:lnTo>
                <a:lnTo>
                  <a:pt x="45106" y="146255"/>
                </a:lnTo>
                <a:lnTo>
                  <a:pt x="51624" y="113488"/>
                </a:lnTo>
                <a:lnTo>
                  <a:pt x="50590" y="97380"/>
                </a:lnTo>
                <a:lnTo>
                  <a:pt x="47001" y="81798"/>
                </a:lnTo>
                <a:lnTo>
                  <a:pt x="40593" y="66448"/>
                </a:lnTo>
                <a:lnTo>
                  <a:pt x="31968" y="51202"/>
                </a:lnTo>
                <a:lnTo>
                  <a:pt x="22840" y="36363"/>
                </a:lnTo>
                <a:lnTo>
                  <a:pt x="15173" y="22548"/>
                </a:lnTo>
                <a:lnTo>
                  <a:pt x="8155" y="9187"/>
                </a:lnTo>
                <a:lnTo>
                  <a:pt x="4767" y="2591"/>
                </a:lnTo>
                <a:lnTo>
                  <a:pt x="2509" y="0"/>
                </a:lnTo>
                <a:lnTo>
                  <a:pt x="1003" y="77"/>
                </a:lnTo>
                <a:lnTo>
                  <a:pt x="0" y="1933"/>
                </a:lnTo>
                <a:lnTo>
                  <a:pt x="810" y="15549"/>
                </a:lnTo>
                <a:lnTo>
                  <a:pt x="2037" y="25245"/>
                </a:lnTo>
                <a:lnTo>
                  <a:pt x="4299" y="37124"/>
                </a:lnTo>
                <a:lnTo>
                  <a:pt x="7251" y="50459"/>
                </a:lnTo>
                <a:lnTo>
                  <a:pt x="10663" y="64765"/>
                </a:lnTo>
                <a:lnTo>
                  <a:pt x="13660" y="78634"/>
                </a:lnTo>
                <a:lnTo>
                  <a:pt x="16380" y="92212"/>
                </a:lnTo>
                <a:lnTo>
                  <a:pt x="18915" y="105597"/>
                </a:lnTo>
                <a:lnTo>
                  <a:pt x="22049" y="118130"/>
                </a:lnTo>
                <a:lnTo>
                  <a:pt x="25583" y="130096"/>
                </a:lnTo>
                <a:lnTo>
                  <a:pt x="29383" y="141683"/>
                </a:lnTo>
                <a:lnTo>
                  <a:pt x="37456" y="158409"/>
                </a:lnTo>
                <a:lnTo>
                  <a:pt x="46268" y="172093"/>
                </a:lnTo>
                <a:lnTo>
                  <a:pt x="49979" y="177855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5" name="object 385"/>
          <p:cNvSpPr/>
          <p:nvPr/>
        </p:nvSpPr>
        <p:spPr>
          <a:xfrm>
            <a:off x="2123830" y="8743915"/>
            <a:ext cx="51981" cy="33295"/>
          </a:xfrm>
          <a:custGeom>
            <a:avLst/>
            <a:gdLst/>
            <a:ahLst/>
            <a:cxnLst/>
            <a:rect l="l" t="t" r="r" b="b"/>
            <a:pathLst>
              <a:path w="51981" h="33295">
                <a:moveTo>
                  <a:pt x="0" y="0"/>
                </a:moveTo>
                <a:lnTo>
                  <a:pt x="1724" y="15522"/>
                </a:lnTo>
                <a:lnTo>
                  <a:pt x="2797" y="32073"/>
                </a:lnTo>
                <a:lnTo>
                  <a:pt x="4030" y="33295"/>
                </a:lnTo>
                <a:lnTo>
                  <a:pt x="5935" y="31943"/>
                </a:lnTo>
                <a:lnTo>
                  <a:pt x="13791" y="23542"/>
                </a:lnTo>
                <a:lnTo>
                  <a:pt x="16775" y="21110"/>
                </a:lnTo>
                <a:lnTo>
                  <a:pt x="23940" y="18406"/>
                </a:lnTo>
                <a:lnTo>
                  <a:pt x="27872" y="17685"/>
                </a:lnTo>
                <a:lnTo>
                  <a:pt x="35129" y="18810"/>
                </a:lnTo>
                <a:lnTo>
                  <a:pt x="41603" y="22077"/>
                </a:lnTo>
                <a:lnTo>
                  <a:pt x="51981" y="32488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6" name="object 386"/>
          <p:cNvSpPr/>
          <p:nvPr/>
        </p:nvSpPr>
        <p:spPr>
          <a:xfrm>
            <a:off x="2251493" y="8636577"/>
            <a:ext cx="44322" cy="175416"/>
          </a:xfrm>
          <a:custGeom>
            <a:avLst/>
            <a:gdLst/>
            <a:ahLst/>
            <a:cxnLst/>
            <a:rect l="l" t="t" r="r" b="b"/>
            <a:pathLst>
              <a:path w="44322" h="175416">
                <a:moveTo>
                  <a:pt x="18335" y="0"/>
                </a:moveTo>
                <a:lnTo>
                  <a:pt x="1444" y="46399"/>
                </a:lnTo>
                <a:lnTo>
                  <a:pt x="0" y="65137"/>
                </a:lnTo>
                <a:lnTo>
                  <a:pt x="697" y="75187"/>
                </a:lnTo>
                <a:lnTo>
                  <a:pt x="11522" y="118214"/>
                </a:lnTo>
                <a:lnTo>
                  <a:pt x="32549" y="157941"/>
                </a:lnTo>
                <a:lnTo>
                  <a:pt x="44322" y="175416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7" name="object 387"/>
          <p:cNvSpPr/>
          <p:nvPr/>
        </p:nvSpPr>
        <p:spPr>
          <a:xfrm>
            <a:off x="2331343" y="8700523"/>
            <a:ext cx="84449" cy="108074"/>
          </a:xfrm>
          <a:custGeom>
            <a:avLst/>
            <a:gdLst/>
            <a:ahLst/>
            <a:cxnLst/>
            <a:rect l="l" t="t" r="r" b="b"/>
            <a:pathLst>
              <a:path w="84449" h="108074">
                <a:moveTo>
                  <a:pt x="0" y="59353"/>
                </a:moveTo>
                <a:lnTo>
                  <a:pt x="46081" y="56958"/>
                </a:lnTo>
                <a:lnTo>
                  <a:pt x="64375" y="19824"/>
                </a:lnTo>
                <a:lnTo>
                  <a:pt x="46505" y="0"/>
                </a:lnTo>
                <a:lnTo>
                  <a:pt x="34744" y="1576"/>
                </a:lnTo>
                <a:lnTo>
                  <a:pt x="19921" y="37281"/>
                </a:lnTo>
                <a:lnTo>
                  <a:pt x="37725" y="72036"/>
                </a:lnTo>
                <a:lnTo>
                  <a:pt x="78570" y="104800"/>
                </a:lnTo>
                <a:lnTo>
                  <a:pt x="84449" y="108074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8" name="object 388"/>
          <p:cNvSpPr/>
          <p:nvPr/>
        </p:nvSpPr>
        <p:spPr>
          <a:xfrm>
            <a:off x="2415576" y="8639571"/>
            <a:ext cx="9743" cy="16238"/>
          </a:xfrm>
          <a:custGeom>
            <a:avLst/>
            <a:gdLst/>
            <a:ahLst/>
            <a:cxnLst/>
            <a:rect l="l" t="t" r="r" b="b"/>
            <a:pathLst>
              <a:path w="9743" h="16238">
                <a:moveTo>
                  <a:pt x="0" y="0"/>
                </a:moveTo>
                <a:lnTo>
                  <a:pt x="9743" y="16238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9" name="object 389"/>
          <p:cNvSpPr/>
          <p:nvPr/>
        </p:nvSpPr>
        <p:spPr>
          <a:xfrm>
            <a:off x="2458211" y="8601357"/>
            <a:ext cx="34858" cy="55110"/>
          </a:xfrm>
          <a:custGeom>
            <a:avLst/>
            <a:gdLst/>
            <a:ahLst/>
            <a:cxnLst/>
            <a:rect l="l" t="t" r="r" b="b"/>
            <a:pathLst>
              <a:path w="34858" h="55110">
                <a:moveTo>
                  <a:pt x="5859" y="5612"/>
                </a:moveTo>
                <a:lnTo>
                  <a:pt x="7582" y="441"/>
                </a:lnTo>
                <a:lnTo>
                  <a:pt x="9894" y="0"/>
                </a:lnTo>
                <a:lnTo>
                  <a:pt x="17274" y="2396"/>
                </a:lnTo>
                <a:lnTo>
                  <a:pt x="24643" y="10918"/>
                </a:lnTo>
                <a:lnTo>
                  <a:pt x="32953" y="28953"/>
                </a:lnTo>
                <a:lnTo>
                  <a:pt x="34746" y="35245"/>
                </a:lnTo>
                <a:lnTo>
                  <a:pt x="34858" y="40521"/>
                </a:lnTo>
                <a:lnTo>
                  <a:pt x="32097" y="49271"/>
                </a:lnTo>
                <a:lnTo>
                  <a:pt x="29485" y="52037"/>
                </a:lnTo>
                <a:lnTo>
                  <a:pt x="22733" y="55110"/>
                </a:lnTo>
                <a:lnTo>
                  <a:pt x="13960" y="53590"/>
                </a:lnTo>
                <a:lnTo>
                  <a:pt x="9095" y="51669"/>
                </a:lnTo>
                <a:lnTo>
                  <a:pt x="2727" y="45686"/>
                </a:lnTo>
                <a:lnTo>
                  <a:pt x="523" y="42070"/>
                </a:lnTo>
                <a:lnTo>
                  <a:pt x="0" y="32279"/>
                </a:lnTo>
                <a:lnTo>
                  <a:pt x="2611" y="15354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0" name="object 390"/>
          <p:cNvSpPr/>
          <p:nvPr/>
        </p:nvSpPr>
        <p:spPr>
          <a:xfrm>
            <a:off x="2512552" y="8597105"/>
            <a:ext cx="32468" cy="55197"/>
          </a:xfrm>
          <a:custGeom>
            <a:avLst/>
            <a:gdLst/>
            <a:ahLst/>
            <a:cxnLst/>
            <a:rect l="l" t="t" r="r" b="b"/>
            <a:pathLst>
              <a:path w="32468" h="55197">
                <a:moveTo>
                  <a:pt x="32468" y="0"/>
                </a:moveTo>
                <a:lnTo>
                  <a:pt x="15771" y="0"/>
                </a:lnTo>
                <a:lnTo>
                  <a:pt x="11596" y="0"/>
                </a:lnTo>
                <a:lnTo>
                  <a:pt x="8452" y="1082"/>
                </a:lnTo>
                <a:lnTo>
                  <a:pt x="3997" y="5170"/>
                </a:lnTo>
                <a:lnTo>
                  <a:pt x="1776" y="11558"/>
                </a:lnTo>
                <a:lnTo>
                  <a:pt x="1149" y="18846"/>
                </a:lnTo>
                <a:lnTo>
                  <a:pt x="2074" y="25692"/>
                </a:lnTo>
                <a:lnTo>
                  <a:pt x="3547" y="27590"/>
                </a:lnTo>
                <a:lnTo>
                  <a:pt x="5611" y="28495"/>
                </a:lnTo>
                <a:lnTo>
                  <a:pt x="8070" y="28737"/>
                </a:lnTo>
                <a:lnTo>
                  <a:pt x="18425" y="34249"/>
                </a:lnTo>
                <a:lnTo>
                  <a:pt x="23581" y="39754"/>
                </a:lnTo>
                <a:lnTo>
                  <a:pt x="25461" y="42737"/>
                </a:lnTo>
                <a:lnTo>
                  <a:pt x="25272" y="45808"/>
                </a:lnTo>
                <a:lnTo>
                  <a:pt x="21213" y="52106"/>
                </a:lnTo>
                <a:lnTo>
                  <a:pt x="17749" y="53858"/>
                </a:lnTo>
                <a:lnTo>
                  <a:pt x="0" y="55197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1" name="object 391"/>
          <p:cNvSpPr/>
          <p:nvPr/>
        </p:nvSpPr>
        <p:spPr>
          <a:xfrm>
            <a:off x="2568193" y="8580750"/>
            <a:ext cx="31788" cy="67407"/>
          </a:xfrm>
          <a:custGeom>
            <a:avLst/>
            <a:gdLst/>
            <a:ahLst/>
            <a:cxnLst/>
            <a:rect l="l" t="t" r="r" b="b"/>
            <a:pathLst>
              <a:path w="31788" h="67407">
                <a:moveTo>
                  <a:pt x="2569" y="0"/>
                </a:moveTo>
                <a:lnTo>
                  <a:pt x="0" y="15087"/>
                </a:lnTo>
                <a:lnTo>
                  <a:pt x="485" y="29841"/>
                </a:lnTo>
                <a:lnTo>
                  <a:pt x="2914" y="45636"/>
                </a:lnTo>
                <a:lnTo>
                  <a:pt x="6879" y="59814"/>
                </a:lnTo>
                <a:lnTo>
                  <a:pt x="8689" y="63684"/>
                </a:lnTo>
                <a:lnTo>
                  <a:pt x="11699" y="65903"/>
                </a:lnTo>
                <a:lnTo>
                  <a:pt x="19854" y="67407"/>
                </a:lnTo>
                <a:lnTo>
                  <a:pt x="23110" y="66942"/>
                </a:lnTo>
                <a:lnTo>
                  <a:pt x="31788" y="61684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2" name="object 392"/>
          <p:cNvSpPr/>
          <p:nvPr/>
        </p:nvSpPr>
        <p:spPr>
          <a:xfrm>
            <a:off x="2554297" y="8613092"/>
            <a:ext cx="38953" cy="3245"/>
          </a:xfrm>
          <a:custGeom>
            <a:avLst/>
            <a:gdLst/>
            <a:ahLst/>
            <a:cxnLst/>
            <a:rect l="l" t="t" r="r" b="b"/>
            <a:pathLst>
              <a:path w="38953" h="3245">
                <a:moveTo>
                  <a:pt x="0" y="3245"/>
                </a:moveTo>
                <a:lnTo>
                  <a:pt x="15086" y="3245"/>
                </a:lnTo>
                <a:lnTo>
                  <a:pt x="31594" y="1522"/>
                </a:lnTo>
                <a:lnTo>
                  <a:pt x="38953" y="0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3" name="object 393"/>
          <p:cNvSpPr/>
          <p:nvPr/>
        </p:nvSpPr>
        <p:spPr>
          <a:xfrm>
            <a:off x="2599506" y="8544806"/>
            <a:ext cx="54648" cy="279136"/>
          </a:xfrm>
          <a:custGeom>
            <a:avLst/>
            <a:gdLst/>
            <a:ahLst/>
            <a:cxnLst/>
            <a:rect l="l" t="t" r="r" b="b"/>
            <a:pathLst>
              <a:path w="54648" h="279136">
                <a:moveTo>
                  <a:pt x="0" y="0"/>
                </a:moveTo>
                <a:lnTo>
                  <a:pt x="29395" y="32841"/>
                </a:lnTo>
                <a:lnTo>
                  <a:pt x="44461" y="70654"/>
                </a:lnTo>
                <a:lnTo>
                  <a:pt x="53445" y="117305"/>
                </a:lnTo>
                <a:lnTo>
                  <a:pt x="54648" y="157082"/>
                </a:lnTo>
                <a:lnTo>
                  <a:pt x="53382" y="176489"/>
                </a:lnTo>
                <a:lnTo>
                  <a:pt x="44347" y="228846"/>
                </a:lnTo>
                <a:lnTo>
                  <a:pt x="35337" y="254621"/>
                </a:lnTo>
                <a:lnTo>
                  <a:pt x="30131" y="268240"/>
                </a:lnTo>
                <a:lnTo>
                  <a:pt x="25965" y="279136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4" name="object 394"/>
          <p:cNvSpPr/>
          <p:nvPr/>
        </p:nvSpPr>
        <p:spPr>
          <a:xfrm>
            <a:off x="604519" y="7493265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5" name="object 395"/>
          <p:cNvSpPr/>
          <p:nvPr/>
        </p:nvSpPr>
        <p:spPr>
          <a:xfrm>
            <a:off x="615950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6" name="object 396"/>
          <p:cNvSpPr/>
          <p:nvPr/>
        </p:nvSpPr>
        <p:spPr>
          <a:xfrm>
            <a:off x="356107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7" name="object 397"/>
          <p:cNvSpPr/>
          <p:nvPr/>
        </p:nvSpPr>
        <p:spPr>
          <a:xfrm>
            <a:off x="4176217" y="7545075"/>
            <a:ext cx="78100" cy="174037"/>
          </a:xfrm>
          <a:custGeom>
            <a:avLst/>
            <a:gdLst/>
            <a:ahLst/>
            <a:cxnLst/>
            <a:rect l="l" t="t" r="r" b="b"/>
            <a:pathLst>
              <a:path w="78100" h="174037">
                <a:moveTo>
                  <a:pt x="0" y="0"/>
                </a:moveTo>
                <a:lnTo>
                  <a:pt x="2575" y="16088"/>
                </a:lnTo>
                <a:lnTo>
                  <a:pt x="2952" y="28483"/>
                </a:lnTo>
                <a:lnTo>
                  <a:pt x="3120" y="44839"/>
                </a:lnTo>
                <a:lnTo>
                  <a:pt x="2230" y="62956"/>
                </a:lnTo>
                <a:lnTo>
                  <a:pt x="1487" y="72343"/>
                </a:lnTo>
                <a:lnTo>
                  <a:pt x="1352" y="81855"/>
                </a:lnTo>
                <a:lnTo>
                  <a:pt x="1625" y="91451"/>
                </a:lnTo>
                <a:lnTo>
                  <a:pt x="2168" y="101103"/>
                </a:lnTo>
                <a:lnTo>
                  <a:pt x="2771" y="118576"/>
                </a:lnTo>
                <a:lnTo>
                  <a:pt x="14698" y="164420"/>
                </a:lnTo>
                <a:lnTo>
                  <a:pt x="42974" y="174037"/>
                </a:lnTo>
                <a:lnTo>
                  <a:pt x="57809" y="171972"/>
                </a:lnTo>
                <a:lnTo>
                  <a:pt x="69437" y="170034"/>
                </a:lnTo>
                <a:lnTo>
                  <a:pt x="78100" y="169218"/>
                </a:lnTo>
              </a:path>
            </a:pathLst>
          </a:custGeom>
          <a:ln w="1098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8" name="object 398"/>
          <p:cNvSpPr/>
          <p:nvPr/>
        </p:nvSpPr>
        <p:spPr>
          <a:xfrm>
            <a:off x="4280309" y="7653979"/>
            <a:ext cx="58935" cy="54140"/>
          </a:xfrm>
          <a:custGeom>
            <a:avLst/>
            <a:gdLst/>
            <a:ahLst/>
            <a:cxnLst/>
            <a:rect l="l" t="t" r="r" b="b"/>
            <a:pathLst>
              <a:path w="58935" h="54140">
                <a:moveTo>
                  <a:pt x="0" y="1727"/>
                </a:moveTo>
                <a:lnTo>
                  <a:pt x="36532" y="12847"/>
                </a:lnTo>
                <a:lnTo>
                  <a:pt x="58935" y="44230"/>
                </a:lnTo>
                <a:lnTo>
                  <a:pt x="58090" y="47778"/>
                </a:lnTo>
                <a:lnTo>
                  <a:pt x="55719" y="50504"/>
                </a:lnTo>
                <a:lnTo>
                  <a:pt x="52330" y="52683"/>
                </a:lnTo>
                <a:lnTo>
                  <a:pt x="41816" y="54140"/>
                </a:lnTo>
                <a:lnTo>
                  <a:pt x="29069" y="52860"/>
                </a:lnTo>
                <a:lnTo>
                  <a:pt x="11144" y="46041"/>
                </a:lnTo>
                <a:lnTo>
                  <a:pt x="3627" y="40222"/>
                </a:lnTo>
                <a:lnTo>
                  <a:pt x="1695" y="37151"/>
                </a:lnTo>
                <a:lnTo>
                  <a:pt x="0" y="24504"/>
                </a:lnTo>
              </a:path>
            </a:pathLst>
          </a:custGeom>
          <a:ln w="1098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9" name="object 399"/>
          <p:cNvSpPr/>
          <p:nvPr/>
        </p:nvSpPr>
        <p:spPr>
          <a:xfrm>
            <a:off x="4365197" y="7657220"/>
            <a:ext cx="68524" cy="105372"/>
          </a:xfrm>
          <a:custGeom>
            <a:avLst/>
            <a:gdLst/>
            <a:ahLst/>
            <a:cxnLst/>
            <a:rect l="l" t="t" r="r" b="b"/>
            <a:pathLst>
              <a:path w="68524" h="105372">
                <a:moveTo>
                  <a:pt x="35446" y="1726"/>
                </a:moveTo>
                <a:lnTo>
                  <a:pt x="0" y="20717"/>
                </a:lnTo>
                <a:lnTo>
                  <a:pt x="1738" y="28362"/>
                </a:lnTo>
                <a:lnTo>
                  <a:pt x="5282" y="34170"/>
                </a:lnTo>
                <a:lnTo>
                  <a:pt x="10472" y="39161"/>
                </a:lnTo>
                <a:lnTo>
                  <a:pt x="14459" y="40058"/>
                </a:lnTo>
                <a:lnTo>
                  <a:pt x="24673" y="39127"/>
                </a:lnTo>
                <a:lnTo>
                  <a:pt x="32586" y="36303"/>
                </a:lnTo>
                <a:lnTo>
                  <a:pt x="35708" y="34538"/>
                </a:lnTo>
                <a:lnTo>
                  <a:pt x="38875" y="34084"/>
                </a:lnTo>
                <a:lnTo>
                  <a:pt x="64310" y="69977"/>
                </a:lnTo>
                <a:lnTo>
                  <a:pt x="68524" y="97392"/>
                </a:lnTo>
                <a:lnTo>
                  <a:pt x="66897" y="100568"/>
                </a:lnTo>
                <a:lnTo>
                  <a:pt x="61233" y="105062"/>
                </a:lnTo>
                <a:lnTo>
                  <a:pt x="51004" y="105372"/>
                </a:lnTo>
                <a:lnTo>
                  <a:pt x="38023" y="102376"/>
                </a:lnTo>
                <a:lnTo>
                  <a:pt x="23819" y="96225"/>
                </a:lnTo>
                <a:lnTo>
                  <a:pt x="9419" y="89569"/>
                </a:lnTo>
              </a:path>
            </a:pathLst>
          </a:custGeom>
          <a:ln w="1098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0" name="object 400"/>
          <p:cNvSpPr/>
          <p:nvPr/>
        </p:nvSpPr>
        <p:spPr>
          <a:xfrm>
            <a:off x="4462713" y="7649177"/>
            <a:ext cx="54983" cy="42289"/>
          </a:xfrm>
          <a:custGeom>
            <a:avLst/>
            <a:gdLst/>
            <a:ahLst/>
            <a:cxnLst/>
            <a:rect l="l" t="t" r="r" b="b"/>
            <a:pathLst>
              <a:path w="54983" h="42289">
                <a:moveTo>
                  <a:pt x="35465" y="0"/>
                </a:moveTo>
                <a:lnTo>
                  <a:pt x="701" y="16702"/>
                </a:lnTo>
                <a:lnTo>
                  <a:pt x="0" y="19809"/>
                </a:lnTo>
                <a:lnTo>
                  <a:pt x="1148" y="26153"/>
                </a:lnTo>
                <a:lnTo>
                  <a:pt x="7586" y="35821"/>
                </a:lnTo>
                <a:lnTo>
                  <a:pt x="11096" y="37616"/>
                </a:lnTo>
                <a:lnTo>
                  <a:pt x="19814" y="38646"/>
                </a:lnTo>
                <a:lnTo>
                  <a:pt x="28750" y="35971"/>
                </a:lnTo>
                <a:lnTo>
                  <a:pt x="33157" y="33740"/>
                </a:lnTo>
                <a:lnTo>
                  <a:pt x="36818" y="32975"/>
                </a:lnTo>
                <a:lnTo>
                  <a:pt x="39981" y="33188"/>
                </a:lnTo>
                <a:lnTo>
                  <a:pt x="45424" y="35352"/>
                </a:lnTo>
                <a:lnTo>
                  <a:pt x="54983" y="42289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1" name="object 401"/>
          <p:cNvSpPr/>
          <p:nvPr/>
        </p:nvSpPr>
        <p:spPr>
          <a:xfrm>
            <a:off x="4537142" y="7664532"/>
            <a:ext cx="42284" cy="22962"/>
          </a:xfrm>
          <a:custGeom>
            <a:avLst/>
            <a:gdLst/>
            <a:ahLst/>
            <a:cxnLst/>
            <a:rect l="l" t="t" r="r" b="b"/>
            <a:pathLst>
              <a:path w="42284" h="22962">
                <a:moveTo>
                  <a:pt x="0" y="13908"/>
                </a:moveTo>
                <a:lnTo>
                  <a:pt x="9054" y="22962"/>
                </a:lnTo>
                <a:lnTo>
                  <a:pt x="10373" y="22112"/>
                </a:lnTo>
                <a:lnTo>
                  <a:pt x="13313" y="12001"/>
                </a:lnTo>
                <a:lnTo>
                  <a:pt x="17843" y="6314"/>
                </a:lnTo>
                <a:lnTo>
                  <a:pt x="26489" y="775"/>
                </a:lnTo>
                <a:lnTo>
                  <a:pt x="32734" y="0"/>
                </a:lnTo>
                <a:lnTo>
                  <a:pt x="42284" y="897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2" name="object 402"/>
          <p:cNvSpPr/>
          <p:nvPr/>
        </p:nvSpPr>
        <p:spPr>
          <a:xfrm>
            <a:off x="4663908" y="7623137"/>
            <a:ext cx="19513" cy="84559"/>
          </a:xfrm>
          <a:custGeom>
            <a:avLst/>
            <a:gdLst/>
            <a:ahLst/>
            <a:cxnLst/>
            <a:rect l="l" t="t" r="r" b="b"/>
            <a:pathLst>
              <a:path w="19513" h="84559">
                <a:moveTo>
                  <a:pt x="0" y="0"/>
                </a:moveTo>
                <a:lnTo>
                  <a:pt x="13563" y="44478"/>
                </a:lnTo>
                <a:lnTo>
                  <a:pt x="18480" y="72450"/>
                </a:lnTo>
                <a:lnTo>
                  <a:pt x="19513" y="84559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3" name="object 403"/>
          <p:cNvSpPr/>
          <p:nvPr/>
        </p:nvSpPr>
        <p:spPr>
          <a:xfrm>
            <a:off x="4663821" y="7499557"/>
            <a:ext cx="91053" cy="195113"/>
          </a:xfrm>
          <a:custGeom>
            <a:avLst/>
            <a:gdLst/>
            <a:ahLst/>
            <a:cxnLst/>
            <a:rect l="l" t="t" r="r" b="b"/>
            <a:pathLst>
              <a:path w="91053" h="195113">
                <a:moveTo>
                  <a:pt x="0" y="0"/>
                </a:moveTo>
                <a:lnTo>
                  <a:pt x="28111" y="37833"/>
                </a:lnTo>
                <a:lnTo>
                  <a:pt x="46148" y="83474"/>
                </a:lnTo>
                <a:lnTo>
                  <a:pt x="52444" y="100092"/>
                </a:lnTo>
                <a:lnTo>
                  <a:pt x="70942" y="147206"/>
                </a:lnTo>
                <a:lnTo>
                  <a:pt x="86652" y="184687"/>
                </a:lnTo>
                <a:lnTo>
                  <a:pt x="91053" y="195113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4" name="object 404"/>
          <p:cNvSpPr/>
          <p:nvPr/>
        </p:nvSpPr>
        <p:spPr>
          <a:xfrm>
            <a:off x="4689745" y="7578245"/>
            <a:ext cx="182085" cy="126164"/>
          </a:xfrm>
          <a:custGeom>
            <a:avLst/>
            <a:gdLst/>
            <a:ahLst/>
            <a:cxnLst/>
            <a:rect l="l" t="t" r="r" b="b"/>
            <a:pathLst>
              <a:path w="182085" h="126164">
                <a:moveTo>
                  <a:pt x="0" y="28618"/>
                </a:moveTo>
                <a:lnTo>
                  <a:pt x="50508" y="15302"/>
                </a:lnTo>
                <a:lnTo>
                  <a:pt x="73140" y="1347"/>
                </a:lnTo>
                <a:lnTo>
                  <a:pt x="80556" y="0"/>
                </a:lnTo>
                <a:lnTo>
                  <a:pt x="104360" y="41179"/>
                </a:lnTo>
                <a:lnTo>
                  <a:pt x="109124" y="62260"/>
                </a:lnTo>
                <a:lnTo>
                  <a:pt x="113650" y="80059"/>
                </a:lnTo>
                <a:lnTo>
                  <a:pt x="117348" y="94473"/>
                </a:lnTo>
                <a:lnTo>
                  <a:pt x="120152" y="109990"/>
                </a:lnTo>
                <a:lnTo>
                  <a:pt x="123368" y="116687"/>
                </a:lnTo>
                <a:lnTo>
                  <a:pt x="125599" y="117679"/>
                </a:lnTo>
                <a:lnTo>
                  <a:pt x="128170" y="117255"/>
                </a:lnTo>
                <a:lnTo>
                  <a:pt x="130968" y="115889"/>
                </a:lnTo>
                <a:lnTo>
                  <a:pt x="143607" y="100718"/>
                </a:lnTo>
                <a:lnTo>
                  <a:pt x="151375" y="90769"/>
                </a:lnTo>
                <a:lnTo>
                  <a:pt x="155831" y="89200"/>
                </a:lnTo>
                <a:lnTo>
                  <a:pt x="160608" y="89960"/>
                </a:lnTo>
                <a:lnTo>
                  <a:pt x="165599" y="92274"/>
                </a:lnTo>
                <a:lnTo>
                  <a:pt x="173072" y="99661"/>
                </a:lnTo>
                <a:lnTo>
                  <a:pt x="178079" y="108604"/>
                </a:lnTo>
                <a:lnTo>
                  <a:pt x="182085" y="126164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5" name="object 405"/>
          <p:cNvSpPr/>
          <p:nvPr/>
        </p:nvSpPr>
        <p:spPr>
          <a:xfrm>
            <a:off x="4913983" y="7639370"/>
            <a:ext cx="104036" cy="69028"/>
          </a:xfrm>
          <a:custGeom>
            <a:avLst/>
            <a:gdLst/>
            <a:ahLst/>
            <a:cxnLst/>
            <a:rect l="l" t="t" r="r" b="b"/>
            <a:pathLst>
              <a:path w="104036" h="69028">
                <a:moveTo>
                  <a:pt x="0" y="0"/>
                </a:moveTo>
                <a:lnTo>
                  <a:pt x="12696" y="44667"/>
                </a:lnTo>
                <a:lnTo>
                  <a:pt x="22356" y="68322"/>
                </a:lnTo>
                <a:lnTo>
                  <a:pt x="22128" y="69028"/>
                </a:lnTo>
                <a:lnTo>
                  <a:pt x="21254" y="68777"/>
                </a:lnTo>
                <a:lnTo>
                  <a:pt x="18298" y="59793"/>
                </a:lnTo>
                <a:lnTo>
                  <a:pt x="17163" y="47767"/>
                </a:lnTo>
                <a:lnTo>
                  <a:pt x="17743" y="34234"/>
                </a:lnTo>
                <a:lnTo>
                  <a:pt x="21612" y="23403"/>
                </a:lnTo>
                <a:lnTo>
                  <a:pt x="25245" y="22104"/>
                </a:lnTo>
                <a:lnTo>
                  <a:pt x="29834" y="23405"/>
                </a:lnTo>
                <a:lnTo>
                  <a:pt x="35061" y="26440"/>
                </a:lnTo>
                <a:lnTo>
                  <a:pt x="41832" y="34629"/>
                </a:lnTo>
                <a:lnTo>
                  <a:pt x="44144" y="39342"/>
                </a:lnTo>
                <a:lnTo>
                  <a:pt x="46768" y="40677"/>
                </a:lnTo>
                <a:lnTo>
                  <a:pt x="49602" y="39761"/>
                </a:lnTo>
                <a:lnTo>
                  <a:pt x="56362" y="35372"/>
                </a:lnTo>
                <a:lnTo>
                  <a:pt x="65388" y="32217"/>
                </a:lnTo>
                <a:lnTo>
                  <a:pt x="78897" y="31862"/>
                </a:lnTo>
                <a:lnTo>
                  <a:pt x="96257" y="38535"/>
                </a:lnTo>
                <a:lnTo>
                  <a:pt x="104036" y="42264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6" name="object 406"/>
          <p:cNvSpPr/>
          <p:nvPr/>
        </p:nvSpPr>
        <p:spPr>
          <a:xfrm>
            <a:off x="5046043" y="7626357"/>
            <a:ext cx="32545" cy="74767"/>
          </a:xfrm>
          <a:custGeom>
            <a:avLst/>
            <a:gdLst/>
            <a:ahLst/>
            <a:cxnLst/>
            <a:rect l="l" t="t" r="r" b="b"/>
            <a:pathLst>
              <a:path w="32545" h="74767">
                <a:moveTo>
                  <a:pt x="14105" y="0"/>
                </a:moveTo>
                <a:lnTo>
                  <a:pt x="532" y="9049"/>
                </a:lnTo>
                <a:lnTo>
                  <a:pt x="0" y="12534"/>
                </a:lnTo>
                <a:lnTo>
                  <a:pt x="3261" y="22185"/>
                </a:lnTo>
                <a:lnTo>
                  <a:pt x="14945" y="38078"/>
                </a:lnTo>
                <a:lnTo>
                  <a:pt x="28120" y="52498"/>
                </a:lnTo>
                <a:lnTo>
                  <a:pt x="32013" y="60535"/>
                </a:lnTo>
                <a:lnTo>
                  <a:pt x="32545" y="64196"/>
                </a:lnTo>
                <a:lnTo>
                  <a:pt x="30733" y="66997"/>
                </a:lnTo>
                <a:lnTo>
                  <a:pt x="14105" y="74767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7" name="object 407"/>
          <p:cNvSpPr/>
          <p:nvPr/>
        </p:nvSpPr>
        <p:spPr>
          <a:xfrm>
            <a:off x="4237672" y="7792267"/>
            <a:ext cx="773587" cy="22603"/>
          </a:xfrm>
          <a:custGeom>
            <a:avLst/>
            <a:gdLst/>
            <a:ahLst/>
            <a:cxnLst/>
            <a:rect l="l" t="t" r="r" b="b"/>
            <a:pathLst>
              <a:path w="773587" h="22603">
                <a:moveTo>
                  <a:pt x="0" y="9601"/>
                </a:moveTo>
                <a:lnTo>
                  <a:pt x="47862" y="3979"/>
                </a:lnTo>
                <a:lnTo>
                  <a:pt x="58994" y="3686"/>
                </a:lnTo>
                <a:lnTo>
                  <a:pt x="72194" y="3130"/>
                </a:lnTo>
                <a:lnTo>
                  <a:pt x="86772" y="2398"/>
                </a:lnTo>
                <a:lnTo>
                  <a:pt x="102270" y="1548"/>
                </a:lnTo>
                <a:lnTo>
                  <a:pt x="120908" y="982"/>
                </a:lnTo>
                <a:lnTo>
                  <a:pt x="163768" y="353"/>
                </a:lnTo>
                <a:lnTo>
                  <a:pt x="215320" y="74"/>
                </a:lnTo>
                <a:lnTo>
                  <a:pt x="243224" y="0"/>
                </a:lnTo>
                <a:lnTo>
                  <a:pt x="273023" y="311"/>
                </a:lnTo>
                <a:lnTo>
                  <a:pt x="335988" y="1620"/>
                </a:lnTo>
                <a:lnTo>
                  <a:pt x="405143" y="4369"/>
                </a:lnTo>
                <a:lnTo>
                  <a:pt x="476930" y="7998"/>
                </a:lnTo>
                <a:lnTo>
                  <a:pt x="547358" y="12019"/>
                </a:lnTo>
                <a:lnTo>
                  <a:pt x="580152" y="13741"/>
                </a:lnTo>
                <a:lnTo>
                  <a:pt x="611404" y="15250"/>
                </a:lnTo>
                <a:lnTo>
                  <a:pt x="641629" y="16618"/>
                </a:lnTo>
                <a:lnTo>
                  <a:pt x="669724" y="17890"/>
                </a:lnTo>
                <a:lnTo>
                  <a:pt x="696400" y="19100"/>
                </a:lnTo>
                <a:lnTo>
                  <a:pt x="722129" y="20268"/>
                </a:lnTo>
                <a:lnTo>
                  <a:pt x="739281" y="21046"/>
                </a:lnTo>
                <a:lnTo>
                  <a:pt x="750717" y="21565"/>
                </a:lnTo>
                <a:lnTo>
                  <a:pt x="773587" y="22603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8" name="object 408"/>
          <p:cNvSpPr/>
          <p:nvPr/>
        </p:nvSpPr>
        <p:spPr>
          <a:xfrm>
            <a:off x="4215163" y="7909421"/>
            <a:ext cx="48795" cy="201689"/>
          </a:xfrm>
          <a:custGeom>
            <a:avLst/>
            <a:gdLst/>
            <a:ahLst/>
            <a:cxnLst/>
            <a:rect l="l" t="t" r="r" b="b"/>
            <a:pathLst>
              <a:path w="48795" h="201689">
                <a:moveTo>
                  <a:pt x="0" y="0"/>
                </a:moveTo>
                <a:lnTo>
                  <a:pt x="8145" y="38861"/>
                </a:lnTo>
                <a:lnTo>
                  <a:pt x="12174" y="62934"/>
                </a:lnTo>
                <a:lnTo>
                  <a:pt x="14983" y="76294"/>
                </a:lnTo>
                <a:lnTo>
                  <a:pt x="25483" y="117827"/>
                </a:lnTo>
                <a:lnTo>
                  <a:pt x="40491" y="169221"/>
                </a:lnTo>
                <a:lnTo>
                  <a:pt x="44261" y="183042"/>
                </a:lnTo>
                <a:lnTo>
                  <a:pt x="47452" y="196164"/>
                </a:lnTo>
                <a:lnTo>
                  <a:pt x="48795" y="201689"/>
                </a:lnTo>
              </a:path>
            </a:pathLst>
          </a:custGeom>
          <a:ln w="1097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9" name="object 409"/>
          <p:cNvSpPr/>
          <p:nvPr/>
        </p:nvSpPr>
        <p:spPr>
          <a:xfrm>
            <a:off x="4306203" y="8015687"/>
            <a:ext cx="81658" cy="79939"/>
          </a:xfrm>
          <a:custGeom>
            <a:avLst/>
            <a:gdLst/>
            <a:ahLst/>
            <a:cxnLst/>
            <a:rect l="l" t="t" r="r" b="b"/>
            <a:pathLst>
              <a:path w="81658" h="79939">
                <a:moveTo>
                  <a:pt x="0" y="17293"/>
                </a:moveTo>
                <a:lnTo>
                  <a:pt x="2958" y="9864"/>
                </a:lnTo>
                <a:lnTo>
                  <a:pt x="6253" y="5438"/>
                </a:lnTo>
                <a:lnTo>
                  <a:pt x="13899" y="609"/>
                </a:lnTo>
                <a:lnTo>
                  <a:pt x="20874" y="0"/>
                </a:lnTo>
                <a:lnTo>
                  <a:pt x="29516" y="1656"/>
                </a:lnTo>
                <a:lnTo>
                  <a:pt x="64637" y="28382"/>
                </a:lnTo>
                <a:lnTo>
                  <a:pt x="81658" y="63532"/>
                </a:lnTo>
                <a:lnTo>
                  <a:pt x="81183" y="68358"/>
                </a:lnTo>
                <a:lnTo>
                  <a:pt x="79420" y="72298"/>
                </a:lnTo>
                <a:lnTo>
                  <a:pt x="76799" y="75647"/>
                </a:lnTo>
                <a:lnTo>
                  <a:pt x="66177" y="79369"/>
                </a:lnTo>
                <a:lnTo>
                  <a:pt x="51819" y="79939"/>
                </a:lnTo>
                <a:lnTo>
                  <a:pt x="35800" y="76578"/>
                </a:lnTo>
                <a:lnTo>
                  <a:pt x="5216" y="52029"/>
                </a:lnTo>
                <a:lnTo>
                  <a:pt x="19515" y="17293"/>
                </a:lnTo>
              </a:path>
            </a:pathLst>
          </a:custGeom>
          <a:ln w="1097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0" name="object 410"/>
          <p:cNvSpPr/>
          <p:nvPr/>
        </p:nvSpPr>
        <p:spPr>
          <a:xfrm>
            <a:off x="4435393" y="8046357"/>
            <a:ext cx="109279" cy="165441"/>
          </a:xfrm>
          <a:custGeom>
            <a:avLst/>
            <a:gdLst/>
            <a:ahLst/>
            <a:cxnLst/>
            <a:rect l="l" t="t" r="r" b="b"/>
            <a:pathLst>
              <a:path w="109279" h="165441">
                <a:moveTo>
                  <a:pt x="36630" y="9333"/>
                </a:moveTo>
                <a:lnTo>
                  <a:pt x="34903" y="2427"/>
                </a:lnTo>
                <a:lnTo>
                  <a:pt x="32949" y="754"/>
                </a:lnTo>
                <a:lnTo>
                  <a:pt x="30201" y="0"/>
                </a:lnTo>
                <a:lnTo>
                  <a:pt x="13678" y="1386"/>
                </a:lnTo>
                <a:lnTo>
                  <a:pt x="5470" y="5078"/>
                </a:lnTo>
                <a:lnTo>
                  <a:pt x="1763" y="7581"/>
                </a:lnTo>
                <a:lnTo>
                  <a:pt x="15" y="12139"/>
                </a:lnTo>
                <a:lnTo>
                  <a:pt x="0" y="24914"/>
                </a:lnTo>
                <a:lnTo>
                  <a:pt x="5781" y="41453"/>
                </a:lnTo>
                <a:lnTo>
                  <a:pt x="17813" y="55509"/>
                </a:lnTo>
                <a:lnTo>
                  <a:pt x="29368" y="63648"/>
                </a:lnTo>
                <a:lnTo>
                  <a:pt x="33234" y="64334"/>
                </a:lnTo>
                <a:lnTo>
                  <a:pt x="41384" y="63169"/>
                </a:lnTo>
                <a:lnTo>
                  <a:pt x="47897" y="58315"/>
                </a:lnTo>
                <a:lnTo>
                  <a:pt x="50646" y="54996"/>
                </a:lnTo>
                <a:lnTo>
                  <a:pt x="53700" y="45528"/>
                </a:lnTo>
                <a:lnTo>
                  <a:pt x="54514" y="39967"/>
                </a:lnTo>
                <a:lnTo>
                  <a:pt x="56503" y="37706"/>
                </a:lnTo>
                <a:lnTo>
                  <a:pt x="83400" y="74290"/>
                </a:lnTo>
                <a:lnTo>
                  <a:pt x="102362" y="113388"/>
                </a:lnTo>
                <a:lnTo>
                  <a:pt x="109279" y="146153"/>
                </a:lnTo>
                <a:lnTo>
                  <a:pt x="108909" y="157712"/>
                </a:lnTo>
                <a:lnTo>
                  <a:pt x="107221" y="161373"/>
                </a:lnTo>
                <a:lnTo>
                  <a:pt x="104650" y="163814"/>
                </a:lnTo>
                <a:lnTo>
                  <a:pt x="101490" y="165441"/>
                </a:lnTo>
                <a:lnTo>
                  <a:pt x="91234" y="164357"/>
                </a:lnTo>
                <a:lnTo>
                  <a:pt x="78966" y="159540"/>
                </a:lnTo>
                <a:lnTo>
                  <a:pt x="61187" y="146543"/>
                </a:lnTo>
                <a:lnTo>
                  <a:pt x="56143" y="142676"/>
                </a:lnTo>
              </a:path>
            </a:pathLst>
          </a:custGeom>
          <a:ln w="1097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1" name="object 411"/>
          <p:cNvSpPr/>
          <p:nvPr/>
        </p:nvSpPr>
        <p:spPr>
          <a:xfrm>
            <a:off x="4576487" y="8128009"/>
            <a:ext cx="61318" cy="57699"/>
          </a:xfrm>
          <a:custGeom>
            <a:avLst/>
            <a:gdLst/>
            <a:ahLst/>
            <a:cxnLst/>
            <a:rect l="l" t="t" r="r" b="b"/>
            <a:pathLst>
              <a:path w="61318" h="57699">
                <a:moveTo>
                  <a:pt x="35303" y="15424"/>
                </a:moveTo>
                <a:lnTo>
                  <a:pt x="33577" y="8519"/>
                </a:lnTo>
                <a:lnTo>
                  <a:pt x="27912" y="3202"/>
                </a:lnTo>
                <a:lnTo>
                  <a:pt x="23872" y="772"/>
                </a:lnTo>
                <a:lnTo>
                  <a:pt x="14565" y="0"/>
                </a:lnTo>
                <a:lnTo>
                  <a:pt x="9554" y="805"/>
                </a:lnTo>
                <a:lnTo>
                  <a:pt x="5852" y="2788"/>
                </a:lnTo>
                <a:lnTo>
                  <a:pt x="775" y="8844"/>
                </a:lnTo>
                <a:lnTo>
                  <a:pt x="0" y="12122"/>
                </a:lnTo>
                <a:lnTo>
                  <a:pt x="1065" y="18654"/>
                </a:lnTo>
                <a:lnTo>
                  <a:pt x="5874" y="24206"/>
                </a:lnTo>
                <a:lnTo>
                  <a:pt x="19011" y="31933"/>
                </a:lnTo>
                <a:lnTo>
                  <a:pt x="26496" y="31674"/>
                </a:lnTo>
                <a:lnTo>
                  <a:pt x="30516" y="30594"/>
                </a:lnTo>
                <a:lnTo>
                  <a:pt x="33557" y="28789"/>
                </a:lnTo>
                <a:lnTo>
                  <a:pt x="37899" y="23894"/>
                </a:lnTo>
                <a:lnTo>
                  <a:pt x="39925" y="23961"/>
                </a:lnTo>
                <a:lnTo>
                  <a:pt x="41997" y="25813"/>
                </a:lnTo>
                <a:lnTo>
                  <a:pt x="52672" y="41523"/>
                </a:lnTo>
                <a:lnTo>
                  <a:pt x="59396" y="52537"/>
                </a:lnTo>
                <a:lnTo>
                  <a:pt x="61318" y="57699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2" name="object 412"/>
          <p:cNvSpPr/>
          <p:nvPr/>
        </p:nvSpPr>
        <p:spPr>
          <a:xfrm>
            <a:off x="4697158" y="7840974"/>
            <a:ext cx="60868" cy="217851"/>
          </a:xfrm>
          <a:custGeom>
            <a:avLst/>
            <a:gdLst/>
            <a:ahLst/>
            <a:cxnLst/>
            <a:rect l="l" t="t" r="r" b="b"/>
            <a:pathLst>
              <a:path w="60868" h="217851">
                <a:moveTo>
                  <a:pt x="60868" y="0"/>
                </a:moveTo>
                <a:lnTo>
                  <a:pt x="24942" y="38684"/>
                </a:lnTo>
                <a:lnTo>
                  <a:pt x="9455" y="74478"/>
                </a:lnTo>
                <a:lnTo>
                  <a:pt x="0" y="116699"/>
                </a:lnTo>
                <a:lnTo>
                  <a:pt x="57" y="128017"/>
                </a:lnTo>
                <a:lnTo>
                  <a:pt x="15019" y="178069"/>
                </a:lnTo>
                <a:lnTo>
                  <a:pt x="42244" y="208893"/>
                </a:lnTo>
                <a:lnTo>
                  <a:pt x="54365" y="217851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3" name="object 413"/>
          <p:cNvSpPr/>
          <p:nvPr/>
        </p:nvSpPr>
        <p:spPr>
          <a:xfrm>
            <a:off x="4761179" y="7886456"/>
            <a:ext cx="4641" cy="24265"/>
          </a:xfrm>
          <a:custGeom>
            <a:avLst/>
            <a:gdLst/>
            <a:ahLst/>
            <a:cxnLst/>
            <a:rect l="l" t="t" r="r" b="b"/>
            <a:pathLst>
              <a:path w="4641" h="24265">
                <a:moveTo>
                  <a:pt x="0" y="0"/>
                </a:moveTo>
                <a:lnTo>
                  <a:pt x="2956" y="15145"/>
                </a:lnTo>
                <a:lnTo>
                  <a:pt x="4641" y="24265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4" name="object 414"/>
          <p:cNvSpPr/>
          <p:nvPr/>
        </p:nvSpPr>
        <p:spPr>
          <a:xfrm>
            <a:off x="4868355" y="7870163"/>
            <a:ext cx="61860" cy="214549"/>
          </a:xfrm>
          <a:custGeom>
            <a:avLst/>
            <a:gdLst/>
            <a:ahLst/>
            <a:cxnLst/>
            <a:rect l="l" t="t" r="r" b="b"/>
            <a:pathLst>
              <a:path w="61860" h="214549">
                <a:moveTo>
                  <a:pt x="0" y="0"/>
                </a:moveTo>
                <a:lnTo>
                  <a:pt x="22186" y="36968"/>
                </a:lnTo>
                <a:lnTo>
                  <a:pt x="39442" y="80864"/>
                </a:lnTo>
                <a:lnTo>
                  <a:pt x="54709" y="130070"/>
                </a:lnTo>
                <a:lnTo>
                  <a:pt x="61860" y="184839"/>
                </a:lnTo>
                <a:lnTo>
                  <a:pt x="59880" y="197973"/>
                </a:lnTo>
                <a:lnTo>
                  <a:pt x="55262" y="214549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5" name="object 415"/>
          <p:cNvSpPr/>
          <p:nvPr/>
        </p:nvSpPr>
        <p:spPr>
          <a:xfrm>
            <a:off x="4991757" y="7963766"/>
            <a:ext cx="71508" cy="10372"/>
          </a:xfrm>
          <a:custGeom>
            <a:avLst/>
            <a:gdLst/>
            <a:ahLst/>
            <a:cxnLst/>
            <a:rect l="l" t="t" r="r" b="b"/>
            <a:pathLst>
              <a:path w="71508" h="10372">
                <a:moveTo>
                  <a:pt x="0" y="3871"/>
                </a:moveTo>
                <a:lnTo>
                  <a:pt x="5176" y="420"/>
                </a:lnTo>
                <a:lnTo>
                  <a:pt x="22199" y="0"/>
                </a:lnTo>
                <a:lnTo>
                  <a:pt x="40365" y="436"/>
                </a:lnTo>
                <a:lnTo>
                  <a:pt x="55458" y="2292"/>
                </a:lnTo>
                <a:lnTo>
                  <a:pt x="62689" y="5095"/>
                </a:lnTo>
                <a:lnTo>
                  <a:pt x="71508" y="10372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6" name="object 416"/>
          <p:cNvSpPr/>
          <p:nvPr/>
        </p:nvSpPr>
        <p:spPr>
          <a:xfrm>
            <a:off x="5014380" y="7996839"/>
            <a:ext cx="48749" cy="9749"/>
          </a:xfrm>
          <a:custGeom>
            <a:avLst/>
            <a:gdLst/>
            <a:ahLst/>
            <a:cxnLst/>
            <a:rect l="l" t="t" r="r" b="b"/>
            <a:pathLst>
              <a:path w="48749" h="9749">
                <a:moveTo>
                  <a:pt x="0" y="0"/>
                </a:moveTo>
                <a:lnTo>
                  <a:pt x="18094" y="4523"/>
                </a:lnTo>
                <a:lnTo>
                  <a:pt x="36328" y="8343"/>
                </a:lnTo>
                <a:lnTo>
                  <a:pt x="48749" y="9749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7" name="object 417"/>
          <p:cNvSpPr/>
          <p:nvPr/>
        </p:nvSpPr>
        <p:spPr>
          <a:xfrm>
            <a:off x="5274643" y="8070349"/>
            <a:ext cx="9324" cy="7678"/>
          </a:xfrm>
          <a:custGeom>
            <a:avLst/>
            <a:gdLst/>
            <a:ahLst/>
            <a:cxnLst/>
            <a:rect l="l" t="t" r="r" b="b"/>
            <a:pathLst>
              <a:path w="9324" h="7678">
                <a:moveTo>
                  <a:pt x="0" y="0"/>
                </a:moveTo>
                <a:lnTo>
                  <a:pt x="9324" y="767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8" name="object 418"/>
          <p:cNvSpPr/>
          <p:nvPr/>
        </p:nvSpPr>
        <p:spPr>
          <a:xfrm>
            <a:off x="5340216" y="7977586"/>
            <a:ext cx="246322" cy="22763"/>
          </a:xfrm>
          <a:custGeom>
            <a:avLst/>
            <a:gdLst/>
            <a:ahLst/>
            <a:cxnLst/>
            <a:rect l="l" t="t" r="r" b="b"/>
            <a:pathLst>
              <a:path w="246322" h="22763">
                <a:moveTo>
                  <a:pt x="0" y="0"/>
                </a:moveTo>
                <a:lnTo>
                  <a:pt x="14466" y="3537"/>
                </a:lnTo>
                <a:lnTo>
                  <a:pt x="26663" y="5546"/>
                </a:lnTo>
                <a:lnTo>
                  <a:pt x="39311" y="7644"/>
                </a:lnTo>
                <a:lnTo>
                  <a:pt x="53121" y="7853"/>
                </a:lnTo>
                <a:lnTo>
                  <a:pt x="68775" y="7103"/>
                </a:lnTo>
                <a:lnTo>
                  <a:pt x="78007" y="6904"/>
                </a:lnTo>
                <a:lnTo>
                  <a:pt x="87776" y="6770"/>
                </a:lnTo>
                <a:lnTo>
                  <a:pt x="97178" y="6681"/>
                </a:lnTo>
                <a:lnTo>
                  <a:pt x="115334" y="6582"/>
                </a:lnTo>
                <a:lnTo>
                  <a:pt x="133039" y="6539"/>
                </a:lnTo>
                <a:lnTo>
                  <a:pt x="150181" y="6881"/>
                </a:lnTo>
                <a:lnTo>
                  <a:pt x="166231" y="8237"/>
                </a:lnTo>
                <a:lnTo>
                  <a:pt x="180832" y="9080"/>
                </a:lnTo>
                <a:lnTo>
                  <a:pt x="194547" y="10178"/>
                </a:lnTo>
                <a:lnTo>
                  <a:pt x="207869" y="13075"/>
                </a:lnTo>
                <a:lnTo>
                  <a:pt x="221017" y="14844"/>
                </a:lnTo>
                <a:lnTo>
                  <a:pt x="238680" y="16803"/>
                </a:lnTo>
                <a:lnTo>
                  <a:pt x="243669" y="17706"/>
                </a:lnTo>
                <a:lnTo>
                  <a:pt x="245912" y="18669"/>
                </a:lnTo>
                <a:lnTo>
                  <a:pt x="246322" y="19672"/>
                </a:lnTo>
                <a:lnTo>
                  <a:pt x="243892" y="22763"/>
                </a:lnTo>
              </a:path>
            </a:pathLst>
          </a:custGeom>
          <a:ln w="109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9" name="object 419"/>
          <p:cNvSpPr/>
          <p:nvPr/>
        </p:nvSpPr>
        <p:spPr>
          <a:xfrm>
            <a:off x="5369312" y="8032813"/>
            <a:ext cx="220404" cy="35766"/>
          </a:xfrm>
          <a:custGeom>
            <a:avLst/>
            <a:gdLst/>
            <a:ahLst/>
            <a:cxnLst/>
            <a:rect l="l" t="t" r="r" b="b"/>
            <a:pathLst>
              <a:path w="220404" h="35766">
                <a:moveTo>
                  <a:pt x="0" y="0"/>
                </a:moveTo>
                <a:lnTo>
                  <a:pt x="48889" y="11870"/>
                </a:lnTo>
                <a:lnTo>
                  <a:pt x="68092" y="14066"/>
                </a:lnTo>
                <a:lnTo>
                  <a:pt x="78994" y="15519"/>
                </a:lnTo>
                <a:lnTo>
                  <a:pt x="90597" y="17210"/>
                </a:lnTo>
                <a:lnTo>
                  <a:pt x="102667" y="19060"/>
                </a:lnTo>
                <a:lnTo>
                  <a:pt x="114689" y="20293"/>
                </a:lnTo>
                <a:lnTo>
                  <a:pt x="126677" y="21115"/>
                </a:lnTo>
                <a:lnTo>
                  <a:pt x="138643" y="21664"/>
                </a:lnTo>
                <a:lnTo>
                  <a:pt x="150233" y="22390"/>
                </a:lnTo>
                <a:lnTo>
                  <a:pt x="200552" y="27189"/>
                </a:lnTo>
                <a:lnTo>
                  <a:pt x="220404" y="32527"/>
                </a:lnTo>
                <a:lnTo>
                  <a:pt x="219553" y="33607"/>
                </a:lnTo>
                <a:lnTo>
                  <a:pt x="217644" y="34806"/>
                </a:lnTo>
                <a:lnTo>
                  <a:pt x="214600" y="35766"/>
                </a:lnTo>
              </a:path>
            </a:pathLst>
          </a:custGeom>
          <a:ln w="1097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0" name="object 420"/>
          <p:cNvSpPr/>
          <p:nvPr/>
        </p:nvSpPr>
        <p:spPr>
          <a:xfrm>
            <a:off x="5551204" y="7925469"/>
            <a:ext cx="101231" cy="185314"/>
          </a:xfrm>
          <a:custGeom>
            <a:avLst/>
            <a:gdLst/>
            <a:ahLst/>
            <a:cxnLst/>
            <a:rect l="l" t="t" r="r" b="b"/>
            <a:pathLst>
              <a:path w="101231" h="185314">
                <a:moveTo>
                  <a:pt x="0" y="0"/>
                </a:moveTo>
                <a:lnTo>
                  <a:pt x="1725" y="5177"/>
                </a:lnTo>
                <a:lnTo>
                  <a:pt x="13154" y="18753"/>
                </a:lnTo>
                <a:lnTo>
                  <a:pt x="26816" y="33050"/>
                </a:lnTo>
                <a:lnTo>
                  <a:pt x="43467" y="48164"/>
                </a:lnTo>
                <a:lnTo>
                  <a:pt x="56766" y="60660"/>
                </a:lnTo>
                <a:lnTo>
                  <a:pt x="85909" y="89287"/>
                </a:lnTo>
                <a:lnTo>
                  <a:pt x="101231" y="114823"/>
                </a:lnTo>
                <a:lnTo>
                  <a:pt x="99899" y="128819"/>
                </a:lnTo>
                <a:lnTo>
                  <a:pt x="93769" y="140578"/>
                </a:lnTo>
                <a:lnTo>
                  <a:pt x="80162" y="155322"/>
                </a:lnTo>
                <a:lnTo>
                  <a:pt x="65655" y="166915"/>
                </a:lnTo>
                <a:lnTo>
                  <a:pt x="49534" y="179031"/>
                </a:lnTo>
                <a:lnTo>
                  <a:pt x="42264" y="185314"/>
                </a:lnTo>
              </a:path>
            </a:pathLst>
          </a:custGeom>
          <a:ln w="1097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1" name="object 421"/>
          <p:cNvSpPr/>
          <p:nvPr/>
        </p:nvSpPr>
        <p:spPr>
          <a:xfrm>
            <a:off x="5315403" y="7905922"/>
            <a:ext cx="86075" cy="227552"/>
          </a:xfrm>
          <a:custGeom>
            <a:avLst/>
            <a:gdLst/>
            <a:ahLst/>
            <a:cxnLst/>
            <a:rect l="l" t="t" r="r" b="b"/>
            <a:pathLst>
              <a:path w="86075" h="227552">
                <a:moveTo>
                  <a:pt x="56818" y="0"/>
                </a:moveTo>
                <a:lnTo>
                  <a:pt x="45247" y="17680"/>
                </a:lnTo>
                <a:lnTo>
                  <a:pt x="32560" y="32930"/>
                </a:lnTo>
                <a:lnTo>
                  <a:pt x="18327" y="47923"/>
                </a:lnTo>
                <a:lnTo>
                  <a:pt x="4025" y="64207"/>
                </a:lnTo>
                <a:lnTo>
                  <a:pt x="847" y="72120"/>
                </a:lnTo>
                <a:lnTo>
                  <a:pt x="0" y="76253"/>
                </a:lnTo>
                <a:lnTo>
                  <a:pt x="879" y="79731"/>
                </a:lnTo>
                <a:lnTo>
                  <a:pt x="11709" y="93392"/>
                </a:lnTo>
                <a:lnTo>
                  <a:pt x="22142" y="110867"/>
                </a:lnTo>
                <a:lnTo>
                  <a:pt x="30571" y="127292"/>
                </a:lnTo>
                <a:lnTo>
                  <a:pt x="35346" y="137234"/>
                </a:lnTo>
                <a:lnTo>
                  <a:pt x="40337" y="147836"/>
                </a:lnTo>
                <a:lnTo>
                  <a:pt x="45469" y="157793"/>
                </a:lnTo>
                <a:lnTo>
                  <a:pt x="50697" y="167320"/>
                </a:lnTo>
                <a:lnTo>
                  <a:pt x="60960" y="185251"/>
                </a:lnTo>
                <a:lnTo>
                  <a:pt x="70337" y="201648"/>
                </a:lnTo>
                <a:lnTo>
                  <a:pt x="80288" y="218191"/>
                </a:lnTo>
                <a:lnTo>
                  <a:pt x="86075" y="227552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2" name="object 422"/>
          <p:cNvSpPr/>
          <p:nvPr/>
        </p:nvSpPr>
        <p:spPr>
          <a:xfrm>
            <a:off x="5804058" y="8018691"/>
            <a:ext cx="98035" cy="75774"/>
          </a:xfrm>
          <a:custGeom>
            <a:avLst/>
            <a:gdLst/>
            <a:ahLst/>
            <a:cxnLst/>
            <a:rect l="l" t="t" r="r" b="b"/>
            <a:pathLst>
              <a:path w="98035" h="75774">
                <a:moveTo>
                  <a:pt x="42773" y="10759"/>
                </a:moveTo>
                <a:lnTo>
                  <a:pt x="34626" y="3696"/>
                </a:lnTo>
                <a:lnTo>
                  <a:pt x="27473" y="637"/>
                </a:lnTo>
                <a:lnTo>
                  <a:pt x="19478" y="0"/>
                </a:lnTo>
                <a:lnTo>
                  <a:pt x="11109" y="1643"/>
                </a:lnTo>
                <a:lnTo>
                  <a:pt x="2573" y="5985"/>
                </a:lnTo>
                <a:lnTo>
                  <a:pt x="442" y="9743"/>
                </a:lnTo>
                <a:lnTo>
                  <a:pt x="0" y="19698"/>
                </a:lnTo>
                <a:lnTo>
                  <a:pt x="3174" y="28458"/>
                </a:lnTo>
                <a:lnTo>
                  <a:pt x="9281" y="36324"/>
                </a:lnTo>
                <a:lnTo>
                  <a:pt x="19219" y="44635"/>
                </a:lnTo>
                <a:lnTo>
                  <a:pt x="24903" y="45985"/>
                </a:lnTo>
                <a:lnTo>
                  <a:pt x="36998" y="43632"/>
                </a:lnTo>
                <a:lnTo>
                  <a:pt x="40367" y="40259"/>
                </a:lnTo>
                <a:lnTo>
                  <a:pt x="41891" y="35844"/>
                </a:lnTo>
                <a:lnTo>
                  <a:pt x="41548" y="22165"/>
                </a:lnTo>
                <a:lnTo>
                  <a:pt x="40873" y="18363"/>
                </a:lnTo>
                <a:lnTo>
                  <a:pt x="41867" y="17634"/>
                </a:lnTo>
                <a:lnTo>
                  <a:pt x="56734" y="31367"/>
                </a:lnTo>
                <a:lnTo>
                  <a:pt x="73638" y="48169"/>
                </a:lnTo>
                <a:lnTo>
                  <a:pt x="86833" y="62297"/>
                </a:lnTo>
                <a:lnTo>
                  <a:pt x="98035" y="75774"/>
                </a:lnTo>
              </a:path>
            </a:pathLst>
          </a:custGeom>
          <a:ln w="1097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3" name="object 423"/>
          <p:cNvSpPr/>
          <p:nvPr/>
        </p:nvSpPr>
        <p:spPr>
          <a:xfrm>
            <a:off x="5879107" y="7876627"/>
            <a:ext cx="59955" cy="80723"/>
          </a:xfrm>
          <a:custGeom>
            <a:avLst/>
            <a:gdLst/>
            <a:ahLst/>
            <a:cxnLst/>
            <a:rect l="l" t="t" r="r" b="b"/>
            <a:pathLst>
              <a:path w="59955" h="80723">
                <a:moveTo>
                  <a:pt x="0" y="0"/>
                </a:moveTo>
                <a:lnTo>
                  <a:pt x="2594" y="17081"/>
                </a:lnTo>
                <a:lnTo>
                  <a:pt x="6627" y="31746"/>
                </a:lnTo>
                <a:lnTo>
                  <a:pt x="15045" y="49133"/>
                </a:lnTo>
                <a:lnTo>
                  <a:pt x="17521" y="60359"/>
                </a:lnTo>
                <a:lnTo>
                  <a:pt x="19987" y="62992"/>
                </a:lnTo>
                <a:lnTo>
                  <a:pt x="23437" y="63663"/>
                </a:lnTo>
                <a:lnTo>
                  <a:pt x="31363" y="61882"/>
                </a:lnTo>
                <a:lnTo>
                  <a:pt x="38497" y="58682"/>
                </a:lnTo>
                <a:lnTo>
                  <a:pt x="48168" y="58705"/>
                </a:lnTo>
                <a:lnTo>
                  <a:pt x="53781" y="59722"/>
                </a:lnTo>
                <a:lnTo>
                  <a:pt x="57162" y="61484"/>
                </a:lnTo>
                <a:lnTo>
                  <a:pt x="59055" y="63741"/>
                </a:lnTo>
                <a:lnTo>
                  <a:pt x="59955" y="66330"/>
                </a:lnTo>
                <a:lnTo>
                  <a:pt x="59111" y="69139"/>
                </a:lnTo>
                <a:lnTo>
                  <a:pt x="54321" y="75150"/>
                </a:lnTo>
                <a:lnTo>
                  <a:pt x="45450" y="78544"/>
                </a:lnTo>
                <a:lnTo>
                  <a:pt x="30200" y="80454"/>
                </a:lnTo>
                <a:lnTo>
                  <a:pt x="25550" y="80723"/>
                </a:lnTo>
                <a:lnTo>
                  <a:pt x="22812" y="79817"/>
                </a:lnTo>
                <a:lnTo>
                  <a:pt x="21347" y="78131"/>
                </a:lnTo>
                <a:lnTo>
                  <a:pt x="19502" y="71507"/>
                </a:lnTo>
              </a:path>
            </a:pathLst>
          </a:custGeom>
          <a:ln w="1096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4" name="object 424"/>
          <p:cNvSpPr/>
          <p:nvPr/>
        </p:nvSpPr>
        <p:spPr>
          <a:xfrm>
            <a:off x="5989375" y="8013089"/>
            <a:ext cx="55249" cy="9750"/>
          </a:xfrm>
          <a:custGeom>
            <a:avLst/>
            <a:gdLst/>
            <a:ahLst/>
            <a:cxnLst/>
            <a:rect l="l" t="t" r="r" b="b"/>
            <a:pathLst>
              <a:path w="55249" h="9750">
                <a:moveTo>
                  <a:pt x="0" y="0"/>
                </a:moveTo>
                <a:lnTo>
                  <a:pt x="15206" y="2594"/>
                </a:lnTo>
                <a:lnTo>
                  <a:pt x="29943" y="5543"/>
                </a:lnTo>
                <a:lnTo>
                  <a:pt x="44995" y="8812"/>
                </a:lnTo>
                <a:lnTo>
                  <a:pt x="55249" y="9750"/>
                </a:lnTo>
              </a:path>
            </a:pathLst>
          </a:custGeom>
          <a:ln w="1096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5" name="object 425"/>
          <p:cNvSpPr/>
          <p:nvPr/>
        </p:nvSpPr>
        <p:spPr>
          <a:xfrm>
            <a:off x="6011878" y="8032533"/>
            <a:ext cx="38995" cy="7980"/>
          </a:xfrm>
          <a:custGeom>
            <a:avLst/>
            <a:gdLst/>
            <a:ahLst/>
            <a:cxnLst/>
            <a:rect l="l" t="t" r="r" b="b"/>
            <a:pathLst>
              <a:path w="38995" h="7980">
                <a:moveTo>
                  <a:pt x="0" y="0"/>
                </a:moveTo>
                <a:lnTo>
                  <a:pt x="16628" y="5542"/>
                </a:lnTo>
                <a:lnTo>
                  <a:pt x="26109" y="7980"/>
                </a:lnTo>
                <a:lnTo>
                  <a:pt x="38995" y="6498"/>
                </a:lnTo>
              </a:path>
            </a:pathLst>
          </a:custGeom>
          <a:ln w="1096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6" name="object 426"/>
          <p:cNvSpPr/>
          <p:nvPr/>
        </p:nvSpPr>
        <p:spPr>
          <a:xfrm>
            <a:off x="6099361" y="8010442"/>
            <a:ext cx="97476" cy="61025"/>
          </a:xfrm>
          <a:custGeom>
            <a:avLst/>
            <a:gdLst/>
            <a:ahLst/>
            <a:cxnLst/>
            <a:rect l="l" t="t" r="r" b="b"/>
            <a:pathLst>
              <a:path w="97476" h="61025">
                <a:moveTo>
                  <a:pt x="0" y="15536"/>
                </a:moveTo>
                <a:lnTo>
                  <a:pt x="9045" y="896"/>
                </a:lnTo>
                <a:lnTo>
                  <a:pt x="12167" y="0"/>
                </a:lnTo>
                <a:lnTo>
                  <a:pt x="20450" y="929"/>
                </a:lnTo>
                <a:lnTo>
                  <a:pt x="35262" y="10686"/>
                </a:lnTo>
                <a:lnTo>
                  <a:pt x="51083" y="25010"/>
                </a:lnTo>
                <a:lnTo>
                  <a:pt x="67203" y="38961"/>
                </a:lnTo>
                <a:lnTo>
                  <a:pt x="81687" y="50516"/>
                </a:lnTo>
                <a:lnTo>
                  <a:pt x="93608" y="60447"/>
                </a:lnTo>
                <a:lnTo>
                  <a:pt x="94898" y="61000"/>
                </a:lnTo>
                <a:lnTo>
                  <a:pt x="97476" y="61025"/>
                </a:lnTo>
              </a:path>
            </a:pathLst>
          </a:custGeom>
          <a:ln w="1096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7" name="object 427"/>
          <p:cNvSpPr/>
          <p:nvPr/>
        </p:nvSpPr>
        <p:spPr>
          <a:xfrm>
            <a:off x="6138090" y="8006430"/>
            <a:ext cx="48732" cy="77972"/>
          </a:xfrm>
          <a:custGeom>
            <a:avLst/>
            <a:gdLst/>
            <a:ahLst/>
            <a:cxnLst/>
            <a:rect l="l" t="t" r="r" b="b"/>
            <a:pathLst>
              <a:path w="48732" h="77972">
                <a:moveTo>
                  <a:pt x="48732" y="0"/>
                </a:moveTo>
                <a:lnTo>
                  <a:pt x="43558" y="3449"/>
                </a:lnTo>
                <a:lnTo>
                  <a:pt x="32107" y="19225"/>
                </a:lnTo>
                <a:lnTo>
                  <a:pt x="22629" y="36259"/>
                </a:lnTo>
                <a:lnTo>
                  <a:pt x="13322" y="52176"/>
                </a:lnTo>
                <a:lnTo>
                  <a:pt x="4490" y="67622"/>
                </a:lnTo>
                <a:lnTo>
                  <a:pt x="0" y="77972"/>
                </a:lnTo>
              </a:path>
            </a:pathLst>
          </a:custGeom>
          <a:ln w="1096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8" name="object 428"/>
          <p:cNvSpPr/>
          <p:nvPr/>
        </p:nvSpPr>
        <p:spPr>
          <a:xfrm>
            <a:off x="4049120" y="7792727"/>
            <a:ext cx="2338727" cy="582178"/>
          </a:xfrm>
          <a:custGeom>
            <a:avLst/>
            <a:gdLst/>
            <a:ahLst/>
            <a:cxnLst/>
            <a:rect l="l" t="t" r="r" b="b"/>
            <a:pathLst>
              <a:path w="2338727" h="582178">
                <a:moveTo>
                  <a:pt x="77990" y="74076"/>
                </a:moveTo>
                <a:lnTo>
                  <a:pt x="79715" y="89602"/>
                </a:lnTo>
                <a:lnTo>
                  <a:pt x="80584" y="98508"/>
                </a:lnTo>
                <a:lnTo>
                  <a:pt x="81525" y="108779"/>
                </a:lnTo>
                <a:lnTo>
                  <a:pt x="82513" y="119958"/>
                </a:lnTo>
                <a:lnTo>
                  <a:pt x="83894" y="132827"/>
                </a:lnTo>
                <a:lnTo>
                  <a:pt x="85536" y="146823"/>
                </a:lnTo>
                <a:lnTo>
                  <a:pt x="87354" y="161569"/>
                </a:lnTo>
                <a:lnTo>
                  <a:pt x="88565" y="177177"/>
                </a:lnTo>
                <a:lnTo>
                  <a:pt x="89373" y="193359"/>
                </a:lnTo>
                <a:lnTo>
                  <a:pt x="89911" y="209925"/>
                </a:lnTo>
                <a:lnTo>
                  <a:pt x="89910" y="226384"/>
                </a:lnTo>
                <a:lnTo>
                  <a:pt x="88181" y="275065"/>
                </a:lnTo>
                <a:lnTo>
                  <a:pt x="85022" y="321303"/>
                </a:lnTo>
                <a:lnTo>
                  <a:pt x="81597" y="350526"/>
                </a:lnTo>
                <a:lnTo>
                  <a:pt x="80394" y="363808"/>
                </a:lnTo>
                <a:lnTo>
                  <a:pt x="79593" y="376273"/>
                </a:lnTo>
                <a:lnTo>
                  <a:pt x="79059" y="388193"/>
                </a:lnTo>
                <a:lnTo>
                  <a:pt x="79063" y="398668"/>
                </a:lnTo>
                <a:lnTo>
                  <a:pt x="84332" y="436427"/>
                </a:lnTo>
                <a:lnTo>
                  <a:pt x="120364" y="461467"/>
                </a:lnTo>
                <a:lnTo>
                  <a:pt x="164436" y="469334"/>
                </a:lnTo>
                <a:lnTo>
                  <a:pt x="187541" y="469997"/>
                </a:lnTo>
                <a:lnTo>
                  <a:pt x="200490" y="469813"/>
                </a:lnTo>
                <a:lnTo>
                  <a:pt x="243588" y="467467"/>
                </a:lnTo>
                <a:lnTo>
                  <a:pt x="292986" y="462359"/>
                </a:lnTo>
                <a:lnTo>
                  <a:pt x="346337" y="456272"/>
                </a:lnTo>
                <a:lnTo>
                  <a:pt x="382723" y="452036"/>
                </a:lnTo>
                <a:lnTo>
                  <a:pt x="402103" y="450256"/>
                </a:lnTo>
                <a:lnTo>
                  <a:pt x="442893" y="447316"/>
                </a:lnTo>
                <a:lnTo>
                  <a:pt x="486055" y="444805"/>
                </a:lnTo>
                <a:lnTo>
                  <a:pt x="531597" y="443208"/>
                </a:lnTo>
                <a:lnTo>
                  <a:pt x="555873" y="443288"/>
                </a:lnTo>
                <a:lnTo>
                  <a:pt x="606316" y="444701"/>
                </a:lnTo>
                <a:lnTo>
                  <a:pt x="658824" y="447735"/>
                </a:lnTo>
                <a:lnTo>
                  <a:pt x="715138" y="452454"/>
                </a:lnTo>
                <a:lnTo>
                  <a:pt x="744309" y="455229"/>
                </a:lnTo>
                <a:lnTo>
                  <a:pt x="773866" y="457801"/>
                </a:lnTo>
                <a:lnTo>
                  <a:pt x="833667" y="462584"/>
                </a:lnTo>
                <a:lnTo>
                  <a:pt x="893945" y="467117"/>
                </a:lnTo>
                <a:lnTo>
                  <a:pt x="955518" y="471539"/>
                </a:lnTo>
                <a:lnTo>
                  <a:pt x="1020194" y="475912"/>
                </a:lnTo>
                <a:lnTo>
                  <a:pt x="1052750" y="478449"/>
                </a:lnTo>
                <a:lnTo>
                  <a:pt x="1085286" y="481225"/>
                </a:lnTo>
                <a:lnTo>
                  <a:pt x="1117809" y="484158"/>
                </a:lnTo>
                <a:lnTo>
                  <a:pt x="1150322" y="486836"/>
                </a:lnTo>
                <a:lnTo>
                  <a:pt x="1182830" y="489343"/>
                </a:lnTo>
                <a:lnTo>
                  <a:pt x="1215334" y="491737"/>
                </a:lnTo>
                <a:lnTo>
                  <a:pt x="1248919" y="494415"/>
                </a:lnTo>
                <a:lnTo>
                  <a:pt x="1283224" y="497285"/>
                </a:lnTo>
                <a:lnTo>
                  <a:pt x="1318009" y="500281"/>
                </a:lnTo>
                <a:lnTo>
                  <a:pt x="1352392" y="503000"/>
                </a:lnTo>
                <a:lnTo>
                  <a:pt x="1420443" y="507948"/>
                </a:lnTo>
                <a:lnTo>
                  <a:pt x="1487999" y="512553"/>
                </a:lnTo>
                <a:lnTo>
                  <a:pt x="1521684" y="514793"/>
                </a:lnTo>
                <a:lnTo>
                  <a:pt x="1554973" y="517008"/>
                </a:lnTo>
                <a:lnTo>
                  <a:pt x="1620845" y="521394"/>
                </a:lnTo>
                <a:lnTo>
                  <a:pt x="1687192" y="526714"/>
                </a:lnTo>
                <a:lnTo>
                  <a:pt x="1753267" y="532689"/>
                </a:lnTo>
                <a:lnTo>
                  <a:pt x="1817537" y="538955"/>
                </a:lnTo>
                <a:lnTo>
                  <a:pt x="1878116" y="545351"/>
                </a:lnTo>
                <a:lnTo>
                  <a:pt x="1936694" y="552165"/>
                </a:lnTo>
                <a:lnTo>
                  <a:pt x="1995224" y="560008"/>
                </a:lnTo>
                <a:lnTo>
                  <a:pt x="2022675" y="563760"/>
                </a:lnTo>
                <a:lnTo>
                  <a:pt x="2074359" y="570818"/>
                </a:lnTo>
                <a:lnTo>
                  <a:pt x="2120919" y="575640"/>
                </a:lnTo>
                <a:lnTo>
                  <a:pt x="2163036" y="578986"/>
                </a:lnTo>
                <a:lnTo>
                  <a:pt x="2216113" y="582178"/>
                </a:lnTo>
                <a:lnTo>
                  <a:pt x="2231316" y="582151"/>
                </a:lnTo>
                <a:lnTo>
                  <a:pt x="2269562" y="579425"/>
                </a:lnTo>
                <a:lnTo>
                  <a:pt x="2309224" y="566656"/>
                </a:lnTo>
                <a:lnTo>
                  <a:pt x="2332779" y="531104"/>
                </a:lnTo>
                <a:lnTo>
                  <a:pt x="2338235" y="487374"/>
                </a:lnTo>
                <a:lnTo>
                  <a:pt x="2338727" y="473093"/>
                </a:lnTo>
                <a:lnTo>
                  <a:pt x="2338695" y="457073"/>
                </a:lnTo>
                <a:lnTo>
                  <a:pt x="2338311" y="439894"/>
                </a:lnTo>
                <a:lnTo>
                  <a:pt x="2337695" y="421942"/>
                </a:lnTo>
                <a:lnTo>
                  <a:pt x="2337284" y="403113"/>
                </a:lnTo>
                <a:lnTo>
                  <a:pt x="2337010" y="383701"/>
                </a:lnTo>
                <a:lnTo>
                  <a:pt x="2336828" y="363899"/>
                </a:lnTo>
                <a:lnTo>
                  <a:pt x="2337067" y="343837"/>
                </a:lnTo>
                <a:lnTo>
                  <a:pt x="2337587" y="323603"/>
                </a:lnTo>
                <a:lnTo>
                  <a:pt x="2338295" y="303253"/>
                </a:lnTo>
                <a:lnTo>
                  <a:pt x="2338406" y="283548"/>
                </a:lnTo>
                <a:lnTo>
                  <a:pt x="2337567" y="245285"/>
                </a:lnTo>
                <a:lnTo>
                  <a:pt x="2335064" y="192685"/>
                </a:lnTo>
                <a:lnTo>
                  <a:pt x="2328586" y="144524"/>
                </a:lnTo>
                <a:lnTo>
                  <a:pt x="2318081" y="103414"/>
                </a:lnTo>
                <a:lnTo>
                  <a:pt x="2297915" y="59491"/>
                </a:lnTo>
                <a:lnTo>
                  <a:pt x="2257176" y="17229"/>
                </a:lnTo>
                <a:lnTo>
                  <a:pt x="2210354" y="1372"/>
                </a:lnTo>
                <a:lnTo>
                  <a:pt x="2181121" y="0"/>
                </a:lnTo>
                <a:lnTo>
                  <a:pt x="2165021" y="139"/>
                </a:lnTo>
                <a:lnTo>
                  <a:pt x="2112674" y="2061"/>
                </a:lnTo>
                <a:lnTo>
                  <a:pt x="2075243" y="3916"/>
                </a:lnTo>
                <a:lnTo>
                  <a:pt x="2055079" y="4556"/>
                </a:lnTo>
                <a:lnTo>
                  <a:pt x="2034054" y="4982"/>
                </a:lnTo>
                <a:lnTo>
                  <a:pt x="2012455" y="5266"/>
                </a:lnTo>
                <a:lnTo>
                  <a:pt x="1990473" y="5817"/>
                </a:lnTo>
                <a:lnTo>
                  <a:pt x="1945830" y="7391"/>
                </a:lnTo>
                <a:lnTo>
                  <a:pt x="1900713" y="9294"/>
                </a:lnTo>
                <a:lnTo>
                  <a:pt x="1854665" y="11705"/>
                </a:lnTo>
                <a:lnTo>
                  <a:pt x="1806517" y="15184"/>
                </a:lnTo>
                <a:lnTo>
                  <a:pt x="1757436" y="19137"/>
                </a:lnTo>
                <a:lnTo>
                  <a:pt x="1707941" y="23300"/>
                </a:lnTo>
                <a:lnTo>
                  <a:pt x="1658261" y="27558"/>
                </a:lnTo>
                <a:lnTo>
                  <a:pt x="1632664" y="29705"/>
                </a:lnTo>
                <a:lnTo>
                  <a:pt x="1580153" y="34015"/>
                </a:lnTo>
                <a:lnTo>
                  <a:pt x="1526726" y="37375"/>
                </a:lnTo>
                <a:lnTo>
                  <a:pt x="1473974" y="40072"/>
                </a:lnTo>
                <a:lnTo>
                  <a:pt x="1424051" y="42474"/>
                </a:lnTo>
                <a:lnTo>
                  <a:pt x="1398895" y="43982"/>
                </a:lnTo>
                <a:lnTo>
                  <a:pt x="1347836" y="47582"/>
                </a:lnTo>
                <a:lnTo>
                  <a:pt x="1296258" y="51589"/>
                </a:lnTo>
                <a:lnTo>
                  <a:pt x="1270372" y="53669"/>
                </a:lnTo>
                <a:lnTo>
                  <a:pt x="1244810" y="55416"/>
                </a:lnTo>
                <a:lnTo>
                  <a:pt x="1219464" y="56942"/>
                </a:lnTo>
                <a:lnTo>
                  <a:pt x="1194262" y="58321"/>
                </a:lnTo>
                <a:lnTo>
                  <a:pt x="1168796" y="59962"/>
                </a:lnTo>
                <a:lnTo>
                  <a:pt x="1143152" y="61778"/>
                </a:lnTo>
                <a:lnTo>
                  <a:pt x="1117391" y="63711"/>
                </a:lnTo>
                <a:lnTo>
                  <a:pt x="1091190" y="65360"/>
                </a:lnTo>
                <a:lnTo>
                  <a:pt x="1038007" y="68156"/>
                </a:lnTo>
                <a:lnTo>
                  <a:pt x="986207" y="70603"/>
                </a:lnTo>
                <a:lnTo>
                  <a:pt x="934781" y="72893"/>
                </a:lnTo>
                <a:lnTo>
                  <a:pt x="881836" y="75115"/>
                </a:lnTo>
                <a:lnTo>
                  <a:pt x="855802" y="76574"/>
                </a:lnTo>
                <a:lnTo>
                  <a:pt x="804730" y="80121"/>
                </a:lnTo>
                <a:lnTo>
                  <a:pt x="756275" y="84104"/>
                </a:lnTo>
                <a:lnTo>
                  <a:pt x="709104" y="88643"/>
                </a:lnTo>
                <a:lnTo>
                  <a:pt x="661661" y="94271"/>
                </a:lnTo>
                <a:lnTo>
                  <a:pt x="637888" y="96927"/>
                </a:lnTo>
                <a:lnTo>
                  <a:pt x="590292" y="101804"/>
                </a:lnTo>
                <a:lnTo>
                  <a:pt x="545548" y="105416"/>
                </a:lnTo>
                <a:lnTo>
                  <a:pt x="502434" y="107502"/>
                </a:lnTo>
                <a:lnTo>
                  <a:pt x="480827" y="107553"/>
                </a:lnTo>
                <a:lnTo>
                  <a:pt x="459201" y="107226"/>
                </a:lnTo>
                <a:lnTo>
                  <a:pt x="438284" y="107008"/>
                </a:lnTo>
                <a:lnTo>
                  <a:pt x="417840" y="106863"/>
                </a:lnTo>
                <a:lnTo>
                  <a:pt x="397712" y="106766"/>
                </a:lnTo>
                <a:lnTo>
                  <a:pt x="378155" y="107062"/>
                </a:lnTo>
                <a:lnTo>
                  <a:pt x="358979" y="107621"/>
                </a:lnTo>
                <a:lnTo>
                  <a:pt x="340057" y="108354"/>
                </a:lnTo>
                <a:lnTo>
                  <a:pt x="322026" y="108844"/>
                </a:lnTo>
                <a:lnTo>
                  <a:pt x="304589" y="109169"/>
                </a:lnTo>
                <a:lnTo>
                  <a:pt x="287549" y="109387"/>
                </a:lnTo>
                <a:lnTo>
                  <a:pt x="271495" y="109171"/>
                </a:lnTo>
                <a:lnTo>
                  <a:pt x="227196" y="106780"/>
                </a:lnTo>
                <a:lnTo>
                  <a:pt x="188956" y="101659"/>
                </a:lnTo>
                <a:lnTo>
                  <a:pt x="165822" y="97648"/>
                </a:lnTo>
                <a:lnTo>
                  <a:pt x="154959" y="95929"/>
                </a:lnTo>
                <a:lnTo>
                  <a:pt x="144468" y="94422"/>
                </a:lnTo>
                <a:lnTo>
                  <a:pt x="134224" y="93056"/>
                </a:lnTo>
                <a:lnTo>
                  <a:pt x="124506" y="91784"/>
                </a:lnTo>
                <a:lnTo>
                  <a:pt x="115139" y="90575"/>
                </a:lnTo>
                <a:lnTo>
                  <a:pt x="97389" y="88269"/>
                </a:lnTo>
                <a:lnTo>
                  <a:pt x="81076" y="86041"/>
                </a:lnTo>
                <a:lnTo>
                  <a:pt x="65400" y="84810"/>
                </a:lnTo>
                <a:lnTo>
                  <a:pt x="51092" y="84262"/>
                </a:lnTo>
                <a:lnTo>
                  <a:pt x="34916" y="83955"/>
                </a:lnTo>
                <a:lnTo>
                  <a:pt x="20616" y="83502"/>
                </a:lnTo>
                <a:lnTo>
                  <a:pt x="4607" y="81260"/>
                </a:lnTo>
                <a:lnTo>
                  <a:pt x="0" y="80575"/>
                </a:lnTo>
              </a:path>
            </a:pathLst>
          </a:custGeom>
          <a:ln w="10967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9" name="object 429"/>
          <p:cNvSpPr/>
          <p:nvPr/>
        </p:nvSpPr>
        <p:spPr>
          <a:xfrm>
            <a:off x="6499014" y="7938250"/>
            <a:ext cx="230694" cy="237192"/>
          </a:xfrm>
          <a:custGeom>
            <a:avLst/>
            <a:gdLst/>
            <a:ahLst/>
            <a:cxnLst/>
            <a:rect l="l" t="t" r="r" b="b"/>
            <a:pathLst>
              <a:path w="230694" h="237192">
                <a:moveTo>
                  <a:pt x="0" y="0"/>
                </a:moveTo>
                <a:lnTo>
                  <a:pt x="6899" y="3449"/>
                </a:lnTo>
                <a:lnTo>
                  <a:pt x="24989" y="21119"/>
                </a:lnTo>
                <a:lnTo>
                  <a:pt x="34711" y="30686"/>
                </a:lnTo>
                <a:lnTo>
                  <a:pt x="46246" y="41758"/>
                </a:lnTo>
                <a:lnTo>
                  <a:pt x="73624" y="68741"/>
                </a:lnTo>
                <a:lnTo>
                  <a:pt x="106250" y="103599"/>
                </a:lnTo>
                <a:lnTo>
                  <a:pt x="140246" y="140993"/>
                </a:lnTo>
                <a:lnTo>
                  <a:pt x="157399" y="160062"/>
                </a:lnTo>
                <a:lnTo>
                  <a:pt x="173166" y="177108"/>
                </a:lnTo>
                <a:lnTo>
                  <a:pt x="188010" y="192804"/>
                </a:lnTo>
                <a:lnTo>
                  <a:pt x="202238" y="207600"/>
                </a:lnTo>
                <a:lnTo>
                  <a:pt x="218047" y="224040"/>
                </a:lnTo>
                <a:lnTo>
                  <a:pt x="230694" y="237192"/>
                </a:lnTo>
              </a:path>
            </a:pathLst>
          </a:custGeom>
          <a:ln w="10966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0" name="object 430"/>
          <p:cNvSpPr/>
          <p:nvPr/>
        </p:nvSpPr>
        <p:spPr>
          <a:xfrm>
            <a:off x="6518203" y="7967444"/>
            <a:ext cx="181934" cy="259906"/>
          </a:xfrm>
          <a:custGeom>
            <a:avLst/>
            <a:gdLst/>
            <a:ahLst/>
            <a:cxnLst/>
            <a:rect l="l" t="t" r="r" b="b"/>
            <a:pathLst>
              <a:path w="181934" h="259906">
                <a:moveTo>
                  <a:pt x="181934" y="0"/>
                </a:moveTo>
                <a:lnTo>
                  <a:pt x="143838" y="30321"/>
                </a:lnTo>
                <a:lnTo>
                  <a:pt x="107033" y="64334"/>
                </a:lnTo>
                <a:lnTo>
                  <a:pt x="71020" y="104333"/>
                </a:lnTo>
                <a:lnTo>
                  <a:pt x="39132" y="149114"/>
                </a:lnTo>
                <a:lnTo>
                  <a:pt x="18172" y="199323"/>
                </a:lnTo>
                <a:lnTo>
                  <a:pt x="3910" y="246549"/>
                </a:lnTo>
                <a:lnTo>
                  <a:pt x="0" y="259906"/>
                </a:lnTo>
              </a:path>
            </a:pathLst>
          </a:custGeom>
          <a:ln w="10964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1" name="object 431"/>
          <p:cNvSpPr/>
          <p:nvPr/>
        </p:nvSpPr>
        <p:spPr>
          <a:xfrm>
            <a:off x="6550381" y="8042110"/>
            <a:ext cx="77962" cy="16242"/>
          </a:xfrm>
          <a:custGeom>
            <a:avLst/>
            <a:gdLst/>
            <a:ahLst/>
            <a:cxnLst/>
            <a:rect l="l" t="t" r="r" b="b"/>
            <a:pathLst>
              <a:path w="77962" h="16242">
                <a:moveTo>
                  <a:pt x="0" y="16242"/>
                </a:moveTo>
                <a:lnTo>
                  <a:pt x="11549" y="14317"/>
                </a:lnTo>
                <a:lnTo>
                  <a:pt x="20693" y="12793"/>
                </a:lnTo>
                <a:lnTo>
                  <a:pt x="31120" y="10694"/>
                </a:lnTo>
                <a:lnTo>
                  <a:pt x="42403" y="8212"/>
                </a:lnTo>
                <a:lnTo>
                  <a:pt x="54256" y="5475"/>
                </a:lnTo>
                <a:lnTo>
                  <a:pt x="67426" y="2433"/>
                </a:lnTo>
                <a:lnTo>
                  <a:pt x="77962" y="0"/>
                </a:lnTo>
              </a:path>
            </a:pathLst>
          </a:custGeom>
          <a:ln w="10963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2" name="object 432"/>
          <p:cNvSpPr/>
          <p:nvPr/>
        </p:nvSpPr>
        <p:spPr>
          <a:xfrm>
            <a:off x="6605234" y="7918627"/>
            <a:ext cx="9797" cy="298822"/>
          </a:xfrm>
          <a:custGeom>
            <a:avLst/>
            <a:gdLst/>
            <a:ahLst/>
            <a:cxnLst/>
            <a:rect l="l" t="t" r="r" b="b"/>
            <a:pathLst>
              <a:path w="9797" h="298822">
                <a:moveTo>
                  <a:pt x="9797" y="0"/>
                </a:moveTo>
                <a:lnTo>
                  <a:pt x="6482" y="41062"/>
                </a:lnTo>
                <a:lnTo>
                  <a:pt x="1828" y="78158"/>
                </a:lnTo>
                <a:lnTo>
                  <a:pt x="514" y="101187"/>
                </a:lnTo>
                <a:lnTo>
                  <a:pt x="0" y="126645"/>
                </a:lnTo>
                <a:lnTo>
                  <a:pt x="17" y="153722"/>
                </a:lnTo>
                <a:lnTo>
                  <a:pt x="1112" y="181879"/>
                </a:lnTo>
                <a:lnTo>
                  <a:pt x="2924" y="210755"/>
                </a:lnTo>
                <a:lnTo>
                  <a:pt x="5215" y="240110"/>
                </a:lnTo>
                <a:lnTo>
                  <a:pt x="6742" y="259681"/>
                </a:lnTo>
                <a:lnTo>
                  <a:pt x="7761" y="272728"/>
                </a:lnTo>
                <a:lnTo>
                  <a:pt x="9797" y="298822"/>
                </a:lnTo>
              </a:path>
            </a:pathLst>
          </a:custGeom>
          <a:ln w="10962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3" name="object 433"/>
          <p:cNvSpPr/>
          <p:nvPr/>
        </p:nvSpPr>
        <p:spPr>
          <a:xfrm>
            <a:off x="6471816" y="8220619"/>
            <a:ext cx="152640" cy="97430"/>
          </a:xfrm>
          <a:custGeom>
            <a:avLst/>
            <a:gdLst/>
            <a:ahLst/>
            <a:cxnLst/>
            <a:rect l="l" t="t" r="r" b="b"/>
            <a:pathLst>
              <a:path w="152640" h="97430">
                <a:moveTo>
                  <a:pt x="0" y="0"/>
                </a:moveTo>
                <a:lnTo>
                  <a:pt x="35327" y="20551"/>
                </a:lnTo>
                <a:lnTo>
                  <a:pt x="67722" y="44460"/>
                </a:lnTo>
                <a:lnTo>
                  <a:pt x="79790" y="53456"/>
                </a:lnTo>
                <a:lnTo>
                  <a:pt x="93248" y="62340"/>
                </a:lnTo>
                <a:lnTo>
                  <a:pt x="107633" y="71150"/>
                </a:lnTo>
                <a:lnTo>
                  <a:pt x="122635" y="79910"/>
                </a:lnTo>
                <a:lnTo>
                  <a:pt x="139305" y="89644"/>
                </a:lnTo>
                <a:lnTo>
                  <a:pt x="152640" y="97430"/>
                </a:lnTo>
              </a:path>
            </a:pathLst>
          </a:custGeom>
          <a:ln w="1096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4" name="object 434"/>
          <p:cNvSpPr/>
          <p:nvPr/>
        </p:nvSpPr>
        <p:spPr>
          <a:xfrm>
            <a:off x="6513730" y="8184821"/>
            <a:ext cx="110408" cy="175354"/>
          </a:xfrm>
          <a:custGeom>
            <a:avLst/>
            <a:gdLst/>
            <a:ahLst/>
            <a:cxnLst/>
            <a:rect l="l" t="t" r="r" b="b"/>
            <a:pathLst>
              <a:path w="110408" h="175354">
                <a:moveTo>
                  <a:pt x="110408" y="0"/>
                </a:moveTo>
                <a:lnTo>
                  <a:pt x="80224" y="25043"/>
                </a:lnTo>
                <a:lnTo>
                  <a:pt x="55521" y="55528"/>
                </a:lnTo>
                <a:lnTo>
                  <a:pt x="35814" y="93906"/>
                </a:lnTo>
                <a:lnTo>
                  <a:pt x="17226" y="135346"/>
                </a:lnTo>
                <a:lnTo>
                  <a:pt x="5104" y="163499"/>
                </a:lnTo>
                <a:lnTo>
                  <a:pt x="0" y="175354"/>
                </a:lnTo>
              </a:path>
            </a:pathLst>
          </a:custGeom>
          <a:ln w="10959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5" name="object 435"/>
          <p:cNvSpPr/>
          <p:nvPr/>
        </p:nvSpPr>
        <p:spPr>
          <a:xfrm>
            <a:off x="6477708" y="8291895"/>
            <a:ext cx="84419" cy="12987"/>
          </a:xfrm>
          <a:custGeom>
            <a:avLst/>
            <a:gdLst/>
            <a:ahLst/>
            <a:cxnLst/>
            <a:rect l="l" t="t" r="r" b="b"/>
            <a:pathLst>
              <a:path w="84419" h="12987">
                <a:moveTo>
                  <a:pt x="0" y="12987"/>
                </a:moveTo>
                <a:lnTo>
                  <a:pt x="12506" y="12025"/>
                </a:lnTo>
                <a:lnTo>
                  <a:pt x="22407" y="11263"/>
                </a:lnTo>
                <a:lnTo>
                  <a:pt x="33698" y="9673"/>
                </a:lnTo>
                <a:lnTo>
                  <a:pt x="45915" y="7531"/>
                </a:lnTo>
                <a:lnTo>
                  <a:pt x="58750" y="5020"/>
                </a:lnTo>
                <a:lnTo>
                  <a:pt x="73011" y="2231"/>
                </a:lnTo>
                <a:lnTo>
                  <a:pt x="84419" y="0"/>
                </a:lnTo>
              </a:path>
            </a:pathLst>
          </a:custGeom>
          <a:ln w="10958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6" name="object 436"/>
          <p:cNvSpPr/>
          <p:nvPr/>
        </p:nvSpPr>
        <p:spPr>
          <a:xfrm>
            <a:off x="6561816" y="8161947"/>
            <a:ext cx="19479" cy="126615"/>
          </a:xfrm>
          <a:custGeom>
            <a:avLst/>
            <a:gdLst/>
            <a:ahLst/>
            <a:cxnLst/>
            <a:rect l="l" t="t" r="r" b="b"/>
            <a:pathLst>
              <a:path w="19479" h="126615">
                <a:moveTo>
                  <a:pt x="0" y="0"/>
                </a:moveTo>
                <a:lnTo>
                  <a:pt x="11516" y="45865"/>
                </a:lnTo>
                <a:lnTo>
                  <a:pt x="15700" y="85435"/>
                </a:lnTo>
                <a:lnTo>
                  <a:pt x="16959" y="99162"/>
                </a:lnTo>
                <a:lnTo>
                  <a:pt x="17799" y="108313"/>
                </a:lnTo>
                <a:lnTo>
                  <a:pt x="19479" y="126615"/>
                </a:lnTo>
              </a:path>
            </a:pathLst>
          </a:custGeom>
          <a:ln w="10957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7" name="object 437"/>
          <p:cNvSpPr/>
          <p:nvPr/>
        </p:nvSpPr>
        <p:spPr>
          <a:xfrm>
            <a:off x="4182260" y="8422179"/>
            <a:ext cx="42229" cy="217646"/>
          </a:xfrm>
          <a:custGeom>
            <a:avLst/>
            <a:gdLst/>
            <a:ahLst/>
            <a:cxnLst/>
            <a:rect l="l" t="t" r="r" b="b"/>
            <a:pathLst>
              <a:path w="42229" h="217646">
                <a:moveTo>
                  <a:pt x="0" y="0"/>
                </a:moveTo>
                <a:lnTo>
                  <a:pt x="5458" y="49282"/>
                </a:lnTo>
                <a:lnTo>
                  <a:pt x="14611" y="91723"/>
                </a:lnTo>
                <a:lnTo>
                  <a:pt x="18403" y="107709"/>
                </a:lnTo>
                <a:lnTo>
                  <a:pt x="21653" y="122337"/>
                </a:lnTo>
                <a:lnTo>
                  <a:pt x="29315" y="160451"/>
                </a:lnTo>
                <a:lnTo>
                  <a:pt x="34031" y="187304"/>
                </a:lnTo>
                <a:lnTo>
                  <a:pt x="37715" y="204164"/>
                </a:lnTo>
                <a:lnTo>
                  <a:pt x="42229" y="217646"/>
                </a:lnTo>
              </a:path>
            </a:pathLst>
          </a:custGeom>
          <a:ln w="1096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8" name="object 438"/>
          <p:cNvSpPr/>
          <p:nvPr/>
        </p:nvSpPr>
        <p:spPr>
          <a:xfrm>
            <a:off x="4250439" y="8578506"/>
            <a:ext cx="66149" cy="63203"/>
          </a:xfrm>
          <a:custGeom>
            <a:avLst/>
            <a:gdLst/>
            <a:ahLst/>
            <a:cxnLst/>
            <a:rect l="l" t="t" r="r" b="b"/>
            <a:pathLst>
              <a:path w="66149" h="63203">
                <a:moveTo>
                  <a:pt x="0" y="5974"/>
                </a:moveTo>
                <a:lnTo>
                  <a:pt x="5173" y="801"/>
                </a:lnTo>
                <a:lnTo>
                  <a:pt x="8862" y="0"/>
                </a:lnTo>
                <a:lnTo>
                  <a:pt x="18735" y="1033"/>
                </a:lnTo>
                <a:lnTo>
                  <a:pt x="36468" y="12570"/>
                </a:lnTo>
                <a:lnTo>
                  <a:pt x="49049" y="25627"/>
                </a:lnTo>
                <a:lnTo>
                  <a:pt x="60055" y="39971"/>
                </a:lnTo>
                <a:lnTo>
                  <a:pt x="66149" y="52362"/>
                </a:lnTo>
                <a:lnTo>
                  <a:pt x="65392" y="56749"/>
                </a:lnTo>
                <a:lnTo>
                  <a:pt x="62361" y="60034"/>
                </a:lnTo>
                <a:lnTo>
                  <a:pt x="57814" y="62585"/>
                </a:lnTo>
                <a:lnTo>
                  <a:pt x="52618" y="63203"/>
                </a:lnTo>
                <a:lnTo>
                  <a:pt x="41069" y="61003"/>
                </a:lnTo>
                <a:lnTo>
                  <a:pt x="10278" y="35750"/>
                </a:lnTo>
                <a:lnTo>
                  <a:pt x="29232" y="15718"/>
                </a:lnTo>
              </a:path>
            </a:pathLst>
          </a:custGeom>
          <a:ln w="1096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9" name="object 439"/>
          <p:cNvSpPr/>
          <p:nvPr/>
        </p:nvSpPr>
        <p:spPr>
          <a:xfrm>
            <a:off x="4334821" y="8581112"/>
            <a:ext cx="75888" cy="115659"/>
          </a:xfrm>
          <a:custGeom>
            <a:avLst/>
            <a:gdLst/>
            <a:ahLst/>
            <a:cxnLst/>
            <a:rect l="l" t="t" r="r" b="b"/>
            <a:pathLst>
              <a:path w="75888" h="115659">
                <a:moveTo>
                  <a:pt x="26000" y="0"/>
                </a:moveTo>
                <a:lnTo>
                  <a:pt x="11886" y="2953"/>
                </a:lnTo>
                <a:lnTo>
                  <a:pt x="5774" y="6244"/>
                </a:lnTo>
                <a:lnTo>
                  <a:pt x="1614" y="11074"/>
                </a:lnTo>
                <a:lnTo>
                  <a:pt x="0" y="13878"/>
                </a:lnTo>
                <a:lnTo>
                  <a:pt x="1092" y="23729"/>
                </a:lnTo>
                <a:lnTo>
                  <a:pt x="24277" y="55770"/>
                </a:lnTo>
                <a:lnTo>
                  <a:pt x="35232" y="58223"/>
                </a:lnTo>
                <a:lnTo>
                  <a:pt x="38650" y="56858"/>
                </a:lnTo>
                <a:lnTo>
                  <a:pt x="45334" y="51492"/>
                </a:lnTo>
                <a:lnTo>
                  <a:pt x="49027" y="42371"/>
                </a:lnTo>
                <a:lnTo>
                  <a:pt x="50143" y="26988"/>
                </a:lnTo>
                <a:lnTo>
                  <a:pt x="49721" y="21016"/>
                </a:lnTo>
                <a:lnTo>
                  <a:pt x="54315" y="34770"/>
                </a:lnTo>
                <a:lnTo>
                  <a:pt x="59513" y="49734"/>
                </a:lnTo>
                <a:lnTo>
                  <a:pt x="62415" y="58776"/>
                </a:lnTo>
                <a:lnTo>
                  <a:pt x="65433" y="68413"/>
                </a:lnTo>
                <a:lnTo>
                  <a:pt x="71672" y="85857"/>
                </a:lnTo>
                <a:lnTo>
                  <a:pt x="75888" y="100947"/>
                </a:lnTo>
                <a:lnTo>
                  <a:pt x="74154" y="112465"/>
                </a:lnTo>
                <a:lnTo>
                  <a:pt x="71454" y="115031"/>
                </a:lnTo>
                <a:lnTo>
                  <a:pt x="67850" y="115659"/>
                </a:lnTo>
                <a:lnTo>
                  <a:pt x="53194" y="111371"/>
                </a:lnTo>
                <a:lnTo>
                  <a:pt x="37064" y="103245"/>
                </a:lnTo>
                <a:lnTo>
                  <a:pt x="22752" y="94182"/>
                </a:lnTo>
              </a:path>
            </a:pathLst>
          </a:custGeom>
          <a:ln w="1096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0" name="object 440"/>
          <p:cNvSpPr/>
          <p:nvPr/>
        </p:nvSpPr>
        <p:spPr>
          <a:xfrm>
            <a:off x="4471177" y="8639443"/>
            <a:ext cx="22731" cy="68193"/>
          </a:xfrm>
          <a:custGeom>
            <a:avLst/>
            <a:gdLst/>
            <a:ahLst/>
            <a:cxnLst/>
            <a:rect l="l" t="t" r="r" b="b"/>
            <a:pathLst>
              <a:path w="22731" h="68193">
                <a:moveTo>
                  <a:pt x="0" y="0"/>
                </a:moveTo>
                <a:lnTo>
                  <a:pt x="0" y="8619"/>
                </a:lnTo>
                <a:lnTo>
                  <a:pt x="5171" y="24322"/>
                </a:lnTo>
                <a:lnTo>
                  <a:pt x="9634" y="36427"/>
                </a:lnTo>
                <a:lnTo>
                  <a:pt x="15242" y="52527"/>
                </a:lnTo>
                <a:lnTo>
                  <a:pt x="22731" y="68193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1" name="object 441"/>
          <p:cNvSpPr/>
          <p:nvPr/>
        </p:nvSpPr>
        <p:spPr>
          <a:xfrm>
            <a:off x="4513322" y="8650579"/>
            <a:ext cx="38807" cy="46956"/>
          </a:xfrm>
          <a:custGeom>
            <a:avLst/>
            <a:gdLst/>
            <a:ahLst/>
            <a:cxnLst/>
            <a:rect l="l" t="t" r="r" b="b"/>
            <a:pathLst>
              <a:path w="38807" h="46956">
                <a:moveTo>
                  <a:pt x="0" y="1723"/>
                </a:moveTo>
                <a:lnTo>
                  <a:pt x="38188" y="34319"/>
                </a:lnTo>
                <a:lnTo>
                  <a:pt x="38807" y="38245"/>
                </a:lnTo>
                <a:lnTo>
                  <a:pt x="37571" y="44532"/>
                </a:lnTo>
                <a:lnTo>
                  <a:pt x="35509" y="46136"/>
                </a:lnTo>
                <a:lnTo>
                  <a:pt x="29371" y="46956"/>
                </a:lnTo>
                <a:lnTo>
                  <a:pt x="16078" y="41943"/>
                </a:lnTo>
                <a:lnTo>
                  <a:pt x="5886" y="33603"/>
                </a:lnTo>
                <a:lnTo>
                  <a:pt x="5006" y="30192"/>
                </a:lnTo>
                <a:lnTo>
                  <a:pt x="9740" y="14711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2" name="object 442"/>
          <p:cNvSpPr/>
          <p:nvPr/>
        </p:nvSpPr>
        <p:spPr>
          <a:xfrm>
            <a:off x="4634436" y="8454242"/>
            <a:ext cx="41143" cy="194684"/>
          </a:xfrm>
          <a:custGeom>
            <a:avLst/>
            <a:gdLst/>
            <a:ahLst/>
            <a:cxnLst/>
            <a:rect l="l" t="t" r="r" b="b"/>
            <a:pathLst>
              <a:path w="41143" h="194684">
                <a:moveTo>
                  <a:pt x="18417" y="9632"/>
                </a:moveTo>
                <a:lnTo>
                  <a:pt x="8785" y="0"/>
                </a:lnTo>
                <a:lnTo>
                  <a:pt x="10048" y="1262"/>
                </a:lnTo>
                <a:lnTo>
                  <a:pt x="10128" y="7115"/>
                </a:lnTo>
                <a:lnTo>
                  <a:pt x="8145" y="20549"/>
                </a:lnTo>
                <a:lnTo>
                  <a:pt x="5916" y="31799"/>
                </a:lnTo>
                <a:lnTo>
                  <a:pt x="2520" y="46418"/>
                </a:lnTo>
                <a:lnTo>
                  <a:pt x="1326" y="55799"/>
                </a:lnTo>
                <a:lnTo>
                  <a:pt x="530" y="66382"/>
                </a:lnTo>
                <a:lnTo>
                  <a:pt x="0" y="77766"/>
                </a:lnTo>
                <a:lnTo>
                  <a:pt x="367" y="89324"/>
                </a:lnTo>
                <a:lnTo>
                  <a:pt x="8065" y="135422"/>
                </a:lnTo>
                <a:lnTo>
                  <a:pt x="28931" y="178436"/>
                </a:lnTo>
                <a:lnTo>
                  <a:pt x="41143" y="194684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3" name="object 443"/>
          <p:cNvSpPr/>
          <p:nvPr/>
        </p:nvSpPr>
        <p:spPr>
          <a:xfrm>
            <a:off x="4698213" y="8512461"/>
            <a:ext cx="35707" cy="113615"/>
          </a:xfrm>
          <a:custGeom>
            <a:avLst/>
            <a:gdLst/>
            <a:ahLst/>
            <a:cxnLst/>
            <a:rect l="l" t="t" r="r" b="b"/>
            <a:pathLst>
              <a:path w="35707" h="113615">
                <a:moveTo>
                  <a:pt x="0" y="0"/>
                </a:moveTo>
                <a:lnTo>
                  <a:pt x="16249" y="46887"/>
                </a:lnTo>
                <a:lnTo>
                  <a:pt x="23490" y="74006"/>
                </a:lnTo>
                <a:lnTo>
                  <a:pt x="27993" y="89158"/>
                </a:lnTo>
                <a:lnTo>
                  <a:pt x="32861" y="104685"/>
                </a:lnTo>
                <a:lnTo>
                  <a:pt x="35707" y="113615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4" name="object 444"/>
          <p:cNvSpPr/>
          <p:nvPr/>
        </p:nvSpPr>
        <p:spPr>
          <a:xfrm>
            <a:off x="4756545" y="8528577"/>
            <a:ext cx="57506" cy="71147"/>
          </a:xfrm>
          <a:custGeom>
            <a:avLst/>
            <a:gdLst/>
            <a:ahLst/>
            <a:cxnLst/>
            <a:rect l="l" t="t" r="r" b="b"/>
            <a:pathLst>
              <a:path w="57506" h="71147">
                <a:moveTo>
                  <a:pt x="0" y="0"/>
                </a:moveTo>
                <a:lnTo>
                  <a:pt x="6892" y="0"/>
                </a:lnTo>
                <a:lnTo>
                  <a:pt x="21516" y="6892"/>
                </a:lnTo>
                <a:lnTo>
                  <a:pt x="39554" y="24963"/>
                </a:lnTo>
                <a:lnTo>
                  <a:pt x="49316" y="39465"/>
                </a:lnTo>
                <a:lnTo>
                  <a:pt x="55818" y="52883"/>
                </a:lnTo>
                <a:lnTo>
                  <a:pt x="57506" y="62452"/>
                </a:lnTo>
                <a:lnTo>
                  <a:pt x="56730" y="65798"/>
                </a:lnTo>
                <a:lnTo>
                  <a:pt x="55130" y="68389"/>
                </a:lnTo>
                <a:lnTo>
                  <a:pt x="52982" y="70477"/>
                </a:lnTo>
                <a:lnTo>
                  <a:pt x="49386" y="71147"/>
                </a:lnTo>
                <a:lnTo>
                  <a:pt x="39621" y="69969"/>
                </a:lnTo>
                <a:lnTo>
                  <a:pt x="19474" y="38949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5" name="object 445"/>
          <p:cNvSpPr/>
          <p:nvPr/>
        </p:nvSpPr>
        <p:spPr>
          <a:xfrm>
            <a:off x="4795391" y="8453565"/>
            <a:ext cx="80839" cy="204713"/>
          </a:xfrm>
          <a:custGeom>
            <a:avLst/>
            <a:gdLst/>
            <a:ahLst/>
            <a:cxnLst/>
            <a:rect l="l" t="t" r="r" b="b"/>
            <a:pathLst>
              <a:path w="80839" h="204713">
                <a:moveTo>
                  <a:pt x="0" y="6744"/>
                </a:moveTo>
                <a:lnTo>
                  <a:pt x="1722" y="1576"/>
                </a:lnTo>
                <a:lnTo>
                  <a:pt x="3312" y="414"/>
                </a:lnTo>
                <a:lnTo>
                  <a:pt x="5453" y="0"/>
                </a:lnTo>
                <a:lnTo>
                  <a:pt x="7962" y="84"/>
                </a:lnTo>
                <a:lnTo>
                  <a:pt x="34780" y="37128"/>
                </a:lnTo>
                <a:lnTo>
                  <a:pt x="59466" y="84621"/>
                </a:lnTo>
                <a:lnTo>
                  <a:pt x="75676" y="132710"/>
                </a:lnTo>
                <a:lnTo>
                  <a:pt x="80839" y="168594"/>
                </a:lnTo>
                <a:lnTo>
                  <a:pt x="79921" y="184333"/>
                </a:lnTo>
                <a:lnTo>
                  <a:pt x="73402" y="200366"/>
                </a:lnTo>
                <a:lnTo>
                  <a:pt x="71398" y="204713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6" name="object 446"/>
          <p:cNvSpPr/>
          <p:nvPr/>
        </p:nvSpPr>
        <p:spPr>
          <a:xfrm>
            <a:off x="4967273" y="8534837"/>
            <a:ext cx="48674" cy="6490"/>
          </a:xfrm>
          <a:custGeom>
            <a:avLst/>
            <a:gdLst/>
            <a:ahLst/>
            <a:cxnLst/>
            <a:rect l="l" t="t" r="r" b="b"/>
            <a:pathLst>
              <a:path w="48674" h="6490">
                <a:moveTo>
                  <a:pt x="0" y="0"/>
                </a:moveTo>
                <a:lnTo>
                  <a:pt x="16687" y="2568"/>
                </a:lnTo>
                <a:lnTo>
                  <a:pt x="31265" y="4006"/>
                </a:lnTo>
                <a:lnTo>
                  <a:pt x="48674" y="6490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7" name="object 447"/>
          <p:cNvSpPr/>
          <p:nvPr/>
        </p:nvSpPr>
        <p:spPr>
          <a:xfrm>
            <a:off x="4973639" y="8567169"/>
            <a:ext cx="58403" cy="9733"/>
          </a:xfrm>
          <a:custGeom>
            <a:avLst/>
            <a:gdLst/>
            <a:ahLst/>
            <a:cxnLst/>
            <a:rect l="l" t="t" r="r" b="b"/>
            <a:pathLst>
              <a:path w="58403" h="9733">
                <a:moveTo>
                  <a:pt x="0" y="0"/>
                </a:moveTo>
                <a:lnTo>
                  <a:pt x="17647" y="2568"/>
                </a:lnTo>
                <a:lnTo>
                  <a:pt x="31906" y="4005"/>
                </a:lnTo>
                <a:lnTo>
                  <a:pt x="47921" y="7721"/>
                </a:lnTo>
                <a:lnTo>
                  <a:pt x="58403" y="9733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8" name="object 448"/>
          <p:cNvSpPr/>
          <p:nvPr/>
        </p:nvSpPr>
        <p:spPr>
          <a:xfrm>
            <a:off x="5089938" y="8448329"/>
            <a:ext cx="84965" cy="186849"/>
          </a:xfrm>
          <a:custGeom>
            <a:avLst/>
            <a:gdLst/>
            <a:ahLst/>
            <a:cxnLst/>
            <a:rect l="l" t="t" r="r" b="b"/>
            <a:pathLst>
              <a:path w="84965" h="186849">
                <a:moveTo>
                  <a:pt x="10101" y="27882"/>
                </a:moveTo>
                <a:lnTo>
                  <a:pt x="4935" y="26160"/>
                </a:lnTo>
                <a:lnTo>
                  <a:pt x="1437" y="22430"/>
                </a:lnTo>
                <a:lnTo>
                  <a:pt x="0" y="19922"/>
                </a:lnTo>
                <a:lnTo>
                  <a:pt x="122" y="17168"/>
                </a:lnTo>
                <a:lnTo>
                  <a:pt x="3143" y="11224"/>
                </a:lnTo>
                <a:lnTo>
                  <a:pt x="10013" y="5939"/>
                </a:lnTo>
                <a:lnTo>
                  <a:pt x="18713" y="1908"/>
                </a:lnTo>
                <a:lnTo>
                  <a:pt x="31718" y="0"/>
                </a:lnTo>
                <a:lnTo>
                  <a:pt x="48069" y="2401"/>
                </a:lnTo>
                <a:lnTo>
                  <a:pt x="65127" y="7757"/>
                </a:lnTo>
                <a:lnTo>
                  <a:pt x="74588" y="13548"/>
                </a:lnTo>
                <a:lnTo>
                  <a:pt x="81757" y="21952"/>
                </a:lnTo>
                <a:lnTo>
                  <a:pt x="84965" y="28130"/>
                </a:lnTo>
                <a:lnTo>
                  <a:pt x="83747" y="37364"/>
                </a:lnTo>
                <a:lnTo>
                  <a:pt x="76981" y="53762"/>
                </a:lnTo>
                <a:lnTo>
                  <a:pt x="67166" y="70035"/>
                </a:lnTo>
                <a:lnTo>
                  <a:pt x="54165" y="84349"/>
                </a:lnTo>
                <a:lnTo>
                  <a:pt x="37069" y="98874"/>
                </a:lnTo>
                <a:lnTo>
                  <a:pt x="26229" y="109927"/>
                </a:lnTo>
                <a:lnTo>
                  <a:pt x="21529" y="119720"/>
                </a:lnTo>
                <a:lnTo>
                  <a:pt x="18574" y="133355"/>
                </a:lnTo>
                <a:lnTo>
                  <a:pt x="20440" y="150102"/>
                </a:lnTo>
                <a:lnTo>
                  <a:pt x="24219" y="160581"/>
                </a:lnTo>
                <a:lnTo>
                  <a:pt x="33682" y="178584"/>
                </a:lnTo>
                <a:lnTo>
                  <a:pt x="39299" y="186849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9" name="object 449"/>
          <p:cNvSpPr/>
          <p:nvPr/>
        </p:nvSpPr>
        <p:spPr>
          <a:xfrm>
            <a:off x="5117133" y="8668504"/>
            <a:ext cx="14597" cy="14597"/>
          </a:xfrm>
          <a:custGeom>
            <a:avLst/>
            <a:gdLst/>
            <a:ahLst/>
            <a:cxnLst/>
            <a:rect l="l" t="t" r="r" b="b"/>
            <a:pathLst>
              <a:path w="14597" h="14597">
                <a:moveTo>
                  <a:pt x="11329" y="14597"/>
                </a:moveTo>
                <a:lnTo>
                  <a:pt x="3267" y="14597"/>
                </a:lnTo>
                <a:lnTo>
                  <a:pt x="0" y="11329"/>
                </a:lnTo>
                <a:lnTo>
                  <a:pt x="0" y="3267"/>
                </a:lnTo>
                <a:lnTo>
                  <a:pt x="3267" y="0"/>
                </a:lnTo>
                <a:lnTo>
                  <a:pt x="11329" y="0"/>
                </a:lnTo>
                <a:lnTo>
                  <a:pt x="14597" y="3267"/>
                </a:lnTo>
                <a:lnTo>
                  <a:pt x="14597" y="11329"/>
                </a:lnTo>
                <a:lnTo>
                  <a:pt x="11329" y="145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0" name="object 450"/>
          <p:cNvSpPr/>
          <p:nvPr/>
        </p:nvSpPr>
        <p:spPr>
          <a:xfrm>
            <a:off x="5276508" y="8540153"/>
            <a:ext cx="139633" cy="11612"/>
          </a:xfrm>
          <a:custGeom>
            <a:avLst/>
            <a:gdLst/>
            <a:ahLst/>
            <a:cxnLst/>
            <a:rect l="l" t="t" r="r" b="b"/>
            <a:pathLst>
              <a:path w="139633" h="11612">
                <a:moveTo>
                  <a:pt x="0" y="1870"/>
                </a:moveTo>
                <a:lnTo>
                  <a:pt x="15555" y="0"/>
                </a:lnTo>
                <a:lnTo>
                  <a:pt x="27118" y="798"/>
                </a:lnTo>
                <a:lnTo>
                  <a:pt x="42360" y="1394"/>
                </a:lnTo>
                <a:lnTo>
                  <a:pt x="59598" y="1658"/>
                </a:lnTo>
                <a:lnTo>
                  <a:pt x="76881" y="1776"/>
                </a:lnTo>
                <a:lnTo>
                  <a:pt x="93222" y="2791"/>
                </a:lnTo>
                <a:lnTo>
                  <a:pt x="107821" y="4444"/>
                </a:lnTo>
                <a:lnTo>
                  <a:pt x="123793" y="7404"/>
                </a:lnTo>
                <a:lnTo>
                  <a:pt x="139633" y="11612"/>
                </a:lnTo>
              </a:path>
            </a:pathLst>
          </a:custGeom>
          <a:ln w="1095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1" name="object 451"/>
          <p:cNvSpPr/>
          <p:nvPr/>
        </p:nvSpPr>
        <p:spPr>
          <a:xfrm>
            <a:off x="5279595" y="8574377"/>
            <a:ext cx="146111" cy="19481"/>
          </a:xfrm>
          <a:custGeom>
            <a:avLst/>
            <a:gdLst/>
            <a:ahLst/>
            <a:cxnLst/>
            <a:rect l="l" t="t" r="r" b="b"/>
            <a:pathLst>
              <a:path w="146111" h="19481">
                <a:moveTo>
                  <a:pt x="0" y="0"/>
                </a:moveTo>
                <a:lnTo>
                  <a:pt x="37106" y="10745"/>
                </a:lnTo>
                <a:lnTo>
                  <a:pt x="77532" y="14776"/>
                </a:lnTo>
                <a:lnTo>
                  <a:pt x="100359" y="15586"/>
                </a:lnTo>
                <a:lnTo>
                  <a:pt x="110559" y="16163"/>
                </a:lnTo>
                <a:lnTo>
                  <a:pt x="128626" y="17766"/>
                </a:lnTo>
                <a:lnTo>
                  <a:pt x="146111" y="19481"/>
                </a:lnTo>
              </a:path>
            </a:pathLst>
          </a:custGeom>
          <a:ln w="1095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2" name="object 452"/>
          <p:cNvSpPr/>
          <p:nvPr/>
        </p:nvSpPr>
        <p:spPr>
          <a:xfrm>
            <a:off x="5347612" y="8489847"/>
            <a:ext cx="102921" cy="142847"/>
          </a:xfrm>
          <a:custGeom>
            <a:avLst/>
            <a:gdLst/>
            <a:ahLst/>
            <a:cxnLst/>
            <a:rect l="l" t="t" r="r" b="b"/>
            <a:pathLst>
              <a:path w="102921" h="142847">
                <a:moveTo>
                  <a:pt x="0" y="0"/>
                </a:moveTo>
                <a:lnTo>
                  <a:pt x="46723" y="25046"/>
                </a:lnTo>
                <a:lnTo>
                  <a:pt x="78381" y="56210"/>
                </a:lnTo>
                <a:lnTo>
                  <a:pt x="102921" y="99753"/>
                </a:lnTo>
                <a:lnTo>
                  <a:pt x="102136" y="111670"/>
                </a:lnTo>
                <a:lnTo>
                  <a:pt x="96496" y="121055"/>
                </a:lnTo>
                <a:lnTo>
                  <a:pt x="82219" y="132422"/>
                </a:lnTo>
                <a:lnTo>
                  <a:pt x="64930" y="142847"/>
                </a:lnTo>
              </a:path>
            </a:pathLst>
          </a:custGeom>
          <a:ln w="1095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3" name="object 453"/>
          <p:cNvSpPr/>
          <p:nvPr/>
        </p:nvSpPr>
        <p:spPr>
          <a:xfrm>
            <a:off x="5232572" y="8489737"/>
            <a:ext cx="69425" cy="142830"/>
          </a:xfrm>
          <a:custGeom>
            <a:avLst/>
            <a:gdLst/>
            <a:ahLst/>
            <a:cxnLst/>
            <a:rect l="l" t="t" r="r" b="b"/>
            <a:pathLst>
              <a:path w="69425" h="142830">
                <a:moveTo>
                  <a:pt x="46702" y="0"/>
                </a:moveTo>
                <a:lnTo>
                  <a:pt x="40286" y="17009"/>
                </a:lnTo>
                <a:lnTo>
                  <a:pt x="33030" y="29922"/>
                </a:lnTo>
                <a:lnTo>
                  <a:pt x="23794" y="44077"/>
                </a:lnTo>
                <a:lnTo>
                  <a:pt x="14639" y="57822"/>
                </a:lnTo>
                <a:lnTo>
                  <a:pt x="3298" y="75803"/>
                </a:lnTo>
                <a:lnTo>
                  <a:pt x="453" y="80833"/>
                </a:lnTo>
                <a:lnTo>
                  <a:pt x="0" y="85989"/>
                </a:lnTo>
                <a:lnTo>
                  <a:pt x="3342" y="96527"/>
                </a:lnTo>
                <a:lnTo>
                  <a:pt x="14447" y="108185"/>
                </a:lnTo>
                <a:lnTo>
                  <a:pt x="30563" y="120219"/>
                </a:lnTo>
                <a:lnTo>
                  <a:pt x="39910" y="125952"/>
                </a:lnTo>
                <a:lnTo>
                  <a:pt x="56307" y="135329"/>
                </a:lnTo>
                <a:lnTo>
                  <a:pt x="69425" y="142830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4" name="object 454"/>
          <p:cNvSpPr/>
          <p:nvPr/>
        </p:nvSpPr>
        <p:spPr>
          <a:xfrm>
            <a:off x="5711013" y="8531938"/>
            <a:ext cx="38953" cy="149322"/>
          </a:xfrm>
          <a:custGeom>
            <a:avLst/>
            <a:gdLst/>
            <a:ahLst/>
            <a:cxnLst/>
            <a:rect l="l" t="t" r="r" b="b"/>
            <a:pathLst>
              <a:path w="38953" h="149322">
                <a:moveTo>
                  <a:pt x="0" y="0"/>
                </a:moveTo>
                <a:lnTo>
                  <a:pt x="6100" y="16048"/>
                </a:lnTo>
                <a:lnTo>
                  <a:pt x="9203" y="28412"/>
                </a:lnTo>
                <a:lnTo>
                  <a:pt x="14189" y="44728"/>
                </a:lnTo>
                <a:lnTo>
                  <a:pt x="16673" y="53984"/>
                </a:lnTo>
                <a:lnTo>
                  <a:pt x="19050" y="63762"/>
                </a:lnTo>
                <a:lnTo>
                  <a:pt x="21356" y="73887"/>
                </a:lnTo>
                <a:lnTo>
                  <a:pt x="23976" y="84244"/>
                </a:lnTo>
                <a:lnTo>
                  <a:pt x="26804" y="94756"/>
                </a:lnTo>
                <a:lnTo>
                  <a:pt x="29772" y="105370"/>
                </a:lnTo>
                <a:lnTo>
                  <a:pt x="34031" y="121011"/>
                </a:lnTo>
                <a:lnTo>
                  <a:pt x="37495" y="136966"/>
                </a:lnTo>
                <a:lnTo>
                  <a:pt x="38953" y="149322"/>
                </a:lnTo>
              </a:path>
            </a:pathLst>
          </a:custGeom>
          <a:ln w="1095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5" name="object 455"/>
          <p:cNvSpPr/>
          <p:nvPr/>
        </p:nvSpPr>
        <p:spPr>
          <a:xfrm>
            <a:off x="5805504" y="8576333"/>
            <a:ext cx="80561" cy="81496"/>
          </a:xfrm>
          <a:custGeom>
            <a:avLst/>
            <a:gdLst/>
            <a:ahLst/>
            <a:cxnLst/>
            <a:rect l="l" t="t" r="r" b="b"/>
            <a:pathLst>
              <a:path w="80561" h="81496">
                <a:moveTo>
                  <a:pt x="12407" y="4176"/>
                </a:moveTo>
                <a:lnTo>
                  <a:pt x="15853" y="729"/>
                </a:lnTo>
                <a:lnTo>
                  <a:pt x="22354" y="0"/>
                </a:lnTo>
                <a:lnTo>
                  <a:pt x="32336" y="1959"/>
                </a:lnTo>
                <a:lnTo>
                  <a:pt x="72294" y="33764"/>
                </a:lnTo>
                <a:lnTo>
                  <a:pt x="80561" y="58985"/>
                </a:lnTo>
                <a:lnTo>
                  <a:pt x="76358" y="72413"/>
                </a:lnTo>
                <a:lnTo>
                  <a:pt x="71630" y="76716"/>
                </a:lnTo>
                <a:lnTo>
                  <a:pt x="58684" y="81496"/>
                </a:lnTo>
                <a:lnTo>
                  <a:pt x="42351" y="80735"/>
                </a:lnTo>
                <a:lnTo>
                  <a:pt x="2583" y="59343"/>
                </a:lnTo>
                <a:lnTo>
                  <a:pt x="0" y="46368"/>
                </a:lnTo>
                <a:lnTo>
                  <a:pt x="2565" y="37714"/>
                </a:lnTo>
                <a:lnTo>
                  <a:pt x="11104" y="23289"/>
                </a:lnTo>
                <a:lnTo>
                  <a:pt x="15653" y="17159"/>
                </a:lnTo>
              </a:path>
            </a:pathLst>
          </a:custGeom>
          <a:ln w="1095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6" name="object 456"/>
          <p:cNvSpPr/>
          <p:nvPr/>
        </p:nvSpPr>
        <p:spPr>
          <a:xfrm>
            <a:off x="5898823" y="8430761"/>
            <a:ext cx="36450" cy="74983"/>
          </a:xfrm>
          <a:custGeom>
            <a:avLst/>
            <a:gdLst/>
            <a:ahLst/>
            <a:cxnLst/>
            <a:rect l="l" t="t" r="r" b="b"/>
            <a:pathLst>
              <a:path w="36450" h="74983">
                <a:moveTo>
                  <a:pt x="0" y="19811"/>
                </a:moveTo>
                <a:lnTo>
                  <a:pt x="1722" y="14643"/>
                </a:lnTo>
                <a:lnTo>
                  <a:pt x="9685" y="6260"/>
                </a:lnTo>
                <a:lnTo>
                  <a:pt x="19457" y="370"/>
                </a:lnTo>
                <a:lnTo>
                  <a:pt x="22707" y="0"/>
                </a:lnTo>
                <a:lnTo>
                  <a:pt x="29204" y="1510"/>
                </a:lnTo>
                <a:lnTo>
                  <a:pt x="31729" y="3283"/>
                </a:lnTo>
                <a:lnTo>
                  <a:pt x="35497" y="8138"/>
                </a:lnTo>
                <a:lnTo>
                  <a:pt x="36450" y="13902"/>
                </a:lnTo>
                <a:lnTo>
                  <a:pt x="35312" y="20430"/>
                </a:lnTo>
                <a:lnTo>
                  <a:pt x="29666" y="35413"/>
                </a:lnTo>
                <a:lnTo>
                  <a:pt x="27060" y="47512"/>
                </a:lnTo>
                <a:lnTo>
                  <a:pt x="27171" y="56644"/>
                </a:lnTo>
                <a:lnTo>
                  <a:pt x="30928" y="67145"/>
                </a:lnTo>
                <a:lnTo>
                  <a:pt x="35699" y="74983"/>
                </a:lnTo>
              </a:path>
            </a:pathLst>
          </a:custGeom>
          <a:ln w="1095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7" name="object 457"/>
          <p:cNvSpPr/>
          <p:nvPr/>
        </p:nvSpPr>
        <p:spPr>
          <a:xfrm>
            <a:off x="5944020" y="8531593"/>
            <a:ext cx="3244" cy="3244"/>
          </a:xfrm>
          <a:custGeom>
            <a:avLst/>
            <a:gdLst/>
            <a:ahLst/>
            <a:cxnLst/>
            <a:rect l="l" t="t" r="r" b="b"/>
            <a:pathLst>
              <a:path w="3244" h="3244">
                <a:moveTo>
                  <a:pt x="0" y="0"/>
                </a:moveTo>
                <a:lnTo>
                  <a:pt x="3244" y="3244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8" name="object 458"/>
          <p:cNvSpPr/>
          <p:nvPr/>
        </p:nvSpPr>
        <p:spPr>
          <a:xfrm>
            <a:off x="5995694" y="8609349"/>
            <a:ext cx="42179" cy="6488"/>
          </a:xfrm>
          <a:custGeom>
            <a:avLst/>
            <a:gdLst/>
            <a:ahLst/>
            <a:cxnLst/>
            <a:rect l="l" t="t" r="r" b="b"/>
            <a:pathLst>
              <a:path w="42179" h="6488">
                <a:moveTo>
                  <a:pt x="0" y="0"/>
                </a:moveTo>
                <a:lnTo>
                  <a:pt x="15270" y="4516"/>
                </a:lnTo>
                <a:lnTo>
                  <a:pt x="32751" y="6099"/>
                </a:lnTo>
                <a:lnTo>
                  <a:pt x="42179" y="6488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9" name="object 459"/>
          <p:cNvSpPr/>
          <p:nvPr/>
        </p:nvSpPr>
        <p:spPr>
          <a:xfrm>
            <a:off x="6011671" y="8638423"/>
            <a:ext cx="22709" cy="10699"/>
          </a:xfrm>
          <a:custGeom>
            <a:avLst/>
            <a:gdLst/>
            <a:ahLst/>
            <a:cxnLst/>
            <a:rect l="l" t="t" r="r" b="b"/>
            <a:pathLst>
              <a:path w="22709" h="10699">
                <a:moveTo>
                  <a:pt x="0" y="0"/>
                </a:moveTo>
                <a:lnTo>
                  <a:pt x="7770" y="7049"/>
                </a:lnTo>
                <a:lnTo>
                  <a:pt x="13546" y="10102"/>
                </a:lnTo>
                <a:lnTo>
                  <a:pt x="15880" y="10699"/>
                </a:lnTo>
                <a:lnTo>
                  <a:pt x="22709" y="9732"/>
                </a:lnTo>
              </a:path>
            </a:pathLst>
          </a:custGeom>
          <a:ln w="109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0" name="object 460"/>
          <p:cNvSpPr/>
          <p:nvPr/>
        </p:nvSpPr>
        <p:spPr>
          <a:xfrm>
            <a:off x="6147667" y="8570175"/>
            <a:ext cx="35682" cy="113534"/>
          </a:xfrm>
          <a:custGeom>
            <a:avLst/>
            <a:gdLst/>
            <a:ahLst/>
            <a:cxnLst/>
            <a:rect l="l" t="t" r="r" b="b"/>
            <a:pathLst>
              <a:path w="35682" h="113534">
                <a:moveTo>
                  <a:pt x="0" y="0"/>
                </a:moveTo>
                <a:lnTo>
                  <a:pt x="7048" y="16259"/>
                </a:lnTo>
                <a:lnTo>
                  <a:pt x="10100" y="30534"/>
                </a:lnTo>
                <a:lnTo>
                  <a:pt x="14581" y="46490"/>
                </a:lnTo>
                <a:lnTo>
                  <a:pt x="19816" y="62832"/>
                </a:lnTo>
                <a:lnTo>
                  <a:pt x="24545" y="78505"/>
                </a:lnTo>
                <a:lnTo>
                  <a:pt x="29050" y="92920"/>
                </a:lnTo>
                <a:lnTo>
                  <a:pt x="33717" y="107427"/>
                </a:lnTo>
                <a:lnTo>
                  <a:pt x="35682" y="113534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1" name="object 461"/>
          <p:cNvSpPr/>
          <p:nvPr/>
        </p:nvSpPr>
        <p:spPr>
          <a:xfrm>
            <a:off x="6200257" y="8592760"/>
            <a:ext cx="65459" cy="75055"/>
          </a:xfrm>
          <a:custGeom>
            <a:avLst/>
            <a:gdLst/>
            <a:ahLst/>
            <a:cxnLst/>
            <a:rect l="l" t="t" r="r" b="b"/>
            <a:pathLst>
              <a:path w="65459" h="75055">
                <a:moveTo>
                  <a:pt x="5528" y="0"/>
                </a:moveTo>
                <a:lnTo>
                  <a:pt x="44956" y="21000"/>
                </a:lnTo>
                <a:lnTo>
                  <a:pt x="65459" y="63727"/>
                </a:lnTo>
                <a:lnTo>
                  <a:pt x="64943" y="68433"/>
                </a:lnTo>
                <a:lnTo>
                  <a:pt x="62076" y="71570"/>
                </a:lnTo>
                <a:lnTo>
                  <a:pt x="52164" y="75055"/>
                </a:lnTo>
                <a:lnTo>
                  <a:pt x="38388" y="71799"/>
                </a:lnTo>
                <a:lnTo>
                  <a:pt x="23736" y="63985"/>
                </a:lnTo>
                <a:lnTo>
                  <a:pt x="6799" y="47789"/>
                </a:lnTo>
                <a:lnTo>
                  <a:pt x="927" y="36856"/>
                </a:lnTo>
                <a:lnTo>
                  <a:pt x="0" y="27913"/>
                </a:lnTo>
                <a:lnTo>
                  <a:pt x="761" y="24014"/>
                </a:lnTo>
                <a:lnTo>
                  <a:pt x="2350" y="21055"/>
                </a:lnTo>
                <a:lnTo>
                  <a:pt x="12015" y="12974"/>
                </a:lnTo>
              </a:path>
            </a:pathLst>
          </a:custGeom>
          <a:ln w="1094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2" name="object 462"/>
          <p:cNvSpPr/>
          <p:nvPr/>
        </p:nvSpPr>
        <p:spPr>
          <a:xfrm>
            <a:off x="4775618" y="7982987"/>
            <a:ext cx="84570" cy="61855"/>
          </a:xfrm>
          <a:custGeom>
            <a:avLst/>
            <a:gdLst/>
            <a:ahLst/>
            <a:cxnLst/>
            <a:rect l="l" t="t" r="r" b="b"/>
            <a:pathLst>
              <a:path w="84570" h="61855">
                <a:moveTo>
                  <a:pt x="3445" y="3445"/>
                </a:moveTo>
                <a:lnTo>
                  <a:pt x="0" y="0"/>
                </a:lnTo>
                <a:lnTo>
                  <a:pt x="17662" y="15940"/>
                </a:lnTo>
                <a:lnTo>
                  <a:pt x="30916" y="26425"/>
                </a:lnTo>
                <a:lnTo>
                  <a:pt x="44860" y="36734"/>
                </a:lnTo>
                <a:lnTo>
                  <a:pt x="58267" y="46123"/>
                </a:lnTo>
                <a:lnTo>
                  <a:pt x="74533" y="56072"/>
                </a:lnTo>
                <a:lnTo>
                  <a:pt x="84570" y="61855"/>
                </a:lnTo>
              </a:path>
            </a:pathLst>
          </a:custGeom>
          <a:ln w="109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3" name="object 463"/>
          <p:cNvSpPr/>
          <p:nvPr/>
        </p:nvSpPr>
        <p:spPr>
          <a:xfrm>
            <a:off x="4782206" y="7966914"/>
            <a:ext cx="35891" cy="103827"/>
          </a:xfrm>
          <a:custGeom>
            <a:avLst/>
            <a:gdLst/>
            <a:ahLst/>
            <a:cxnLst/>
            <a:rect l="l" t="t" r="r" b="b"/>
            <a:pathLst>
              <a:path w="35891" h="103827">
                <a:moveTo>
                  <a:pt x="32446" y="0"/>
                </a:moveTo>
                <a:lnTo>
                  <a:pt x="35891" y="10334"/>
                </a:lnTo>
                <a:lnTo>
                  <a:pt x="35659" y="22138"/>
                </a:lnTo>
                <a:lnTo>
                  <a:pt x="33153" y="35435"/>
                </a:lnTo>
                <a:lnTo>
                  <a:pt x="29635" y="48555"/>
                </a:lnTo>
                <a:lnTo>
                  <a:pt x="20157" y="66381"/>
                </a:lnTo>
                <a:lnTo>
                  <a:pt x="9938" y="81356"/>
                </a:lnTo>
                <a:lnTo>
                  <a:pt x="2336" y="97893"/>
                </a:lnTo>
                <a:lnTo>
                  <a:pt x="0" y="103827"/>
                </a:lnTo>
              </a:path>
            </a:pathLst>
          </a:custGeom>
          <a:ln w="109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4" name="object 464"/>
          <p:cNvSpPr/>
          <p:nvPr/>
        </p:nvSpPr>
        <p:spPr>
          <a:xfrm>
            <a:off x="5086925" y="7898696"/>
            <a:ext cx="121784" cy="135120"/>
          </a:xfrm>
          <a:custGeom>
            <a:avLst/>
            <a:gdLst/>
            <a:ahLst/>
            <a:cxnLst/>
            <a:rect l="l" t="t" r="r" b="b"/>
            <a:pathLst>
              <a:path w="121784" h="135120">
                <a:moveTo>
                  <a:pt x="0" y="0"/>
                </a:moveTo>
                <a:lnTo>
                  <a:pt x="14227" y="42887"/>
                </a:lnTo>
                <a:lnTo>
                  <a:pt x="21581" y="61711"/>
                </a:lnTo>
                <a:lnTo>
                  <a:pt x="24839" y="71417"/>
                </a:lnTo>
                <a:lnTo>
                  <a:pt x="27733" y="81131"/>
                </a:lnTo>
                <a:lnTo>
                  <a:pt x="30382" y="90851"/>
                </a:lnTo>
                <a:lnTo>
                  <a:pt x="36210" y="107418"/>
                </a:lnTo>
                <a:lnTo>
                  <a:pt x="41683" y="120908"/>
                </a:lnTo>
                <a:lnTo>
                  <a:pt x="45318" y="130508"/>
                </a:lnTo>
                <a:lnTo>
                  <a:pt x="46791" y="131338"/>
                </a:lnTo>
                <a:lnTo>
                  <a:pt x="48134" y="129728"/>
                </a:lnTo>
                <a:lnTo>
                  <a:pt x="54601" y="111607"/>
                </a:lnTo>
                <a:lnTo>
                  <a:pt x="65877" y="96945"/>
                </a:lnTo>
                <a:lnTo>
                  <a:pt x="75533" y="90783"/>
                </a:lnTo>
                <a:lnTo>
                  <a:pt x="80631" y="88635"/>
                </a:lnTo>
                <a:lnTo>
                  <a:pt x="86553" y="89005"/>
                </a:lnTo>
                <a:lnTo>
                  <a:pt x="99861" y="94223"/>
                </a:lnTo>
                <a:lnTo>
                  <a:pt x="111302" y="104471"/>
                </a:lnTo>
                <a:lnTo>
                  <a:pt x="119390" y="115994"/>
                </a:lnTo>
                <a:lnTo>
                  <a:pt x="121784" y="124720"/>
                </a:lnTo>
                <a:lnTo>
                  <a:pt x="120476" y="128200"/>
                </a:lnTo>
                <a:lnTo>
                  <a:pt x="114216" y="133989"/>
                </a:lnTo>
                <a:lnTo>
                  <a:pt x="102544" y="135120"/>
                </a:lnTo>
                <a:lnTo>
                  <a:pt x="88105" y="132860"/>
                </a:lnTo>
                <a:lnTo>
                  <a:pt x="73278" y="128251"/>
                </a:lnTo>
                <a:lnTo>
                  <a:pt x="55215" y="118788"/>
                </a:lnTo>
                <a:lnTo>
                  <a:pt x="51901" y="116778"/>
                </a:lnTo>
              </a:path>
            </a:pathLst>
          </a:custGeom>
          <a:ln w="1094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5" name="object 465"/>
          <p:cNvSpPr/>
          <p:nvPr/>
        </p:nvSpPr>
        <p:spPr>
          <a:xfrm>
            <a:off x="4580728" y="8709389"/>
            <a:ext cx="51889" cy="145939"/>
          </a:xfrm>
          <a:custGeom>
            <a:avLst/>
            <a:gdLst/>
            <a:ahLst/>
            <a:cxnLst/>
            <a:rect l="l" t="t" r="r" b="b"/>
            <a:pathLst>
              <a:path w="51889" h="145939">
                <a:moveTo>
                  <a:pt x="0" y="0"/>
                </a:moveTo>
                <a:lnTo>
                  <a:pt x="11544" y="38805"/>
                </a:lnTo>
                <a:lnTo>
                  <a:pt x="27384" y="82136"/>
                </a:lnTo>
                <a:lnTo>
                  <a:pt x="35833" y="101847"/>
                </a:lnTo>
                <a:lnTo>
                  <a:pt x="43312" y="119135"/>
                </a:lnTo>
                <a:lnTo>
                  <a:pt x="49188" y="137196"/>
                </a:lnTo>
                <a:lnTo>
                  <a:pt x="51889" y="145939"/>
                </a:lnTo>
              </a:path>
            </a:pathLst>
          </a:custGeom>
          <a:ln w="1094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6" name="object 466"/>
          <p:cNvSpPr/>
          <p:nvPr/>
        </p:nvSpPr>
        <p:spPr>
          <a:xfrm>
            <a:off x="4655232" y="8801217"/>
            <a:ext cx="71423" cy="56380"/>
          </a:xfrm>
          <a:custGeom>
            <a:avLst/>
            <a:gdLst/>
            <a:ahLst/>
            <a:cxnLst/>
            <a:rect l="l" t="t" r="r" b="b"/>
            <a:pathLst>
              <a:path w="71423" h="56380">
                <a:moveTo>
                  <a:pt x="0" y="11802"/>
                </a:moveTo>
                <a:lnTo>
                  <a:pt x="9026" y="2775"/>
                </a:lnTo>
                <a:lnTo>
                  <a:pt x="16021" y="584"/>
                </a:lnTo>
                <a:lnTo>
                  <a:pt x="20409" y="0"/>
                </a:lnTo>
                <a:lnTo>
                  <a:pt x="38634" y="6063"/>
                </a:lnTo>
                <a:lnTo>
                  <a:pt x="56564" y="22152"/>
                </a:lnTo>
                <a:lnTo>
                  <a:pt x="69844" y="39449"/>
                </a:lnTo>
                <a:lnTo>
                  <a:pt x="71423" y="44285"/>
                </a:lnTo>
                <a:lnTo>
                  <a:pt x="71395" y="48590"/>
                </a:lnTo>
                <a:lnTo>
                  <a:pt x="70296" y="52541"/>
                </a:lnTo>
                <a:lnTo>
                  <a:pt x="67040" y="54814"/>
                </a:lnTo>
                <a:lnTo>
                  <a:pt x="56698" y="56380"/>
                </a:lnTo>
                <a:lnTo>
                  <a:pt x="43694" y="54914"/>
                </a:lnTo>
                <a:lnTo>
                  <a:pt x="30588" y="51500"/>
                </a:lnTo>
                <a:lnTo>
                  <a:pt x="16189" y="43861"/>
                </a:lnTo>
                <a:lnTo>
                  <a:pt x="6485" y="34501"/>
                </a:lnTo>
              </a:path>
            </a:pathLst>
          </a:custGeom>
          <a:ln w="1094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7" name="object 467"/>
          <p:cNvSpPr/>
          <p:nvPr/>
        </p:nvSpPr>
        <p:spPr>
          <a:xfrm>
            <a:off x="4780822" y="8789682"/>
            <a:ext cx="64175" cy="120459"/>
          </a:xfrm>
          <a:custGeom>
            <a:avLst/>
            <a:gdLst/>
            <a:ahLst/>
            <a:cxnLst/>
            <a:rect l="l" t="t" r="r" b="b"/>
            <a:pathLst>
              <a:path w="64175" h="120459">
                <a:moveTo>
                  <a:pt x="20228" y="3736"/>
                </a:moveTo>
                <a:lnTo>
                  <a:pt x="16785" y="293"/>
                </a:lnTo>
                <a:lnTo>
                  <a:pt x="13970" y="0"/>
                </a:lnTo>
                <a:lnTo>
                  <a:pt x="6038" y="1595"/>
                </a:lnTo>
                <a:lnTo>
                  <a:pt x="3203" y="4470"/>
                </a:lnTo>
                <a:lnTo>
                  <a:pt x="52" y="13429"/>
                </a:lnTo>
                <a:lnTo>
                  <a:pt x="0" y="27182"/>
                </a:lnTo>
                <a:lnTo>
                  <a:pt x="4273" y="35051"/>
                </a:lnTo>
                <a:lnTo>
                  <a:pt x="18757" y="48909"/>
                </a:lnTo>
                <a:lnTo>
                  <a:pt x="32962" y="55348"/>
                </a:lnTo>
                <a:lnTo>
                  <a:pt x="36643" y="55076"/>
                </a:lnTo>
                <a:lnTo>
                  <a:pt x="39457" y="53454"/>
                </a:lnTo>
                <a:lnTo>
                  <a:pt x="41694" y="50931"/>
                </a:lnTo>
                <a:lnTo>
                  <a:pt x="44179" y="44285"/>
                </a:lnTo>
                <a:lnTo>
                  <a:pt x="45283" y="39410"/>
                </a:lnTo>
                <a:lnTo>
                  <a:pt x="45578" y="40128"/>
                </a:lnTo>
                <a:lnTo>
                  <a:pt x="47346" y="46929"/>
                </a:lnTo>
                <a:lnTo>
                  <a:pt x="52935" y="61961"/>
                </a:lnTo>
                <a:lnTo>
                  <a:pt x="58301" y="79689"/>
                </a:lnTo>
                <a:lnTo>
                  <a:pt x="62368" y="96575"/>
                </a:lnTo>
                <a:lnTo>
                  <a:pt x="64175" y="108883"/>
                </a:lnTo>
                <a:lnTo>
                  <a:pt x="62495" y="112742"/>
                </a:lnTo>
                <a:lnTo>
                  <a:pt x="59214" y="115315"/>
                </a:lnTo>
                <a:lnTo>
                  <a:pt x="46167" y="120459"/>
                </a:lnTo>
              </a:path>
            </a:pathLst>
          </a:custGeom>
          <a:ln w="1094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8" name="object 468"/>
          <p:cNvSpPr/>
          <p:nvPr/>
        </p:nvSpPr>
        <p:spPr>
          <a:xfrm>
            <a:off x="4901446" y="8828933"/>
            <a:ext cx="25935" cy="48629"/>
          </a:xfrm>
          <a:custGeom>
            <a:avLst/>
            <a:gdLst/>
            <a:ahLst/>
            <a:cxnLst/>
            <a:rect l="l" t="t" r="r" b="b"/>
            <a:pathLst>
              <a:path w="25935" h="48629">
                <a:moveTo>
                  <a:pt x="0" y="0"/>
                </a:moveTo>
                <a:lnTo>
                  <a:pt x="3442" y="3442"/>
                </a:lnTo>
                <a:lnTo>
                  <a:pt x="9191" y="18463"/>
                </a:lnTo>
                <a:lnTo>
                  <a:pt x="19025" y="35679"/>
                </a:lnTo>
                <a:lnTo>
                  <a:pt x="25935" y="48629"/>
                </a:lnTo>
              </a:path>
            </a:pathLst>
          </a:custGeom>
          <a:ln w="1094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9" name="object 469"/>
          <p:cNvSpPr/>
          <p:nvPr/>
        </p:nvSpPr>
        <p:spPr>
          <a:xfrm>
            <a:off x="4934296" y="8822301"/>
            <a:ext cx="42940" cy="43301"/>
          </a:xfrm>
          <a:custGeom>
            <a:avLst/>
            <a:gdLst/>
            <a:ahLst/>
            <a:cxnLst/>
            <a:rect l="l" t="t" r="r" b="b"/>
            <a:pathLst>
              <a:path w="42940" h="43301">
                <a:moveTo>
                  <a:pt x="5933" y="0"/>
                </a:moveTo>
                <a:lnTo>
                  <a:pt x="12816" y="1720"/>
                </a:lnTo>
                <a:lnTo>
                  <a:pt x="27422" y="11395"/>
                </a:lnTo>
                <a:lnTo>
                  <a:pt x="41994" y="29108"/>
                </a:lnTo>
                <a:lnTo>
                  <a:pt x="42940" y="34172"/>
                </a:lnTo>
                <a:lnTo>
                  <a:pt x="41409" y="38269"/>
                </a:lnTo>
                <a:lnTo>
                  <a:pt x="38228" y="41720"/>
                </a:lnTo>
                <a:lnTo>
                  <a:pt x="34306" y="43301"/>
                </a:lnTo>
                <a:lnTo>
                  <a:pt x="25146" y="43136"/>
                </a:lnTo>
                <a:lnTo>
                  <a:pt x="9865" y="35551"/>
                </a:lnTo>
                <a:lnTo>
                  <a:pt x="3118" y="28166"/>
                </a:lnTo>
                <a:lnTo>
                  <a:pt x="815" y="24180"/>
                </a:lnTo>
                <a:lnTo>
                  <a:pt x="0" y="20442"/>
                </a:lnTo>
                <a:lnTo>
                  <a:pt x="2691" y="6482"/>
                </a:lnTo>
              </a:path>
            </a:pathLst>
          </a:custGeom>
          <a:ln w="1094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0" name="object 470"/>
          <p:cNvSpPr/>
          <p:nvPr/>
        </p:nvSpPr>
        <p:spPr>
          <a:xfrm>
            <a:off x="5032163" y="8698986"/>
            <a:ext cx="24628" cy="129646"/>
          </a:xfrm>
          <a:custGeom>
            <a:avLst/>
            <a:gdLst/>
            <a:ahLst/>
            <a:cxnLst/>
            <a:rect l="l" t="t" r="r" b="b"/>
            <a:pathLst>
              <a:path w="24628" h="129646">
                <a:moveTo>
                  <a:pt x="14904" y="0"/>
                </a:moveTo>
                <a:lnTo>
                  <a:pt x="7501" y="16245"/>
                </a:lnTo>
                <a:lnTo>
                  <a:pt x="3091" y="30508"/>
                </a:lnTo>
                <a:lnTo>
                  <a:pt x="650" y="48372"/>
                </a:lnTo>
                <a:lnTo>
                  <a:pt x="0" y="58177"/>
                </a:lnTo>
                <a:lnTo>
                  <a:pt x="1006" y="68315"/>
                </a:lnTo>
                <a:lnTo>
                  <a:pt x="3118" y="78675"/>
                </a:lnTo>
                <a:lnTo>
                  <a:pt x="5966" y="89183"/>
                </a:lnTo>
                <a:lnTo>
                  <a:pt x="12972" y="106621"/>
                </a:lnTo>
                <a:lnTo>
                  <a:pt x="21174" y="122824"/>
                </a:lnTo>
                <a:lnTo>
                  <a:pt x="24628" y="129646"/>
                </a:lnTo>
              </a:path>
            </a:pathLst>
          </a:custGeom>
          <a:ln w="1093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1" name="object 471"/>
          <p:cNvSpPr/>
          <p:nvPr/>
        </p:nvSpPr>
        <p:spPr>
          <a:xfrm>
            <a:off x="5102028" y="8740982"/>
            <a:ext cx="29167" cy="87501"/>
          </a:xfrm>
          <a:custGeom>
            <a:avLst/>
            <a:gdLst/>
            <a:ahLst/>
            <a:cxnLst/>
            <a:rect l="l" t="t" r="r" b="b"/>
            <a:pathLst>
              <a:path w="29167" h="87501">
                <a:moveTo>
                  <a:pt x="0" y="0"/>
                </a:moveTo>
                <a:lnTo>
                  <a:pt x="0" y="6881"/>
                </a:lnTo>
                <a:lnTo>
                  <a:pt x="6881" y="24924"/>
                </a:lnTo>
                <a:lnTo>
                  <a:pt x="12180" y="39404"/>
                </a:lnTo>
                <a:lnTo>
                  <a:pt x="16936" y="53881"/>
                </a:lnTo>
                <a:lnTo>
                  <a:pt x="21450" y="67518"/>
                </a:lnTo>
                <a:lnTo>
                  <a:pt x="24897" y="76939"/>
                </a:lnTo>
                <a:lnTo>
                  <a:pt x="29167" y="87501"/>
                </a:lnTo>
              </a:path>
            </a:pathLst>
          </a:custGeom>
          <a:ln w="10937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2" name="object 472"/>
          <p:cNvSpPr/>
          <p:nvPr/>
        </p:nvSpPr>
        <p:spPr>
          <a:xfrm>
            <a:off x="5124572" y="8721400"/>
            <a:ext cx="50763" cy="87001"/>
          </a:xfrm>
          <a:custGeom>
            <a:avLst/>
            <a:gdLst/>
            <a:ahLst/>
            <a:cxnLst/>
            <a:rect l="l" t="t" r="r" b="b"/>
            <a:pathLst>
              <a:path w="50763" h="87001">
                <a:moveTo>
                  <a:pt x="0" y="0"/>
                </a:moveTo>
                <a:lnTo>
                  <a:pt x="29149" y="28016"/>
                </a:lnTo>
                <a:lnTo>
                  <a:pt x="47789" y="65301"/>
                </a:lnTo>
                <a:lnTo>
                  <a:pt x="50763" y="76548"/>
                </a:lnTo>
                <a:lnTo>
                  <a:pt x="50044" y="80556"/>
                </a:lnTo>
                <a:lnTo>
                  <a:pt x="48484" y="83948"/>
                </a:lnTo>
                <a:lnTo>
                  <a:pt x="46004" y="85849"/>
                </a:lnTo>
                <a:lnTo>
                  <a:pt x="39408" y="87001"/>
                </a:lnTo>
                <a:lnTo>
                  <a:pt x="30716" y="83433"/>
                </a:lnTo>
                <a:lnTo>
                  <a:pt x="25878" y="80465"/>
                </a:lnTo>
                <a:lnTo>
                  <a:pt x="18582" y="71406"/>
                </a:lnTo>
                <a:lnTo>
                  <a:pt x="9721" y="55087"/>
                </a:lnTo>
              </a:path>
            </a:pathLst>
          </a:custGeom>
          <a:ln w="10936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3" name="object 473"/>
          <p:cNvSpPr/>
          <p:nvPr/>
        </p:nvSpPr>
        <p:spPr>
          <a:xfrm>
            <a:off x="5163310" y="8674183"/>
            <a:ext cx="56872" cy="192881"/>
          </a:xfrm>
          <a:custGeom>
            <a:avLst/>
            <a:gdLst/>
            <a:ahLst/>
            <a:cxnLst/>
            <a:rect l="l" t="t" r="r" b="b"/>
            <a:pathLst>
              <a:path w="56872" h="192881">
                <a:moveTo>
                  <a:pt x="0" y="1720"/>
                </a:moveTo>
                <a:lnTo>
                  <a:pt x="28662" y="32307"/>
                </a:lnTo>
                <a:lnTo>
                  <a:pt x="46532" y="83743"/>
                </a:lnTo>
                <a:lnTo>
                  <a:pt x="56147" y="133664"/>
                </a:lnTo>
                <a:lnTo>
                  <a:pt x="56872" y="146923"/>
                </a:lnTo>
                <a:lnTo>
                  <a:pt x="56635" y="157562"/>
                </a:lnTo>
                <a:lnTo>
                  <a:pt x="54451" y="174184"/>
                </a:lnTo>
                <a:lnTo>
                  <a:pt x="51080" y="183731"/>
                </a:lnTo>
                <a:lnTo>
                  <a:pt x="45360" y="192881"/>
                </a:lnTo>
              </a:path>
            </a:pathLst>
          </a:custGeom>
          <a:ln w="1093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4" name="object 474"/>
          <p:cNvSpPr/>
          <p:nvPr/>
        </p:nvSpPr>
        <p:spPr>
          <a:xfrm>
            <a:off x="5257113" y="8766481"/>
            <a:ext cx="51834" cy="0"/>
          </a:xfrm>
          <a:custGeom>
            <a:avLst/>
            <a:gdLst/>
            <a:ahLst/>
            <a:cxnLst/>
            <a:rect l="l" t="t" r="r" b="b"/>
            <a:pathLst>
              <a:path w="51834" h="0">
                <a:moveTo>
                  <a:pt x="0" y="0"/>
                </a:moveTo>
                <a:lnTo>
                  <a:pt x="17620" y="0"/>
                </a:lnTo>
                <a:lnTo>
                  <a:pt x="31857" y="0"/>
                </a:lnTo>
                <a:lnTo>
                  <a:pt x="43275" y="0"/>
                </a:lnTo>
                <a:lnTo>
                  <a:pt x="51834" y="0"/>
                </a:lnTo>
              </a:path>
            </a:pathLst>
          </a:custGeom>
          <a:ln w="1093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5" name="object 475"/>
          <p:cNvSpPr/>
          <p:nvPr/>
        </p:nvSpPr>
        <p:spPr>
          <a:xfrm>
            <a:off x="5279630" y="8785775"/>
            <a:ext cx="22674" cy="12956"/>
          </a:xfrm>
          <a:custGeom>
            <a:avLst/>
            <a:gdLst/>
            <a:ahLst/>
            <a:cxnLst/>
            <a:rect l="l" t="t" r="r" b="b"/>
            <a:pathLst>
              <a:path w="22674" h="12956">
                <a:moveTo>
                  <a:pt x="0" y="0"/>
                </a:moveTo>
                <a:lnTo>
                  <a:pt x="16314" y="9017"/>
                </a:lnTo>
                <a:lnTo>
                  <a:pt x="22674" y="12956"/>
                </a:lnTo>
              </a:path>
            </a:pathLst>
          </a:custGeom>
          <a:ln w="1093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6" name="object 476"/>
          <p:cNvSpPr/>
          <p:nvPr/>
        </p:nvSpPr>
        <p:spPr>
          <a:xfrm>
            <a:off x="5337770" y="8717753"/>
            <a:ext cx="55061" cy="100264"/>
          </a:xfrm>
          <a:custGeom>
            <a:avLst/>
            <a:gdLst/>
            <a:ahLst/>
            <a:cxnLst/>
            <a:rect l="l" t="t" r="r" b="b"/>
            <a:pathLst>
              <a:path w="55061" h="100264">
                <a:moveTo>
                  <a:pt x="0" y="32248"/>
                </a:moveTo>
                <a:lnTo>
                  <a:pt x="16313" y="14216"/>
                </a:lnTo>
                <a:lnTo>
                  <a:pt x="25946" y="1794"/>
                </a:lnTo>
                <a:lnTo>
                  <a:pt x="29533" y="69"/>
                </a:lnTo>
                <a:lnTo>
                  <a:pt x="51940" y="39631"/>
                </a:lnTo>
                <a:lnTo>
                  <a:pt x="54878" y="91714"/>
                </a:lnTo>
                <a:lnTo>
                  <a:pt x="55061" y="100264"/>
                </a:lnTo>
              </a:path>
            </a:pathLst>
          </a:custGeom>
          <a:ln w="1093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7" name="object 477"/>
          <p:cNvSpPr/>
          <p:nvPr/>
        </p:nvSpPr>
        <p:spPr>
          <a:xfrm>
            <a:off x="5369988" y="8824347"/>
            <a:ext cx="55054" cy="4507"/>
          </a:xfrm>
          <a:custGeom>
            <a:avLst/>
            <a:gdLst/>
            <a:ahLst/>
            <a:cxnLst/>
            <a:rect l="l" t="t" r="r" b="b"/>
            <a:pathLst>
              <a:path w="55054" h="4507">
                <a:moveTo>
                  <a:pt x="0" y="0"/>
                </a:moveTo>
                <a:lnTo>
                  <a:pt x="18030" y="4507"/>
                </a:lnTo>
                <a:lnTo>
                  <a:pt x="34693" y="3862"/>
                </a:lnTo>
                <a:lnTo>
                  <a:pt x="48966" y="2402"/>
                </a:lnTo>
                <a:lnTo>
                  <a:pt x="55054" y="0"/>
                </a:lnTo>
              </a:path>
            </a:pathLst>
          </a:custGeom>
          <a:ln w="1092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8" name="object 478"/>
          <p:cNvSpPr/>
          <p:nvPr/>
        </p:nvSpPr>
        <p:spPr>
          <a:xfrm>
            <a:off x="4006850" y="7493265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9" name="object 479"/>
          <p:cNvSpPr/>
          <p:nvPr/>
        </p:nvSpPr>
        <p:spPr>
          <a:xfrm>
            <a:off x="4018279" y="9713542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0" name="object 480"/>
          <p:cNvSpPr/>
          <p:nvPr/>
        </p:nvSpPr>
        <p:spPr>
          <a:xfrm>
            <a:off x="6963409" y="7504695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1" name="object 481"/>
          <p:cNvSpPr txBox="1"/>
          <p:nvPr/>
        </p:nvSpPr>
        <p:spPr>
          <a:xfrm>
            <a:off x="1584325" y="9968890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16­3:32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482" name="object 48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</a:t>
            </a:r>
            <a:r>
              <a:rPr dirty="0" smtClean="0" sz="900">
                <a:latin typeface="Arial"/>
                <a:cs typeface="Arial"/>
              </a:rPr>
              <a:t>3</a:t>
            </a:r>
            <a:endParaRPr sz="900">
              <a:latin typeface="Arial"/>
              <a:cs typeface="Arial"/>
            </a:endParaRPr>
          </a:p>
        </p:txBody>
      </p:sp>
      <p:sp>
        <p:nvSpPr>
          <p:cNvPr id="483" name="object 483"/>
          <p:cNvSpPr txBox="1"/>
          <p:nvPr/>
        </p:nvSpPr>
        <p:spPr>
          <a:xfrm>
            <a:off x="7122159" y="10169347"/>
            <a:ext cx="110489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4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7500" y="288747"/>
            <a:ext cx="1677670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Lecture4­1300.notebook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7679" y="288747"/>
            <a:ext cx="1406525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September 17, 2013</a:t>
            </a:r>
            <a:endParaRPr sz="1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84325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16­3:39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068331" y="951924"/>
            <a:ext cx="22916" cy="115981"/>
          </a:xfrm>
          <a:custGeom>
            <a:avLst/>
            <a:gdLst/>
            <a:ahLst/>
            <a:cxnLst/>
            <a:rect l="l" t="t" r="r" b="b"/>
            <a:pathLst>
              <a:path w="22916" h="115981">
                <a:moveTo>
                  <a:pt x="0" y="0"/>
                </a:moveTo>
                <a:lnTo>
                  <a:pt x="363" y="14954"/>
                </a:lnTo>
                <a:lnTo>
                  <a:pt x="3561" y="32673"/>
                </a:lnTo>
                <a:lnTo>
                  <a:pt x="6632" y="46784"/>
                </a:lnTo>
                <a:lnTo>
                  <a:pt x="8876" y="62484"/>
                </a:lnTo>
                <a:lnTo>
                  <a:pt x="10511" y="78654"/>
                </a:lnTo>
                <a:lnTo>
                  <a:pt x="13299" y="93994"/>
                </a:lnTo>
                <a:lnTo>
                  <a:pt x="16429" y="108725"/>
                </a:lnTo>
                <a:lnTo>
                  <a:pt x="17500" y="113951"/>
                </a:lnTo>
                <a:lnTo>
                  <a:pt x="18578" y="115981"/>
                </a:lnTo>
                <a:lnTo>
                  <a:pt x="19660" y="115878"/>
                </a:lnTo>
                <a:lnTo>
                  <a:pt x="22916" y="11130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081434" y="1043523"/>
            <a:ext cx="16368" cy="114583"/>
          </a:xfrm>
          <a:custGeom>
            <a:avLst/>
            <a:gdLst/>
            <a:ahLst/>
            <a:cxnLst/>
            <a:rect l="l" t="t" r="r" b="b"/>
            <a:pathLst>
              <a:path w="16368" h="114583">
                <a:moveTo>
                  <a:pt x="0" y="0"/>
                </a:moveTo>
                <a:lnTo>
                  <a:pt x="363" y="15682"/>
                </a:lnTo>
                <a:lnTo>
                  <a:pt x="2613" y="33504"/>
                </a:lnTo>
                <a:lnTo>
                  <a:pt x="4556" y="46174"/>
                </a:lnTo>
                <a:lnTo>
                  <a:pt x="6632" y="60050"/>
                </a:lnTo>
                <a:lnTo>
                  <a:pt x="8403" y="73977"/>
                </a:lnTo>
                <a:lnTo>
                  <a:pt x="9765" y="91679"/>
                </a:lnTo>
                <a:lnTo>
                  <a:pt x="13299" y="107971"/>
                </a:lnTo>
                <a:lnTo>
                  <a:pt x="16368" y="11458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1136815" y="1094099"/>
            <a:ext cx="58150" cy="60280"/>
          </a:xfrm>
          <a:custGeom>
            <a:avLst/>
            <a:gdLst/>
            <a:ahLst/>
            <a:cxnLst/>
            <a:rect l="l" t="t" r="r" b="b"/>
            <a:pathLst>
              <a:path w="58150" h="60280">
                <a:moveTo>
                  <a:pt x="281" y="1738"/>
                </a:moveTo>
                <a:lnTo>
                  <a:pt x="50857" y="28724"/>
                </a:lnTo>
                <a:lnTo>
                  <a:pt x="58150" y="44574"/>
                </a:lnTo>
                <a:lnTo>
                  <a:pt x="57405" y="52787"/>
                </a:lnTo>
                <a:lnTo>
                  <a:pt x="54733" y="55777"/>
                </a:lnTo>
                <a:lnTo>
                  <a:pt x="45944" y="60070"/>
                </a:lnTo>
                <a:lnTo>
                  <a:pt x="33792" y="60280"/>
                </a:lnTo>
                <a:lnTo>
                  <a:pt x="20995" y="57585"/>
                </a:lnTo>
                <a:lnTo>
                  <a:pt x="10457" y="52749"/>
                </a:lnTo>
                <a:lnTo>
                  <a:pt x="3834" y="45993"/>
                </a:lnTo>
                <a:lnTo>
                  <a:pt x="1558" y="42154"/>
                </a:lnTo>
                <a:lnTo>
                  <a:pt x="0" y="34008"/>
                </a:lnTo>
                <a:lnTo>
                  <a:pt x="883" y="25901"/>
                </a:lnTo>
                <a:lnTo>
                  <a:pt x="6828" y="1155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232079" y="1082419"/>
            <a:ext cx="102368" cy="142392"/>
          </a:xfrm>
          <a:custGeom>
            <a:avLst/>
            <a:gdLst/>
            <a:ahLst/>
            <a:cxnLst/>
            <a:rect l="l" t="t" r="r" b="b"/>
            <a:pathLst>
              <a:path w="102368" h="142392">
                <a:moveTo>
                  <a:pt x="35979" y="6803"/>
                </a:moveTo>
                <a:lnTo>
                  <a:pt x="34242" y="1589"/>
                </a:lnTo>
                <a:lnTo>
                  <a:pt x="32638" y="417"/>
                </a:lnTo>
                <a:lnTo>
                  <a:pt x="30478" y="0"/>
                </a:lnTo>
                <a:lnTo>
                  <a:pt x="27947" y="85"/>
                </a:lnTo>
                <a:lnTo>
                  <a:pt x="0" y="28728"/>
                </a:lnTo>
                <a:lnTo>
                  <a:pt x="2891" y="36797"/>
                </a:lnTo>
                <a:lnTo>
                  <a:pt x="38732" y="61494"/>
                </a:lnTo>
                <a:lnTo>
                  <a:pt x="75430" y="85346"/>
                </a:lnTo>
                <a:lnTo>
                  <a:pt x="83014" y="95178"/>
                </a:lnTo>
                <a:lnTo>
                  <a:pt x="95322" y="112892"/>
                </a:lnTo>
                <a:lnTo>
                  <a:pt x="100641" y="121181"/>
                </a:lnTo>
                <a:lnTo>
                  <a:pt x="102368" y="128161"/>
                </a:lnTo>
                <a:lnTo>
                  <a:pt x="101700" y="134270"/>
                </a:lnTo>
                <a:lnTo>
                  <a:pt x="99437" y="139798"/>
                </a:lnTo>
                <a:lnTo>
                  <a:pt x="94653" y="142392"/>
                </a:lnTo>
                <a:lnTo>
                  <a:pt x="80609" y="142364"/>
                </a:lnTo>
                <a:lnTo>
                  <a:pt x="63454" y="136773"/>
                </a:lnTo>
                <a:lnTo>
                  <a:pt x="48190" y="130045"/>
                </a:lnTo>
                <a:lnTo>
                  <a:pt x="35979" y="12466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369558" y="1158042"/>
            <a:ext cx="58602" cy="101259"/>
          </a:xfrm>
          <a:custGeom>
            <a:avLst/>
            <a:gdLst/>
            <a:ahLst/>
            <a:cxnLst/>
            <a:rect l="l" t="t" r="r" b="b"/>
            <a:pathLst>
              <a:path w="58602" h="101259">
                <a:moveTo>
                  <a:pt x="55656" y="3139"/>
                </a:moveTo>
                <a:lnTo>
                  <a:pt x="37428" y="320"/>
                </a:lnTo>
                <a:lnTo>
                  <a:pt x="23134" y="0"/>
                </a:lnTo>
                <a:lnTo>
                  <a:pt x="9117" y="1643"/>
                </a:lnTo>
                <a:lnTo>
                  <a:pt x="6442" y="3960"/>
                </a:lnTo>
                <a:lnTo>
                  <a:pt x="5022" y="7324"/>
                </a:lnTo>
                <a:lnTo>
                  <a:pt x="4414" y="15548"/>
                </a:lnTo>
                <a:lnTo>
                  <a:pt x="6481" y="27995"/>
                </a:lnTo>
                <a:lnTo>
                  <a:pt x="9670" y="35284"/>
                </a:lnTo>
                <a:lnTo>
                  <a:pt x="11903" y="36937"/>
                </a:lnTo>
                <a:lnTo>
                  <a:pt x="14483" y="37311"/>
                </a:lnTo>
                <a:lnTo>
                  <a:pt x="20260" y="36879"/>
                </a:lnTo>
                <a:lnTo>
                  <a:pt x="26465" y="37899"/>
                </a:lnTo>
                <a:lnTo>
                  <a:pt x="39570" y="45732"/>
                </a:lnTo>
                <a:lnTo>
                  <a:pt x="51496" y="60745"/>
                </a:lnTo>
                <a:lnTo>
                  <a:pt x="58465" y="77278"/>
                </a:lnTo>
                <a:lnTo>
                  <a:pt x="58602" y="86289"/>
                </a:lnTo>
                <a:lnTo>
                  <a:pt x="57619" y="90220"/>
                </a:lnTo>
                <a:lnTo>
                  <a:pt x="54782" y="93568"/>
                </a:lnTo>
                <a:lnTo>
                  <a:pt x="45810" y="99228"/>
                </a:lnTo>
                <a:lnTo>
                  <a:pt x="34547" y="101259"/>
                </a:lnTo>
                <a:lnTo>
                  <a:pt x="17874" y="100357"/>
                </a:lnTo>
                <a:lnTo>
                  <a:pt x="6630" y="97785"/>
                </a:lnTo>
                <a:lnTo>
                  <a:pt x="0" y="9480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475931" y="931941"/>
            <a:ext cx="67154" cy="161006"/>
          </a:xfrm>
          <a:custGeom>
            <a:avLst/>
            <a:gdLst/>
            <a:ahLst/>
            <a:cxnLst/>
            <a:rect l="l" t="t" r="r" b="b"/>
            <a:pathLst>
              <a:path w="67154" h="161006">
                <a:moveTo>
                  <a:pt x="47510" y="0"/>
                </a:moveTo>
                <a:lnTo>
                  <a:pt x="14835" y="26860"/>
                </a:lnTo>
                <a:lnTo>
                  <a:pt x="0" y="69702"/>
                </a:lnTo>
                <a:lnTo>
                  <a:pt x="558" y="79207"/>
                </a:lnTo>
                <a:lnTo>
                  <a:pt x="12772" y="117985"/>
                </a:lnTo>
                <a:lnTo>
                  <a:pt x="46172" y="157917"/>
                </a:lnTo>
                <a:lnTo>
                  <a:pt x="55282" y="161006"/>
                </a:lnTo>
                <a:lnTo>
                  <a:pt x="67154" y="1604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547906" y="987785"/>
            <a:ext cx="103229" cy="107784"/>
          </a:xfrm>
          <a:custGeom>
            <a:avLst/>
            <a:gdLst/>
            <a:ahLst/>
            <a:cxnLst/>
            <a:rect l="l" t="t" r="r" b="b"/>
            <a:pathLst>
              <a:path w="103229" h="107784">
                <a:moveTo>
                  <a:pt x="1738" y="25936"/>
                </a:moveTo>
                <a:lnTo>
                  <a:pt x="0" y="17246"/>
                </a:lnTo>
                <a:lnTo>
                  <a:pt x="1086" y="10069"/>
                </a:lnTo>
                <a:lnTo>
                  <a:pt x="2395" y="6627"/>
                </a:lnTo>
                <a:lnTo>
                  <a:pt x="4722" y="3969"/>
                </a:lnTo>
                <a:lnTo>
                  <a:pt x="11188" y="46"/>
                </a:lnTo>
                <a:lnTo>
                  <a:pt x="20852" y="0"/>
                </a:lnTo>
                <a:lnTo>
                  <a:pt x="26485" y="1006"/>
                </a:lnTo>
                <a:lnTo>
                  <a:pt x="55376" y="27031"/>
                </a:lnTo>
                <a:lnTo>
                  <a:pt x="58494" y="50512"/>
                </a:lnTo>
                <a:lnTo>
                  <a:pt x="54245" y="64141"/>
                </a:lnTo>
                <a:lnTo>
                  <a:pt x="41991" y="80949"/>
                </a:lnTo>
                <a:lnTo>
                  <a:pt x="33330" y="88097"/>
                </a:lnTo>
                <a:lnTo>
                  <a:pt x="32985" y="91385"/>
                </a:lnTo>
                <a:lnTo>
                  <a:pt x="81571" y="106753"/>
                </a:lnTo>
                <a:lnTo>
                  <a:pt x="91906" y="107326"/>
                </a:lnTo>
                <a:lnTo>
                  <a:pt x="103229" y="1077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661738" y="982279"/>
            <a:ext cx="71258" cy="103798"/>
          </a:xfrm>
          <a:custGeom>
            <a:avLst/>
            <a:gdLst/>
            <a:ahLst/>
            <a:cxnLst/>
            <a:rect l="l" t="t" r="r" b="b"/>
            <a:pathLst>
              <a:path w="71258" h="103798">
                <a:moveTo>
                  <a:pt x="71258" y="8456"/>
                </a:moveTo>
                <a:lnTo>
                  <a:pt x="69520" y="3242"/>
                </a:lnTo>
                <a:lnTo>
                  <a:pt x="67189" y="1706"/>
                </a:lnTo>
                <a:lnTo>
                  <a:pt x="59748" y="0"/>
                </a:lnTo>
                <a:lnTo>
                  <a:pt x="42402" y="1518"/>
                </a:lnTo>
                <a:lnTo>
                  <a:pt x="27139" y="3935"/>
                </a:lnTo>
                <a:lnTo>
                  <a:pt x="11824" y="5176"/>
                </a:lnTo>
                <a:lnTo>
                  <a:pt x="3736" y="6756"/>
                </a:lnTo>
                <a:lnTo>
                  <a:pt x="1507" y="9505"/>
                </a:lnTo>
                <a:lnTo>
                  <a:pt x="0" y="18381"/>
                </a:lnTo>
                <a:lnTo>
                  <a:pt x="1996" y="34021"/>
                </a:lnTo>
                <a:lnTo>
                  <a:pt x="3855" y="40917"/>
                </a:lnTo>
                <a:lnTo>
                  <a:pt x="5224" y="42465"/>
                </a:lnTo>
                <a:lnTo>
                  <a:pt x="6864" y="42770"/>
                </a:lnTo>
                <a:lnTo>
                  <a:pt x="21676" y="38030"/>
                </a:lnTo>
                <a:lnTo>
                  <a:pt x="32245" y="39061"/>
                </a:lnTo>
                <a:lnTo>
                  <a:pt x="43005" y="43885"/>
                </a:lnTo>
                <a:lnTo>
                  <a:pt x="58198" y="56826"/>
                </a:lnTo>
                <a:lnTo>
                  <a:pt x="64968" y="66938"/>
                </a:lnTo>
                <a:lnTo>
                  <a:pt x="66522" y="77495"/>
                </a:lnTo>
                <a:lnTo>
                  <a:pt x="65918" y="82856"/>
                </a:lnTo>
                <a:lnTo>
                  <a:pt x="63333" y="87522"/>
                </a:lnTo>
                <a:lnTo>
                  <a:pt x="54639" y="95616"/>
                </a:lnTo>
                <a:lnTo>
                  <a:pt x="37474" y="102832"/>
                </a:lnTo>
                <a:lnTo>
                  <a:pt x="20303" y="103798"/>
                </a:lnTo>
                <a:lnTo>
                  <a:pt x="9052" y="10340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716639" y="921915"/>
            <a:ext cx="58421" cy="196438"/>
          </a:xfrm>
          <a:custGeom>
            <a:avLst/>
            <a:gdLst/>
            <a:ahLst/>
            <a:cxnLst/>
            <a:rect l="l" t="t" r="r" b="b"/>
            <a:pathLst>
              <a:path w="58421" h="196438">
                <a:moveTo>
                  <a:pt x="0" y="0"/>
                </a:moveTo>
                <a:lnTo>
                  <a:pt x="29815" y="34625"/>
                </a:lnTo>
                <a:lnTo>
                  <a:pt x="47758" y="79053"/>
                </a:lnTo>
                <a:lnTo>
                  <a:pt x="57237" y="121359"/>
                </a:lnTo>
                <a:lnTo>
                  <a:pt x="58421" y="144517"/>
                </a:lnTo>
                <a:lnTo>
                  <a:pt x="55794" y="162813"/>
                </a:lnTo>
                <a:lnTo>
                  <a:pt x="51353" y="177129"/>
                </a:lnTo>
                <a:lnTo>
                  <a:pt x="44514" y="192301"/>
                </a:lnTo>
                <a:lnTo>
                  <a:pt x="42561" y="19643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821419" y="1010245"/>
            <a:ext cx="52384" cy="22917"/>
          </a:xfrm>
          <a:custGeom>
            <a:avLst/>
            <a:gdLst/>
            <a:ahLst/>
            <a:cxnLst/>
            <a:rect l="l" t="t" r="r" b="b"/>
            <a:pathLst>
              <a:path w="52384" h="22917">
                <a:moveTo>
                  <a:pt x="0" y="0"/>
                </a:moveTo>
                <a:lnTo>
                  <a:pt x="15319" y="7477"/>
                </a:lnTo>
                <a:lnTo>
                  <a:pt x="30528" y="13775"/>
                </a:lnTo>
                <a:lnTo>
                  <a:pt x="45978" y="19347"/>
                </a:lnTo>
                <a:lnTo>
                  <a:pt x="52384" y="2291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831253" y="1049466"/>
            <a:ext cx="45836" cy="13095"/>
          </a:xfrm>
          <a:custGeom>
            <a:avLst/>
            <a:gdLst/>
            <a:ahLst/>
            <a:cxnLst/>
            <a:rect l="l" t="t" r="r" b="b"/>
            <a:pathLst>
              <a:path w="45836" h="13095">
                <a:moveTo>
                  <a:pt x="0" y="0"/>
                </a:moveTo>
                <a:lnTo>
                  <a:pt x="17807" y="4531"/>
                </a:lnTo>
                <a:lnTo>
                  <a:pt x="32195" y="9224"/>
                </a:lnTo>
                <a:lnTo>
                  <a:pt x="45836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922939" y="930613"/>
            <a:ext cx="64710" cy="144978"/>
          </a:xfrm>
          <a:custGeom>
            <a:avLst/>
            <a:gdLst/>
            <a:ahLst/>
            <a:cxnLst/>
            <a:rect l="l" t="t" r="r" b="b"/>
            <a:pathLst>
              <a:path w="64710" h="144978">
                <a:moveTo>
                  <a:pt x="0" y="20564"/>
                </a:moveTo>
                <a:lnTo>
                  <a:pt x="2977" y="10836"/>
                </a:lnTo>
                <a:lnTo>
                  <a:pt x="6295" y="5812"/>
                </a:lnTo>
                <a:lnTo>
                  <a:pt x="13105" y="2124"/>
                </a:lnTo>
                <a:lnTo>
                  <a:pt x="22194" y="0"/>
                </a:lnTo>
                <a:lnTo>
                  <a:pt x="32297" y="268"/>
                </a:lnTo>
                <a:lnTo>
                  <a:pt x="60970" y="25386"/>
                </a:lnTo>
                <a:lnTo>
                  <a:pt x="64710" y="43941"/>
                </a:lnTo>
                <a:lnTo>
                  <a:pt x="60288" y="55812"/>
                </a:lnTo>
                <a:lnTo>
                  <a:pt x="47572" y="72722"/>
                </a:lnTo>
                <a:lnTo>
                  <a:pt x="32284" y="87312"/>
                </a:lnTo>
                <a:lnTo>
                  <a:pt x="23079" y="95339"/>
                </a:lnTo>
                <a:lnTo>
                  <a:pt x="17775" y="103756"/>
                </a:lnTo>
                <a:lnTo>
                  <a:pt x="16146" y="111378"/>
                </a:lnTo>
                <a:lnTo>
                  <a:pt x="16998" y="118767"/>
                </a:lnTo>
                <a:lnTo>
                  <a:pt x="21932" y="130744"/>
                </a:lnTo>
                <a:lnTo>
                  <a:pt x="32740" y="14497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973087" y="1145916"/>
            <a:ext cx="11050" cy="0"/>
          </a:xfrm>
          <a:custGeom>
            <a:avLst/>
            <a:gdLst/>
            <a:ahLst/>
            <a:cxnLst/>
            <a:rect l="l" t="t" r="r" b="b"/>
            <a:pathLst>
              <a:path w="11050" h="0">
                <a:moveTo>
                  <a:pt x="0" y="0"/>
                </a:moveTo>
                <a:lnTo>
                  <a:pt x="11050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093074" y="1040114"/>
            <a:ext cx="91668" cy="6547"/>
          </a:xfrm>
          <a:custGeom>
            <a:avLst/>
            <a:gdLst/>
            <a:ahLst/>
            <a:cxnLst/>
            <a:rect l="l" t="t" r="r" b="b"/>
            <a:pathLst>
              <a:path w="91668" h="6547">
                <a:moveTo>
                  <a:pt x="0" y="0"/>
                </a:moveTo>
                <a:lnTo>
                  <a:pt x="17806" y="970"/>
                </a:lnTo>
                <a:lnTo>
                  <a:pt x="35104" y="2591"/>
                </a:lnTo>
                <a:lnTo>
                  <a:pt x="48704" y="2970"/>
                </a:lnTo>
                <a:lnTo>
                  <a:pt x="62024" y="3139"/>
                </a:lnTo>
                <a:lnTo>
                  <a:pt x="80055" y="3233"/>
                </a:lnTo>
                <a:lnTo>
                  <a:pt x="86507" y="4225"/>
                </a:lnTo>
                <a:lnTo>
                  <a:pt x="91668" y="654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096362" y="1082608"/>
            <a:ext cx="88395" cy="12330"/>
          </a:xfrm>
          <a:custGeom>
            <a:avLst/>
            <a:gdLst/>
            <a:ahLst/>
            <a:cxnLst/>
            <a:rect l="l" t="t" r="r" b="b"/>
            <a:pathLst>
              <a:path w="88395" h="12330">
                <a:moveTo>
                  <a:pt x="0" y="0"/>
                </a:moveTo>
                <a:lnTo>
                  <a:pt x="16046" y="2977"/>
                </a:lnTo>
                <a:lnTo>
                  <a:pt x="29078" y="6294"/>
                </a:lnTo>
                <a:lnTo>
                  <a:pt x="45299" y="9224"/>
                </a:lnTo>
                <a:lnTo>
                  <a:pt x="62329" y="11374"/>
                </a:lnTo>
                <a:lnTo>
                  <a:pt x="77174" y="12330"/>
                </a:lnTo>
                <a:lnTo>
                  <a:pt x="84256" y="11785"/>
                </a:lnTo>
                <a:lnTo>
                  <a:pt x="88395" y="98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057772" y="994145"/>
            <a:ext cx="87713" cy="144052"/>
          </a:xfrm>
          <a:custGeom>
            <a:avLst/>
            <a:gdLst/>
            <a:ahLst/>
            <a:cxnLst/>
            <a:rect l="l" t="t" r="r" b="b"/>
            <a:pathLst>
              <a:path w="87713" h="144052">
                <a:moveTo>
                  <a:pt x="64796" y="0"/>
                </a:moveTo>
                <a:lnTo>
                  <a:pt x="47316" y="13781"/>
                </a:lnTo>
                <a:lnTo>
                  <a:pt x="32900" y="23120"/>
                </a:lnTo>
                <a:lnTo>
                  <a:pt x="16058" y="32071"/>
                </a:lnTo>
                <a:lnTo>
                  <a:pt x="4399" y="38078"/>
                </a:lnTo>
                <a:lnTo>
                  <a:pt x="0" y="43478"/>
                </a:lnTo>
                <a:lnTo>
                  <a:pt x="136" y="46082"/>
                </a:lnTo>
                <a:lnTo>
                  <a:pt x="1682" y="48546"/>
                </a:lnTo>
                <a:lnTo>
                  <a:pt x="19168" y="66686"/>
                </a:lnTo>
                <a:lnTo>
                  <a:pt x="31755" y="81841"/>
                </a:lnTo>
                <a:lnTo>
                  <a:pt x="42835" y="95304"/>
                </a:lnTo>
                <a:lnTo>
                  <a:pt x="53823" y="109776"/>
                </a:lnTo>
                <a:lnTo>
                  <a:pt x="63799" y="122755"/>
                </a:lnTo>
                <a:lnTo>
                  <a:pt x="80322" y="140694"/>
                </a:lnTo>
                <a:lnTo>
                  <a:pt x="84428" y="143408"/>
                </a:lnTo>
                <a:lnTo>
                  <a:pt x="87713" y="14405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142226" y="1000625"/>
            <a:ext cx="88109" cy="134231"/>
          </a:xfrm>
          <a:custGeom>
            <a:avLst/>
            <a:gdLst/>
            <a:ahLst/>
            <a:cxnLst/>
            <a:rect l="l" t="t" r="r" b="b"/>
            <a:pathLst>
              <a:path w="88109" h="134231">
                <a:moveTo>
                  <a:pt x="0" y="0"/>
                </a:moveTo>
                <a:lnTo>
                  <a:pt x="7477" y="5591"/>
                </a:lnTo>
                <a:lnTo>
                  <a:pt x="25483" y="21686"/>
                </a:lnTo>
                <a:lnTo>
                  <a:pt x="42138" y="33156"/>
                </a:lnTo>
                <a:lnTo>
                  <a:pt x="82653" y="72816"/>
                </a:lnTo>
                <a:lnTo>
                  <a:pt x="88109" y="86165"/>
                </a:lnTo>
                <a:lnTo>
                  <a:pt x="86935" y="92376"/>
                </a:lnTo>
                <a:lnTo>
                  <a:pt x="81077" y="98532"/>
                </a:lnTo>
                <a:lnTo>
                  <a:pt x="67554" y="107162"/>
                </a:lnTo>
                <a:lnTo>
                  <a:pt x="52998" y="114328"/>
                </a:lnTo>
                <a:lnTo>
                  <a:pt x="38519" y="123267"/>
                </a:lnTo>
                <a:lnTo>
                  <a:pt x="36956" y="125466"/>
                </a:lnTo>
                <a:lnTo>
                  <a:pt x="36278" y="127660"/>
                </a:lnTo>
                <a:lnTo>
                  <a:pt x="36013" y="13423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465533" y="1040312"/>
            <a:ext cx="84168" cy="140767"/>
          </a:xfrm>
          <a:custGeom>
            <a:avLst/>
            <a:gdLst/>
            <a:ahLst/>
            <a:cxnLst/>
            <a:rect l="l" t="t" r="r" b="b"/>
            <a:pathLst>
              <a:path w="84168" h="140767">
                <a:moveTo>
                  <a:pt x="82662" y="12696"/>
                </a:moveTo>
                <a:lnTo>
                  <a:pt x="67707" y="10446"/>
                </a:lnTo>
                <a:lnTo>
                  <a:pt x="54020" y="9361"/>
                </a:lnTo>
                <a:lnTo>
                  <a:pt x="38243" y="6898"/>
                </a:lnTo>
                <a:lnTo>
                  <a:pt x="20270" y="3500"/>
                </a:lnTo>
                <a:lnTo>
                  <a:pt x="8855" y="0"/>
                </a:lnTo>
                <a:lnTo>
                  <a:pt x="5083" y="230"/>
                </a:lnTo>
                <a:lnTo>
                  <a:pt x="2569" y="1839"/>
                </a:lnTo>
                <a:lnTo>
                  <a:pt x="892" y="4367"/>
                </a:lnTo>
                <a:lnTo>
                  <a:pt x="0" y="10085"/>
                </a:lnTo>
                <a:lnTo>
                  <a:pt x="2391" y="24387"/>
                </a:lnTo>
                <a:lnTo>
                  <a:pt x="3585" y="38673"/>
                </a:lnTo>
                <a:lnTo>
                  <a:pt x="5676" y="52687"/>
                </a:lnTo>
                <a:lnTo>
                  <a:pt x="6862" y="67793"/>
                </a:lnTo>
                <a:lnTo>
                  <a:pt x="8847" y="71254"/>
                </a:lnTo>
                <a:lnTo>
                  <a:pt x="11990" y="73561"/>
                </a:lnTo>
                <a:lnTo>
                  <a:pt x="30102" y="79001"/>
                </a:lnTo>
                <a:lnTo>
                  <a:pt x="42447" y="83271"/>
                </a:lnTo>
                <a:lnTo>
                  <a:pt x="80321" y="110966"/>
                </a:lnTo>
                <a:lnTo>
                  <a:pt x="84168" y="121486"/>
                </a:lnTo>
                <a:lnTo>
                  <a:pt x="82240" y="131012"/>
                </a:lnTo>
                <a:lnTo>
                  <a:pt x="79106" y="134498"/>
                </a:lnTo>
                <a:lnTo>
                  <a:pt x="69805" y="139342"/>
                </a:lnTo>
                <a:lnTo>
                  <a:pt x="57425" y="140767"/>
                </a:lnTo>
                <a:lnTo>
                  <a:pt x="44163" y="140188"/>
                </a:lnTo>
                <a:lnTo>
                  <a:pt x="28289" y="138180"/>
                </a:lnTo>
                <a:lnTo>
                  <a:pt x="20457" y="13710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2544939" y="914825"/>
            <a:ext cx="60098" cy="95554"/>
          </a:xfrm>
          <a:custGeom>
            <a:avLst/>
            <a:gdLst/>
            <a:ahLst/>
            <a:cxnLst/>
            <a:rect l="l" t="t" r="r" b="b"/>
            <a:pathLst>
              <a:path w="60098" h="95554">
                <a:moveTo>
                  <a:pt x="0" y="16979"/>
                </a:moveTo>
                <a:lnTo>
                  <a:pt x="3475" y="8289"/>
                </a:lnTo>
                <a:lnTo>
                  <a:pt x="8092" y="3053"/>
                </a:lnTo>
                <a:lnTo>
                  <a:pt x="10851" y="1147"/>
                </a:lnTo>
                <a:lnTo>
                  <a:pt x="18767" y="0"/>
                </a:lnTo>
                <a:lnTo>
                  <a:pt x="33450" y="2369"/>
                </a:lnTo>
                <a:lnTo>
                  <a:pt x="38669" y="3965"/>
                </a:lnTo>
                <a:lnTo>
                  <a:pt x="46409" y="9619"/>
                </a:lnTo>
                <a:lnTo>
                  <a:pt x="59044" y="26843"/>
                </a:lnTo>
                <a:lnTo>
                  <a:pt x="60098" y="31922"/>
                </a:lnTo>
                <a:lnTo>
                  <a:pt x="58358" y="42415"/>
                </a:lnTo>
                <a:lnTo>
                  <a:pt x="49505" y="56811"/>
                </a:lnTo>
                <a:lnTo>
                  <a:pt x="41142" y="68554"/>
                </a:lnTo>
                <a:lnTo>
                  <a:pt x="40160" y="72825"/>
                </a:lnTo>
                <a:lnTo>
                  <a:pt x="41009" y="82421"/>
                </a:lnTo>
                <a:lnTo>
                  <a:pt x="43811" y="88869"/>
                </a:lnTo>
                <a:lnTo>
                  <a:pt x="49109" y="9555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2604911" y="1034867"/>
            <a:ext cx="11049" cy="0"/>
          </a:xfrm>
          <a:custGeom>
            <a:avLst/>
            <a:gdLst/>
            <a:ahLst/>
            <a:cxnLst/>
            <a:rect l="l" t="t" r="r" b="b"/>
            <a:pathLst>
              <a:path w="11049" h="0">
                <a:moveTo>
                  <a:pt x="0" y="0"/>
                </a:moveTo>
                <a:lnTo>
                  <a:pt x="11049" y="0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2728319" y="1075725"/>
            <a:ext cx="36014" cy="6548"/>
          </a:xfrm>
          <a:custGeom>
            <a:avLst/>
            <a:gdLst/>
            <a:ahLst/>
            <a:cxnLst/>
            <a:rect l="l" t="t" r="r" b="b"/>
            <a:pathLst>
              <a:path w="36014" h="6548">
                <a:moveTo>
                  <a:pt x="0" y="0"/>
                </a:moveTo>
                <a:lnTo>
                  <a:pt x="18227" y="1738"/>
                </a:lnTo>
                <a:lnTo>
                  <a:pt x="36014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2744708" y="1105124"/>
            <a:ext cx="22918" cy="6548"/>
          </a:xfrm>
          <a:custGeom>
            <a:avLst/>
            <a:gdLst/>
            <a:ahLst/>
            <a:cxnLst/>
            <a:rect l="l" t="t" r="r" b="b"/>
            <a:pathLst>
              <a:path w="22918" h="6548">
                <a:moveTo>
                  <a:pt x="0" y="0"/>
                </a:moveTo>
                <a:lnTo>
                  <a:pt x="16490" y="4556"/>
                </a:lnTo>
                <a:lnTo>
                  <a:pt x="22918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839674" y="1060266"/>
            <a:ext cx="81851" cy="106998"/>
          </a:xfrm>
          <a:custGeom>
            <a:avLst/>
            <a:gdLst/>
            <a:ahLst/>
            <a:cxnLst/>
            <a:rect l="l" t="t" r="r" b="b"/>
            <a:pathLst>
              <a:path w="81851" h="106998">
                <a:moveTo>
                  <a:pt x="0" y="21873"/>
                </a:moveTo>
                <a:lnTo>
                  <a:pt x="4556" y="8201"/>
                </a:lnTo>
                <a:lnTo>
                  <a:pt x="9543" y="2943"/>
                </a:lnTo>
                <a:lnTo>
                  <a:pt x="12910" y="522"/>
                </a:lnTo>
                <a:lnTo>
                  <a:pt x="16974" y="0"/>
                </a:lnTo>
                <a:lnTo>
                  <a:pt x="26339" y="2329"/>
                </a:lnTo>
                <a:lnTo>
                  <a:pt x="49217" y="45574"/>
                </a:lnTo>
                <a:lnTo>
                  <a:pt x="29827" y="83205"/>
                </a:lnTo>
                <a:lnTo>
                  <a:pt x="76241" y="104852"/>
                </a:lnTo>
                <a:lnTo>
                  <a:pt x="81851" y="10699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924820" y="1006768"/>
            <a:ext cx="26192" cy="3274"/>
          </a:xfrm>
          <a:custGeom>
            <a:avLst/>
            <a:gdLst/>
            <a:ahLst/>
            <a:cxnLst/>
            <a:rect l="l" t="t" r="r" b="b"/>
            <a:pathLst>
              <a:path w="26192" h="3274">
                <a:moveTo>
                  <a:pt x="26192" y="0"/>
                </a:moveTo>
                <a:lnTo>
                  <a:pt x="7964" y="2818"/>
                </a:lnTo>
                <a:lnTo>
                  <a:pt x="0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2937936" y="1044747"/>
            <a:ext cx="55660" cy="130163"/>
          </a:xfrm>
          <a:custGeom>
            <a:avLst/>
            <a:gdLst/>
            <a:ahLst/>
            <a:cxnLst/>
            <a:rect l="l" t="t" r="r" b="b"/>
            <a:pathLst>
              <a:path w="55660" h="130163">
                <a:moveTo>
                  <a:pt x="55660" y="7791"/>
                </a:moveTo>
                <a:lnTo>
                  <a:pt x="42226" y="5541"/>
                </a:lnTo>
                <a:lnTo>
                  <a:pt x="25850" y="4456"/>
                </a:lnTo>
                <a:lnTo>
                  <a:pt x="7882" y="1015"/>
                </a:lnTo>
                <a:lnTo>
                  <a:pt x="4163" y="0"/>
                </a:lnTo>
                <a:lnTo>
                  <a:pt x="2048" y="414"/>
                </a:lnTo>
                <a:lnTo>
                  <a:pt x="1001" y="1782"/>
                </a:lnTo>
                <a:lnTo>
                  <a:pt x="808" y="7303"/>
                </a:lnTo>
                <a:lnTo>
                  <a:pt x="2745" y="21955"/>
                </a:lnTo>
                <a:lnTo>
                  <a:pt x="5689" y="40312"/>
                </a:lnTo>
                <a:lnTo>
                  <a:pt x="5323" y="52593"/>
                </a:lnTo>
                <a:lnTo>
                  <a:pt x="4640" y="56212"/>
                </a:lnTo>
                <a:lnTo>
                  <a:pt x="5276" y="58261"/>
                </a:lnTo>
                <a:lnTo>
                  <a:pt x="6791" y="59263"/>
                </a:lnTo>
                <a:lnTo>
                  <a:pt x="12477" y="59407"/>
                </a:lnTo>
                <a:lnTo>
                  <a:pt x="27221" y="58534"/>
                </a:lnTo>
                <a:lnTo>
                  <a:pt x="36593" y="60780"/>
                </a:lnTo>
                <a:lnTo>
                  <a:pt x="44639" y="67114"/>
                </a:lnTo>
                <a:lnTo>
                  <a:pt x="48313" y="71350"/>
                </a:lnTo>
                <a:lnTo>
                  <a:pt x="52394" y="82847"/>
                </a:lnTo>
                <a:lnTo>
                  <a:pt x="53480" y="96081"/>
                </a:lnTo>
                <a:lnTo>
                  <a:pt x="51538" y="109239"/>
                </a:lnTo>
                <a:lnTo>
                  <a:pt x="45339" y="119452"/>
                </a:lnTo>
                <a:lnTo>
                  <a:pt x="41140" y="123704"/>
                </a:lnTo>
                <a:lnTo>
                  <a:pt x="31623" y="128427"/>
                </a:lnTo>
                <a:lnTo>
                  <a:pt x="21694" y="130163"/>
                </a:lnTo>
                <a:lnTo>
                  <a:pt x="6373" y="129283"/>
                </a:lnTo>
                <a:lnTo>
                  <a:pt x="0" y="12893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340140" y="1344194"/>
            <a:ext cx="45835" cy="160426"/>
          </a:xfrm>
          <a:custGeom>
            <a:avLst/>
            <a:gdLst/>
            <a:ahLst/>
            <a:cxnLst/>
            <a:rect l="l" t="t" r="r" b="b"/>
            <a:pathLst>
              <a:path w="45835" h="160426">
                <a:moveTo>
                  <a:pt x="0" y="0"/>
                </a:moveTo>
                <a:lnTo>
                  <a:pt x="9770" y="47307"/>
                </a:lnTo>
                <a:lnTo>
                  <a:pt x="21366" y="81518"/>
                </a:lnTo>
                <a:lnTo>
                  <a:pt x="25158" y="92542"/>
                </a:lnTo>
                <a:lnTo>
                  <a:pt x="28776" y="103165"/>
                </a:lnTo>
                <a:lnTo>
                  <a:pt x="32280" y="113521"/>
                </a:lnTo>
                <a:lnTo>
                  <a:pt x="38113" y="130849"/>
                </a:lnTo>
                <a:lnTo>
                  <a:pt x="43547" y="148994"/>
                </a:lnTo>
                <a:lnTo>
                  <a:pt x="45835" y="16042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12177" y="1442349"/>
            <a:ext cx="55473" cy="71451"/>
          </a:xfrm>
          <a:custGeom>
            <a:avLst/>
            <a:gdLst/>
            <a:ahLst/>
            <a:cxnLst/>
            <a:rect l="l" t="t" r="r" b="b"/>
            <a:pathLst>
              <a:path w="55473" h="71451">
                <a:moveTo>
                  <a:pt x="0" y="0"/>
                </a:moveTo>
                <a:lnTo>
                  <a:pt x="35393" y="19381"/>
                </a:lnTo>
                <a:lnTo>
                  <a:pt x="55473" y="55049"/>
                </a:lnTo>
                <a:lnTo>
                  <a:pt x="55171" y="60345"/>
                </a:lnTo>
                <a:lnTo>
                  <a:pt x="53514" y="64603"/>
                </a:lnTo>
                <a:lnTo>
                  <a:pt x="50955" y="68169"/>
                </a:lnTo>
                <a:lnTo>
                  <a:pt x="47066" y="70183"/>
                </a:lnTo>
                <a:lnTo>
                  <a:pt x="36924" y="71451"/>
                </a:lnTo>
                <a:lnTo>
                  <a:pt x="26111" y="67891"/>
                </a:lnTo>
                <a:lnTo>
                  <a:pt x="16334" y="61459"/>
                </a:lnTo>
                <a:lnTo>
                  <a:pt x="9563" y="53750"/>
                </a:lnTo>
                <a:lnTo>
                  <a:pt x="7039" y="46443"/>
                </a:lnTo>
                <a:lnTo>
                  <a:pt x="6548" y="3601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1513181" y="1432261"/>
            <a:ext cx="85302" cy="138535"/>
          </a:xfrm>
          <a:custGeom>
            <a:avLst/>
            <a:gdLst/>
            <a:ahLst/>
            <a:cxnLst/>
            <a:rect l="l" t="t" r="r" b="b"/>
            <a:pathLst>
              <a:path w="85302" h="138535">
                <a:moveTo>
                  <a:pt x="39790" y="3476"/>
                </a:moveTo>
                <a:lnTo>
                  <a:pt x="32837" y="0"/>
                </a:lnTo>
                <a:lnTo>
                  <a:pt x="25544" y="233"/>
                </a:lnTo>
                <a:lnTo>
                  <a:pt x="9005" y="6311"/>
                </a:lnTo>
                <a:lnTo>
                  <a:pt x="3310" y="11284"/>
                </a:lnTo>
                <a:lnTo>
                  <a:pt x="1283" y="14138"/>
                </a:lnTo>
                <a:lnTo>
                  <a:pt x="0" y="22159"/>
                </a:lnTo>
                <a:lnTo>
                  <a:pt x="167" y="26845"/>
                </a:lnTo>
                <a:lnTo>
                  <a:pt x="4233" y="34961"/>
                </a:lnTo>
                <a:lnTo>
                  <a:pt x="10890" y="41479"/>
                </a:lnTo>
                <a:lnTo>
                  <a:pt x="18700" y="45589"/>
                </a:lnTo>
                <a:lnTo>
                  <a:pt x="26051" y="46687"/>
                </a:lnTo>
                <a:lnTo>
                  <a:pt x="33320" y="45599"/>
                </a:lnTo>
                <a:lnTo>
                  <a:pt x="41401" y="42690"/>
                </a:lnTo>
                <a:lnTo>
                  <a:pt x="46320" y="43079"/>
                </a:lnTo>
                <a:lnTo>
                  <a:pt x="76683" y="77699"/>
                </a:lnTo>
                <a:lnTo>
                  <a:pt x="85302" y="114836"/>
                </a:lnTo>
                <a:lnTo>
                  <a:pt x="84391" y="128272"/>
                </a:lnTo>
                <a:lnTo>
                  <a:pt x="80348" y="136669"/>
                </a:lnTo>
                <a:lnTo>
                  <a:pt x="77015" y="138472"/>
                </a:lnTo>
                <a:lnTo>
                  <a:pt x="68460" y="138535"/>
                </a:lnTo>
                <a:lnTo>
                  <a:pt x="53418" y="131003"/>
                </a:lnTo>
                <a:lnTo>
                  <a:pt x="43064" y="12461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1611915" y="1489593"/>
            <a:ext cx="58933" cy="90493"/>
          </a:xfrm>
          <a:custGeom>
            <a:avLst/>
            <a:gdLst/>
            <a:ahLst/>
            <a:cxnLst/>
            <a:rect l="l" t="t" r="r" b="b"/>
            <a:pathLst>
              <a:path w="58933" h="90493">
                <a:moveTo>
                  <a:pt x="58933" y="1738"/>
                </a:moveTo>
                <a:lnTo>
                  <a:pt x="53719" y="0"/>
                </a:lnTo>
                <a:lnTo>
                  <a:pt x="38474" y="1381"/>
                </a:lnTo>
                <a:lnTo>
                  <a:pt x="26073" y="3155"/>
                </a:lnTo>
                <a:lnTo>
                  <a:pt x="8251" y="4461"/>
                </a:lnTo>
                <a:lnTo>
                  <a:pt x="4773" y="5736"/>
                </a:lnTo>
                <a:lnTo>
                  <a:pt x="2818" y="7677"/>
                </a:lnTo>
                <a:lnTo>
                  <a:pt x="1878" y="10063"/>
                </a:lnTo>
                <a:lnTo>
                  <a:pt x="2295" y="22111"/>
                </a:lnTo>
                <a:lnTo>
                  <a:pt x="8198" y="35462"/>
                </a:lnTo>
                <a:lnTo>
                  <a:pt x="10922" y="37681"/>
                </a:lnTo>
                <a:lnTo>
                  <a:pt x="13829" y="38432"/>
                </a:lnTo>
                <a:lnTo>
                  <a:pt x="29563" y="36319"/>
                </a:lnTo>
                <a:lnTo>
                  <a:pt x="36058" y="38449"/>
                </a:lnTo>
                <a:lnTo>
                  <a:pt x="42582" y="44731"/>
                </a:lnTo>
                <a:lnTo>
                  <a:pt x="45849" y="48953"/>
                </a:lnTo>
                <a:lnTo>
                  <a:pt x="49480" y="59465"/>
                </a:lnTo>
                <a:lnTo>
                  <a:pt x="50367" y="70685"/>
                </a:lnTo>
                <a:lnTo>
                  <a:pt x="48335" y="80522"/>
                </a:lnTo>
                <a:lnTo>
                  <a:pt x="45320" y="84091"/>
                </a:lnTo>
                <a:lnTo>
                  <a:pt x="36148" y="89026"/>
                </a:lnTo>
                <a:lnTo>
                  <a:pt x="25767" y="90493"/>
                </a:lnTo>
                <a:lnTo>
                  <a:pt x="15817" y="89568"/>
                </a:lnTo>
                <a:lnTo>
                  <a:pt x="0" y="8358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712914" y="1363578"/>
            <a:ext cx="33250" cy="163704"/>
          </a:xfrm>
          <a:custGeom>
            <a:avLst/>
            <a:gdLst/>
            <a:ahLst/>
            <a:cxnLst/>
            <a:rect l="l" t="t" r="r" b="b"/>
            <a:pathLst>
              <a:path w="33250" h="163704">
                <a:moveTo>
                  <a:pt x="33250" y="0"/>
                </a:moveTo>
                <a:lnTo>
                  <a:pt x="6565" y="38852"/>
                </a:lnTo>
                <a:lnTo>
                  <a:pt x="0" y="75578"/>
                </a:lnTo>
                <a:lnTo>
                  <a:pt x="533" y="88219"/>
                </a:lnTo>
                <a:lnTo>
                  <a:pt x="15706" y="140659"/>
                </a:lnTo>
                <a:lnTo>
                  <a:pt x="28653" y="158398"/>
                </a:lnTo>
                <a:lnTo>
                  <a:pt x="33250" y="16370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762548" y="1409340"/>
            <a:ext cx="91675" cy="111963"/>
          </a:xfrm>
          <a:custGeom>
            <a:avLst/>
            <a:gdLst/>
            <a:ahLst/>
            <a:cxnLst/>
            <a:rect l="l" t="t" r="r" b="b"/>
            <a:pathLst>
              <a:path w="91675" h="111963">
                <a:moveTo>
                  <a:pt x="0" y="22928"/>
                </a:moveTo>
                <a:lnTo>
                  <a:pt x="15409" y="10338"/>
                </a:lnTo>
                <a:lnTo>
                  <a:pt x="27646" y="1897"/>
                </a:lnTo>
                <a:lnTo>
                  <a:pt x="38116" y="0"/>
                </a:lnTo>
                <a:lnTo>
                  <a:pt x="43964" y="3"/>
                </a:lnTo>
                <a:lnTo>
                  <a:pt x="49681" y="2915"/>
                </a:lnTo>
                <a:lnTo>
                  <a:pt x="60884" y="13912"/>
                </a:lnTo>
                <a:lnTo>
                  <a:pt x="67077" y="30441"/>
                </a:lnTo>
                <a:lnTo>
                  <a:pt x="68728" y="39942"/>
                </a:lnTo>
                <a:lnTo>
                  <a:pt x="67652" y="58259"/>
                </a:lnTo>
                <a:lnTo>
                  <a:pt x="63172" y="75374"/>
                </a:lnTo>
                <a:lnTo>
                  <a:pt x="56331" y="90256"/>
                </a:lnTo>
                <a:lnTo>
                  <a:pt x="47774" y="105692"/>
                </a:lnTo>
                <a:lnTo>
                  <a:pt x="48220" y="108662"/>
                </a:lnTo>
                <a:lnTo>
                  <a:pt x="50699" y="110643"/>
                </a:lnTo>
                <a:lnTo>
                  <a:pt x="54536" y="111963"/>
                </a:lnTo>
                <a:lnTo>
                  <a:pt x="62678" y="111490"/>
                </a:lnTo>
                <a:lnTo>
                  <a:pt x="76414" y="107133"/>
                </a:lnTo>
                <a:lnTo>
                  <a:pt x="91675" y="1015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887925" y="1409321"/>
            <a:ext cx="74357" cy="118584"/>
          </a:xfrm>
          <a:custGeom>
            <a:avLst/>
            <a:gdLst/>
            <a:ahLst/>
            <a:cxnLst/>
            <a:rect l="l" t="t" r="r" b="b"/>
            <a:pathLst>
              <a:path w="74357" h="118584">
                <a:moveTo>
                  <a:pt x="74357" y="9786"/>
                </a:moveTo>
                <a:lnTo>
                  <a:pt x="26354" y="44"/>
                </a:lnTo>
                <a:lnTo>
                  <a:pt x="17613" y="0"/>
                </a:lnTo>
                <a:lnTo>
                  <a:pt x="13609" y="1443"/>
                </a:lnTo>
                <a:lnTo>
                  <a:pt x="6249" y="6927"/>
                </a:lnTo>
                <a:lnTo>
                  <a:pt x="2250" y="15185"/>
                </a:lnTo>
                <a:lnTo>
                  <a:pt x="0" y="30061"/>
                </a:lnTo>
                <a:lnTo>
                  <a:pt x="303" y="44048"/>
                </a:lnTo>
                <a:lnTo>
                  <a:pt x="977" y="47907"/>
                </a:lnTo>
                <a:lnTo>
                  <a:pt x="2154" y="49024"/>
                </a:lnTo>
                <a:lnTo>
                  <a:pt x="3666" y="48314"/>
                </a:lnTo>
                <a:lnTo>
                  <a:pt x="19421" y="30933"/>
                </a:lnTo>
                <a:lnTo>
                  <a:pt x="23181" y="30069"/>
                </a:lnTo>
                <a:lnTo>
                  <a:pt x="55274" y="57737"/>
                </a:lnTo>
                <a:lnTo>
                  <a:pt x="59327" y="75481"/>
                </a:lnTo>
                <a:lnTo>
                  <a:pt x="57491" y="91855"/>
                </a:lnTo>
                <a:lnTo>
                  <a:pt x="50126" y="104711"/>
                </a:lnTo>
                <a:lnTo>
                  <a:pt x="45107" y="110176"/>
                </a:lnTo>
                <a:lnTo>
                  <a:pt x="33708" y="116249"/>
                </a:lnTo>
                <a:lnTo>
                  <a:pt x="22094" y="118584"/>
                </a:lnTo>
                <a:lnTo>
                  <a:pt x="6662" y="118089"/>
                </a:lnTo>
                <a:lnTo>
                  <a:pt x="2326" y="11783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949200" y="1353560"/>
            <a:ext cx="65979" cy="206272"/>
          </a:xfrm>
          <a:custGeom>
            <a:avLst/>
            <a:gdLst/>
            <a:ahLst/>
            <a:cxnLst/>
            <a:rect l="l" t="t" r="r" b="b"/>
            <a:pathLst>
              <a:path w="65979" h="206272">
                <a:moveTo>
                  <a:pt x="0" y="0"/>
                </a:moveTo>
                <a:lnTo>
                  <a:pt x="10428" y="0"/>
                </a:lnTo>
                <a:lnTo>
                  <a:pt x="22339" y="6791"/>
                </a:lnTo>
                <a:lnTo>
                  <a:pt x="50736" y="45805"/>
                </a:lnTo>
                <a:lnTo>
                  <a:pt x="64590" y="99023"/>
                </a:lnTo>
                <a:lnTo>
                  <a:pt x="65979" y="116219"/>
                </a:lnTo>
                <a:lnTo>
                  <a:pt x="65813" y="132049"/>
                </a:lnTo>
                <a:lnTo>
                  <a:pt x="58426" y="170335"/>
                </a:lnTo>
                <a:lnTo>
                  <a:pt x="31394" y="202327"/>
                </a:lnTo>
                <a:lnTo>
                  <a:pt x="26193" y="20627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073632" y="1436886"/>
            <a:ext cx="58935" cy="14834"/>
          </a:xfrm>
          <a:custGeom>
            <a:avLst/>
            <a:gdLst/>
            <a:ahLst/>
            <a:cxnLst/>
            <a:rect l="l" t="t" r="r" b="b"/>
            <a:pathLst>
              <a:path w="58935" h="14834">
                <a:moveTo>
                  <a:pt x="0" y="1737"/>
                </a:moveTo>
                <a:lnTo>
                  <a:pt x="5214" y="0"/>
                </a:lnTo>
                <a:lnTo>
                  <a:pt x="18885" y="2395"/>
                </a:lnTo>
                <a:lnTo>
                  <a:pt x="35023" y="5974"/>
                </a:lnTo>
                <a:lnTo>
                  <a:pt x="52703" y="12330"/>
                </a:lnTo>
                <a:lnTo>
                  <a:pt x="58935" y="148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2086744" y="1471301"/>
            <a:ext cx="49113" cy="9822"/>
          </a:xfrm>
          <a:custGeom>
            <a:avLst/>
            <a:gdLst/>
            <a:ahLst/>
            <a:cxnLst/>
            <a:rect l="l" t="t" r="r" b="b"/>
            <a:pathLst>
              <a:path w="49113" h="9822">
                <a:moveTo>
                  <a:pt x="0" y="0"/>
                </a:moveTo>
                <a:lnTo>
                  <a:pt x="13433" y="4864"/>
                </a:lnTo>
                <a:lnTo>
                  <a:pt x="29810" y="8192"/>
                </a:lnTo>
                <a:lnTo>
                  <a:pt x="44868" y="9500"/>
                </a:lnTo>
                <a:lnTo>
                  <a:pt x="49113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2265016" y="1368731"/>
            <a:ext cx="103325" cy="139802"/>
          </a:xfrm>
          <a:custGeom>
            <a:avLst/>
            <a:gdLst/>
            <a:ahLst/>
            <a:cxnLst/>
            <a:rect l="l" t="t" r="r" b="b"/>
            <a:pathLst>
              <a:path w="103325" h="139802">
                <a:moveTo>
                  <a:pt x="18195" y="63215"/>
                </a:moveTo>
                <a:lnTo>
                  <a:pt x="11243" y="58001"/>
                </a:lnTo>
                <a:lnTo>
                  <a:pt x="3442" y="46067"/>
                </a:lnTo>
                <a:lnTo>
                  <a:pt x="0" y="32749"/>
                </a:lnTo>
                <a:lnTo>
                  <a:pt x="717" y="17848"/>
                </a:lnTo>
                <a:lnTo>
                  <a:pt x="4973" y="5389"/>
                </a:lnTo>
                <a:lnTo>
                  <a:pt x="7925" y="2836"/>
                </a:lnTo>
                <a:lnTo>
                  <a:pt x="16056" y="0"/>
                </a:lnTo>
                <a:lnTo>
                  <a:pt x="20771" y="2154"/>
                </a:lnTo>
                <a:lnTo>
                  <a:pt x="43291" y="44817"/>
                </a:lnTo>
                <a:lnTo>
                  <a:pt x="45599" y="69348"/>
                </a:lnTo>
                <a:lnTo>
                  <a:pt x="45196" y="81492"/>
                </a:lnTo>
                <a:lnTo>
                  <a:pt x="42744" y="92498"/>
                </a:lnTo>
                <a:lnTo>
                  <a:pt x="38927" y="102747"/>
                </a:lnTo>
                <a:lnTo>
                  <a:pt x="29592" y="120439"/>
                </a:lnTo>
                <a:lnTo>
                  <a:pt x="20593" y="133153"/>
                </a:lnTo>
                <a:lnTo>
                  <a:pt x="19430" y="136762"/>
                </a:lnTo>
                <a:lnTo>
                  <a:pt x="20474" y="138804"/>
                </a:lnTo>
                <a:lnTo>
                  <a:pt x="22988" y="139802"/>
                </a:lnTo>
                <a:lnTo>
                  <a:pt x="40433" y="137729"/>
                </a:lnTo>
                <a:lnTo>
                  <a:pt x="56819" y="136351"/>
                </a:lnTo>
                <a:lnTo>
                  <a:pt x="73925" y="136102"/>
                </a:lnTo>
                <a:lnTo>
                  <a:pt x="88803" y="137204"/>
                </a:lnTo>
                <a:lnTo>
                  <a:pt x="103325" y="13852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743787" y="1022863"/>
            <a:ext cx="69254" cy="89466"/>
          </a:xfrm>
          <a:custGeom>
            <a:avLst/>
            <a:gdLst/>
            <a:ahLst/>
            <a:cxnLst/>
            <a:rect l="l" t="t" r="r" b="b"/>
            <a:pathLst>
              <a:path w="69254" h="89466">
                <a:moveTo>
                  <a:pt x="3772" y="16646"/>
                </a:moveTo>
                <a:lnTo>
                  <a:pt x="296" y="13170"/>
                </a:lnTo>
                <a:lnTo>
                  <a:pt x="0" y="11418"/>
                </a:lnTo>
                <a:lnTo>
                  <a:pt x="529" y="9523"/>
                </a:lnTo>
                <a:lnTo>
                  <a:pt x="1610" y="7532"/>
                </a:lnTo>
                <a:lnTo>
                  <a:pt x="8346" y="1253"/>
                </a:lnTo>
                <a:lnTo>
                  <a:pt x="11187" y="200"/>
                </a:lnTo>
                <a:lnTo>
                  <a:pt x="17253" y="0"/>
                </a:lnTo>
                <a:lnTo>
                  <a:pt x="23588" y="3063"/>
                </a:lnTo>
                <a:lnTo>
                  <a:pt x="26805" y="5408"/>
                </a:lnTo>
                <a:lnTo>
                  <a:pt x="28949" y="8790"/>
                </a:lnTo>
                <a:lnTo>
                  <a:pt x="31332" y="17399"/>
                </a:lnTo>
                <a:lnTo>
                  <a:pt x="30936" y="34210"/>
                </a:lnTo>
                <a:lnTo>
                  <a:pt x="26776" y="49538"/>
                </a:lnTo>
                <a:lnTo>
                  <a:pt x="24412" y="63296"/>
                </a:lnTo>
                <a:lnTo>
                  <a:pt x="58491" y="89466"/>
                </a:lnTo>
                <a:lnTo>
                  <a:pt x="69254" y="8867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783580" y="980508"/>
            <a:ext cx="80051" cy="166978"/>
          </a:xfrm>
          <a:custGeom>
            <a:avLst/>
            <a:gdLst/>
            <a:ahLst/>
            <a:cxnLst/>
            <a:rect l="l" t="t" r="r" b="b"/>
            <a:pathLst>
              <a:path w="80051" h="166978">
                <a:moveTo>
                  <a:pt x="0" y="0"/>
                </a:moveTo>
                <a:lnTo>
                  <a:pt x="33023" y="29781"/>
                </a:lnTo>
                <a:lnTo>
                  <a:pt x="59381" y="65211"/>
                </a:lnTo>
                <a:lnTo>
                  <a:pt x="76164" y="103720"/>
                </a:lnTo>
                <a:lnTo>
                  <a:pt x="80051" y="127222"/>
                </a:lnTo>
                <a:lnTo>
                  <a:pt x="79560" y="137564"/>
                </a:lnTo>
                <a:lnTo>
                  <a:pt x="77195" y="153905"/>
                </a:lnTo>
                <a:lnTo>
                  <a:pt x="75304" y="16697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724656" y="1685679"/>
            <a:ext cx="72415" cy="87038"/>
          </a:xfrm>
          <a:custGeom>
            <a:avLst/>
            <a:gdLst/>
            <a:ahLst/>
            <a:cxnLst/>
            <a:rect l="l" t="t" r="r" b="b"/>
            <a:pathLst>
              <a:path w="72415" h="87038">
                <a:moveTo>
                  <a:pt x="0" y="8457"/>
                </a:moveTo>
                <a:lnTo>
                  <a:pt x="3476" y="3242"/>
                </a:lnTo>
                <a:lnTo>
                  <a:pt x="6319" y="1706"/>
                </a:lnTo>
                <a:lnTo>
                  <a:pt x="14328" y="0"/>
                </a:lnTo>
                <a:lnTo>
                  <a:pt x="22981" y="1181"/>
                </a:lnTo>
                <a:lnTo>
                  <a:pt x="31313" y="4495"/>
                </a:lnTo>
                <a:lnTo>
                  <a:pt x="38655" y="9607"/>
                </a:lnTo>
                <a:lnTo>
                  <a:pt x="40685" y="12497"/>
                </a:lnTo>
                <a:lnTo>
                  <a:pt x="41971" y="18620"/>
                </a:lnTo>
                <a:lnTo>
                  <a:pt x="40713" y="21416"/>
                </a:lnTo>
                <a:lnTo>
                  <a:pt x="35435" y="26464"/>
                </a:lnTo>
                <a:lnTo>
                  <a:pt x="20486" y="33019"/>
                </a:lnTo>
                <a:lnTo>
                  <a:pt x="20206" y="34290"/>
                </a:lnTo>
                <a:lnTo>
                  <a:pt x="21110" y="35501"/>
                </a:lnTo>
                <a:lnTo>
                  <a:pt x="38026" y="42421"/>
                </a:lnTo>
                <a:lnTo>
                  <a:pt x="51824" y="49260"/>
                </a:lnTo>
                <a:lnTo>
                  <a:pt x="63777" y="57150"/>
                </a:lnTo>
                <a:lnTo>
                  <a:pt x="71516" y="65507"/>
                </a:lnTo>
                <a:lnTo>
                  <a:pt x="72415" y="69409"/>
                </a:lnTo>
                <a:lnTo>
                  <a:pt x="71559" y="73102"/>
                </a:lnTo>
                <a:lnTo>
                  <a:pt x="69533" y="76655"/>
                </a:lnTo>
                <a:lnTo>
                  <a:pt x="60492" y="82544"/>
                </a:lnTo>
                <a:lnTo>
                  <a:pt x="47257" y="86494"/>
                </a:lnTo>
                <a:lnTo>
                  <a:pt x="30462" y="87038"/>
                </a:lnTo>
                <a:lnTo>
                  <a:pt x="13096" y="870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757403" y="1618767"/>
            <a:ext cx="75658" cy="193176"/>
          </a:xfrm>
          <a:custGeom>
            <a:avLst/>
            <a:gdLst/>
            <a:ahLst/>
            <a:cxnLst/>
            <a:rect l="l" t="t" r="r" b="b"/>
            <a:pathLst>
              <a:path w="75658" h="193176">
                <a:moveTo>
                  <a:pt x="0" y="0"/>
                </a:moveTo>
                <a:lnTo>
                  <a:pt x="36457" y="25838"/>
                </a:lnTo>
                <a:lnTo>
                  <a:pt x="59833" y="65418"/>
                </a:lnTo>
                <a:lnTo>
                  <a:pt x="74197" y="108796"/>
                </a:lnTo>
                <a:lnTo>
                  <a:pt x="75658" y="122007"/>
                </a:lnTo>
                <a:lnTo>
                  <a:pt x="75540" y="134452"/>
                </a:lnTo>
                <a:lnTo>
                  <a:pt x="74371" y="146387"/>
                </a:lnTo>
                <a:lnTo>
                  <a:pt x="71408" y="156890"/>
                </a:lnTo>
                <a:lnTo>
                  <a:pt x="67250" y="166439"/>
                </a:lnTo>
                <a:lnTo>
                  <a:pt x="58992" y="181292"/>
                </a:lnTo>
                <a:lnTo>
                  <a:pt x="52386" y="19317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225626" y="1693948"/>
            <a:ext cx="45838" cy="140791"/>
          </a:xfrm>
          <a:custGeom>
            <a:avLst/>
            <a:gdLst/>
            <a:ahLst/>
            <a:cxnLst/>
            <a:rect l="l" t="t" r="r" b="b"/>
            <a:pathLst>
              <a:path w="45838" h="140791">
                <a:moveTo>
                  <a:pt x="0" y="0"/>
                </a:moveTo>
                <a:lnTo>
                  <a:pt x="4069" y="17138"/>
                </a:lnTo>
                <a:lnTo>
                  <a:pt x="11509" y="34296"/>
                </a:lnTo>
                <a:lnTo>
                  <a:pt x="15313" y="43964"/>
                </a:lnTo>
                <a:lnTo>
                  <a:pt x="29258" y="85621"/>
                </a:lnTo>
                <a:lnTo>
                  <a:pt x="40785" y="123668"/>
                </a:lnTo>
                <a:lnTo>
                  <a:pt x="45838" y="14079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291118" y="1779926"/>
            <a:ext cx="59155" cy="48935"/>
          </a:xfrm>
          <a:custGeom>
            <a:avLst/>
            <a:gdLst/>
            <a:ahLst/>
            <a:cxnLst/>
            <a:rect l="l" t="t" r="r" b="b"/>
            <a:pathLst>
              <a:path w="59155" h="48935">
                <a:moveTo>
                  <a:pt x="9822" y="5638"/>
                </a:moveTo>
                <a:lnTo>
                  <a:pt x="13299" y="2161"/>
                </a:lnTo>
                <a:lnTo>
                  <a:pt x="19856" y="455"/>
                </a:lnTo>
                <a:lnTo>
                  <a:pt x="24152" y="0"/>
                </a:lnTo>
                <a:lnTo>
                  <a:pt x="34745" y="5315"/>
                </a:lnTo>
                <a:lnTo>
                  <a:pt x="46001" y="15317"/>
                </a:lnTo>
                <a:lnTo>
                  <a:pt x="55855" y="28251"/>
                </a:lnTo>
                <a:lnTo>
                  <a:pt x="58337" y="33810"/>
                </a:lnTo>
                <a:lnTo>
                  <a:pt x="59155" y="42898"/>
                </a:lnTo>
                <a:lnTo>
                  <a:pt x="56899" y="45757"/>
                </a:lnTo>
                <a:lnTo>
                  <a:pt x="48572" y="48935"/>
                </a:lnTo>
                <a:lnTo>
                  <a:pt x="36624" y="47437"/>
                </a:lnTo>
                <a:lnTo>
                  <a:pt x="18491" y="40457"/>
                </a:lnTo>
                <a:lnTo>
                  <a:pt x="6813" y="32447"/>
                </a:lnTo>
                <a:lnTo>
                  <a:pt x="0" y="252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385240" y="1773941"/>
            <a:ext cx="66841" cy="116337"/>
          </a:xfrm>
          <a:custGeom>
            <a:avLst/>
            <a:gdLst/>
            <a:ahLst/>
            <a:cxnLst/>
            <a:rect l="l" t="t" r="r" b="b"/>
            <a:pathLst>
              <a:path w="66841" h="116337">
                <a:moveTo>
                  <a:pt x="27035" y="1738"/>
                </a:moveTo>
                <a:lnTo>
                  <a:pt x="21820" y="0"/>
                </a:lnTo>
                <a:lnTo>
                  <a:pt x="19557" y="215"/>
                </a:lnTo>
                <a:lnTo>
                  <a:pt x="6764" y="7713"/>
                </a:lnTo>
                <a:lnTo>
                  <a:pt x="2503" y="12761"/>
                </a:lnTo>
                <a:lnTo>
                  <a:pt x="858" y="15635"/>
                </a:lnTo>
                <a:lnTo>
                  <a:pt x="0" y="22709"/>
                </a:lnTo>
                <a:lnTo>
                  <a:pt x="280" y="26633"/>
                </a:lnTo>
                <a:lnTo>
                  <a:pt x="5889" y="39108"/>
                </a:lnTo>
                <a:lnTo>
                  <a:pt x="14464" y="48544"/>
                </a:lnTo>
                <a:lnTo>
                  <a:pt x="17563" y="50041"/>
                </a:lnTo>
                <a:lnTo>
                  <a:pt x="23916" y="50734"/>
                </a:lnTo>
                <a:lnTo>
                  <a:pt x="29408" y="48859"/>
                </a:lnTo>
                <a:lnTo>
                  <a:pt x="31891" y="47340"/>
                </a:lnTo>
                <a:lnTo>
                  <a:pt x="35730" y="48875"/>
                </a:lnTo>
                <a:lnTo>
                  <a:pt x="45815" y="57370"/>
                </a:lnTo>
                <a:lnTo>
                  <a:pt x="55634" y="71576"/>
                </a:lnTo>
                <a:lnTo>
                  <a:pt x="63393" y="86984"/>
                </a:lnTo>
                <a:lnTo>
                  <a:pt x="66841" y="98683"/>
                </a:lnTo>
                <a:lnTo>
                  <a:pt x="65942" y="103112"/>
                </a:lnTo>
                <a:lnTo>
                  <a:pt x="63524" y="106793"/>
                </a:lnTo>
                <a:lnTo>
                  <a:pt x="53229" y="11633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487593" y="1857474"/>
            <a:ext cx="62211" cy="64397"/>
          </a:xfrm>
          <a:custGeom>
            <a:avLst/>
            <a:gdLst/>
            <a:ahLst/>
            <a:cxnLst/>
            <a:rect l="l" t="t" r="r" b="b"/>
            <a:pathLst>
              <a:path w="62211" h="64397">
                <a:moveTo>
                  <a:pt x="0" y="0"/>
                </a:moveTo>
                <a:lnTo>
                  <a:pt x="4557" y="17148"/>
                </a:lnTo>
                <a:lnTo>
                  <a:pt x="6155" y="34863"/>
                </a:lnTo>
                <a:lnTo>
                  <a:pt x="7441" y="51406"/>
                </a:lnTo>
                <a:lnTo>
                  <a:pt x="8234" y="55007"/>
                </a:lnTo>
                <a:lnTo>
                  <a:pt x="10219" y="57773"/>
                </a:lnTo>
                <a:lnTo>
                  <a:pt x="16304" y="61815"/>
                </a:lnTo>
                <a:lnTo>
                  <a:pt x="33127" y="64397"/>
                </a:lnTo>
                <a:lnTo>
                  <a:pt x="50764" y="63425"/>
                </a:lnTo>
                <a:lnTo>
                  <a:pt x="62211" y="6221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540168" y="1867236"/>
            <a:ext cx="6373" cy="108051"/>
          </a:xfrm>
          <a:custGeom>
            <a:avLst/>
            <a:gdLst/>
            <a:ahLst/>
            <a:cxnLst/>
            <a:rect l="l" t="t" r="r" b="b"/>
            <a:pathLst>
              <a:path w="6373" h="108051">
                <a:moveTo>
                  <a:pt x="6373" y="0"/>
                </a:moveTo>
                <a:lnTo>
                  <a:pt x="710" y="47406"/>
                </a:lnTo>
                <a:lnTo>
                  <a:pt x="0" y="77598"/>
                </a:lnTo>
                <a:lnTo>
                  <a:pt x="873" y="90273"/>
                </a:lnTo>
                <a:lnTo>
                  <a:pt x="3099" y="10805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653418" y="1700183"/>
            <a:ext cx="24106" cy="147344"/>
          </a:xfrm>
          <a:custGeom>
            <a:avLst/>
            <a:gdLst/>
            <a:ahLst/>
            <a:cxnLst/>
            <a:rect l="l" t="t" r="r" b="b"/>
            <a:pathLst>
              <a:path w="24106" h="147344">
                <a:moveTo>
                  <a:pt x="24106" y="0"/>
                </a:moveTo>
                <a:lnTo>
                  <a:pt x="3026" y="44956"/>
                </a:lnTo>
                <a:lnTo>
                  <a:pt x="0" y="76320"/>
                </a:lnTo>
                <a:lnTo>
                  <a:pt x="2114" y="93221"/>
                </a:lnTo>
                <a:lnTo>
                  <a:pt x="7904" y="110435"/>
                </a:lnTo>
                <a:lnTo>
                  <a:pt x="14359" y="125847"/>
                </a:lnTo>
                <a:lnTo>
                  <a:pt x="21218" y="140975"/>
                </a:lnTo>
                <a:lnTo>
                  <a:pt x="24106" y="1473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1743024" y="1660828"/>
            <a:ext cx="36017" cy="78584"/>
          </a:xfrm>
          <a:custGeom>
            <a:avLst/>
            <a:gdLst/>
            <a:ahLst/>
            <a:cxnLst/>
            <a:rect l="l" t="t" r="r" b="b"/>
            <a:pathLst>
              <a:path w="36017" h="78584">
                <a:moveTo>
                  <a:pt x="0" y="0"/>
                </a:moveTo>
                <a:lnTo>
                  <a:pt x="5592" y="6683"/>
                </a:lnTo>
                <a:lnTo>
                  <a:pt x="13056" y="21262"/>
                </a:lnTo>
                <a:lnTo>
                  <a:pt x="18259" y="37264"/>
                </a:lnTo>
                <a:lnTo>
                  <a:pt x="24611" y="53890"/>
                </a:lnTo>
                <a:lnTo>
                  <a:pt x="32153" y="70297"/>
                </a:lnTo>
                <a:lnTo>
                  <a:pt x="36017" y="7858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736487" y="1769907"/>
            <a:ext cx="68761" cy="8735"/>
          </a:xfrm>
          <a:custGeom>
            <a:avLst/>
            <a:gdLst/>
            <a:ahLst/>
            <a:cxnLst/>
            <a:rect l="l" t="t" r="r" b="b"/>
            <a:pathLst>
              <a:path w="68761" h="8735">
                <a:moveTo>
                  <a:pt x="0" y="8735"/>
                </a:moveTo>
                <a:lnTo>
                  <a:pt x="16187" y="2582"/>
                </a:lnTo>
                <a:lnTo>
                  <a:pt x="33659" y="0"/>
                </a:lnTo>
                <a:lnTo>
                  <a:pt x="50720" y="205"/>
                </a:lnTo>
                <a:lnTo>
                  <a:pt x="62082" y="2570"/>
                </a:lnTo>
                <a:lnTo>
                  <a:pt x="68761" y="546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749597" y="1801786"/>
            <a:ext cx="58939" cy="58654"/>
          </a:xfrm>
          <a:custGeom>
            <a:avLst/>
            <a:gdLst/>
            <a:ahLst/>
            <a:cxnLst/>
            <a:rect l="l" t="t" r="r" b="b"/>
            <a:pathLst>
              <a:path w="58939" h="58654">
                <a:moveTo>
                  <a:pt x="0" y="9538"/>
                </a:moveTo>
                <a:lnTo>
                  <a:pt x="3476" y="2585"/>
                </a:lnTo>
                <a:lnTo>
                  <a:pt x="5592" y="901"/>
                </a:lnTo>
                <a:lnTo>
                  <a:pt x="8093" y="142"/>
                </a:lnTo>
                <a:lnTo>
                  <a:pt x="10853" y="0"/>
                </a:lnTo>
                <a:lnTo>
                  <a:pt x="16829" y="2752"/>
                </a:lnTo>
                <a:lnTo>
                  <a:pt x="22760" y="7978"/>
                </a:lnTo>
                <a:lnTo>
                  <a:pt x="27821" y="15151"/>
                </a:lnTo>
                <a:lnTo>
                  <a:pt x="29585" y="22220"/>
                </a:lnTo>
                <a:lnTo>
                  <a:pt x="29547" y="25633"/>
                </a:lnTo>
                <a:lnTo>
                  <a:pt x="27563" y="31366"/>
                </a:lnTo>
                <a:lnTo>
                  <a:pt x="26016" y="33913"/>
                </a:lnTo>
                <a:lnTo>
                  <a:pt x="26075" y="36703"/>
                </a:lnTo>
                <a:lnTo>
                  <a:pt x="29052" y="42713"/>
                </a:lnTo>
                <a:lnTo>
                  <a:pt x="35954" y="48052"/>
                </a:lnTo>
                <a:lnTo>
                  <a:pt x="54133" y="56665"/>
                </a:lnTo>
                <a:lnTo>
                  <a:pt x="58939" y="5865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815097" y="1650816"/>
            <a:ext cx="71359" cy="258679"/>
          </a:xfrm>
          <a:custGeom>
            <a:avLst/>
            <a:gdLst/>
            <a:ahLst/>
            <a:cxnLst/>
            <a:rect l="l" t="t" r="r" b="b"/>
            <a:pathLst>
              <a:path w="71359" h="258679">
                <a:moveTo>
                  <a:pt x="0" y="0"/>
                </a:moveTo>
                <a:lnTo>
                  <a:pt x="3476" y="3476"/>
                </a:lnTo>
                <a:lnTo>
                  <a:pt x="13353" y="21559"/>
                </a:lnTo>
                <a:lnTo>
                  <a:pt x="19089" y="30745"/>
                </a:lnTo>
                <a:lnTo>
                  <a:pt x="38157" y="68412"/>
                </a:lnTo>
                <a:lnTo>
                  <a:pt x="55328" y="119352"/>
                </a:lnTo>
                <a:lnTo>
                  <a:pt x="68056" y="171433"/>
                </a:lnTo>
                <a:lnTo>
                  <a:pt x="71359" y="198801"/>
                </a:lnTo>
                <a:lnTo>
                  <a:pt x="71221" y="209665"/>
                </a:lnTo>
                <a:lnTo>
                  <a:pt x="68764" y="227435"/>
                </a:lnTo>
                <a:lnTo>
                  <a:pt x="61608" y="244894"/>
                </a:lnTo>
                <a:lnTo>
                  <a:pt x="52390" y="25867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926441" y="1762540"/>
            <a:ext cx="55665" cy="9368"/>
          </a:xfrm>
          <a:custGeom>
            <a:avLst/>
            <a:gdLst/>
            <a:ahLst/>
            <a:cxnLst/>
            <a:rect l="l" t="t" r="r" b="b"/>
            <a:pathLst>
              <a:path w="55665" h="9368">
                <a:moveTo>
                  <a:pt x="0" y="2819"/>
                </a:moveTo>
                <a:lnTo>
                  <a:pt x="18230" y="0"/>
                </a:lnTo>
                <a:lnTo>
                  <a:pt x="35442" y="2612"/>
                </a:lnTo>
                <a:lnTo>
                  <a:pt x="51131" y="7818"/>
                </a:lnTo>
                <a:lnTo>
                  <a:pt x="55665" y="936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1955924" y="1801316"/>
            <a:ext cx="36019" cy="6549"/>
          </a:xfrm>
          <a:custGeom>
            <a:avLst/>
            <a:gdLst/>
            <a:ahLst/>
            <a:cxnLst/>
            <a:rect l="l" t="t" r="r" b="b"/>
            <a:pathLst>
              <a:path w="36019" h="6549">
                <a:moveTo>
                  <a:pt x="0" y="0"/>
                </a:moveTo>
                <a:lnTo>
                  <a:pt x="15869" y="3561"/>
                </a:lnTo>
                <a:lnTo>
                  <a:pt x="26046" y="5663"/>
                </a:lnTo>
                <a:lnTo>
                  <a:pt x="36019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2031251" y="1663190"/>
            <a:ext cx="66761" cy="147887"/>
          </a:xfrm>
          <a:custGeom>
            <a:avLst/>
            <a:gdLst/>
            <a:ahLst/>
            <a:cxnLst/>
            <a:rect l="l" t="t" r="r" b="b"/>
            <a:pathLst>
              <a:path w="66761" h="147887">
                <a:moveTo>
                  <a:pt x="0" y="43103"/>
                </a:moveTo>
                <a:lnTo>
                  <a:pt x="13656" y="6753"/>
                </a:lnTo>
                <a:lnTo>
                  <a:pt x="38922" y="0"/>
                </a:lnTo>
                <a:lnTo>
                  <a:pt x="51311" y="3853"/>
                </a:lnTo>
                <a:lnTo>
                  <a:pt x="56520" y="8558"/>
                </a:lnTo>
                <a:lnTo>
                  <a:pt x="62828" y="20473"/>
                </a:lnTo>
                <a:lnTo>
                  <a:pt x="66439" y="31830"/>
                </a:lnTo>
                <a:lnTo>
                  <a:pt x="66761" y="39184"/>
                </a:lnTo>
                <a:lnTo>
                  <a:pt x="64002" y="52799"/>
                </a:lnTo>
                <a:lnTo>
                  <a:pt x="57529" y="62712"/>
                </a:lnTo>
                <a:lnTo>
                  <a:pt x="40699" y="75476"/>
                </a:lnTo>
                <a:lnTo>
                  <a:pt x="31793" y="80655"/>
                </a:lnTo>
                <a:lnTo>
                  <a:pt x="28836" y="83783"/>
                </a:lnTo>
                <a:lnTo>
                  <a:pt x="25550" y="91139"/>
                </a:lnTo>
                <a:lnTo>
                  <a:pt x="25438" y="103462"/>
                </a:lnTo>
                <a:lnTo>
                  <a:pt x="27709" y="114591"/>
                </a:lnTo>
                <a:lnTo>
                  <a:pt x="36692" y="131921"/>
                </a:lnTo>
                <a:lnTo>
                  <a:pt x="42568" y="14788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2081406" y="1857882"/>
            <a:ext cx="14735" cy="14735"/>
          </a:xfrm>
          <a:custGeom>
            <a:avLst/>
            <a:gdLst/>
            <a:ahLst/>
            <a:cxnLst/>
            <a:rect l="l" t="t" r="r" b="b"/>
            <a:pathLst>
              <a:path w="14735" h="14735">
                <a:moveTo>
                  <a:pt x="11436" y="14735"/>
                </a:moveTo>
                <a:lnTo>
                  <a:pt x="3298" y="14735"/>
                </a:lnTo>
                <a:lnTo>
                  <a:pt x="0" y="11436"/>
                </a:lnTo>
                <a:lnTo>
                  <a:pt x="0" y="3298"/>
                </a:lnTo>
                <a:lnTo>
                  <a:pt x="3298" y="0"/>
                </a:lnTo>
                <a:lnTo>
                  <a:pt x="11436" y="0"/>
                </a:lnTo>
                <a:lnTo>
                  <a:pt x="14735" y="3298"/>
                </a:lnTo>
                <a:lnTo>
                  <a:pt x="14735" y="11436"/>
                </a:lnTo>
                <a:lnTo>
                  <a:pt x="11436" y="1473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2165370" y="1719277"/>
            <a:ext cx="199731" cy="10500"/>
          </a:xfrm>
          <a:custGeom>
            <a:avLst/>
            <a:gdLst/>
            <a:ahLst/>
            <a:cxnLst/>
            <a:rect l="l" t="t" r="r" b="b"/>
            <a:pathLst>
              <a:path w="199731" h="10500">
                <a:moveTo>
                  <a:pt x="0" y="10500"/>
                </a:moveTo>
                <a:lnTo>
                  <a:pt x="11655" y="7908"/>
                </a:lnTo>
                <a:lnTo>
                  <a:pt x="26373" y="8398"/>
                </a:lnTo>
                <a:lnTo>
                  <a:pt x="40462" y="9566"/>
                </a:lnTo>
                <a:lnTo>
                  <a:pt x="57638" y="10085"/>
                </a:lnTo>
                <a:lnTo>
                  <a:pt x="67894" y="10223"/>
                </a:lnTo>
                <a:lnTo>
                  <a:pt x="79096" y="10315"/>
                </a:lnTo>
                <a:lnTo>
                  <a:pt x="90931" y="10377"/>
                </a:lnTo>
                <a:lnTo>
                  <a:pt x="102458" y="10054"/>
                </a:lnTo>
                <a:lnTo>
                  <a:pt x="146130" y="6922"/>
                </a:lnTo>
                <a:lnTo>
                  <a:pt x="173541" y="2891"/>
                </a:lnTo>
                <a:lnTo>
                  <a:pt x="190637" y="0"/>
                </a:lnTo>
                <a:lnTo>
                  <a:pt x="199731" y="67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2171933" y="1785378"/>
            <a:ext cx="170264" cy="6496"/>
          </a:xfrm>
          <a:custGeom>
            <a:avLst/>
            <a:gdLst/>
            <a:ahLst/>
            <a:cxnLst/>
            <a:rect l="l" t="t" r="r" b="b"/>
            <a:pathLst>
              <a:path w="170264" h="6496">
                <a:moveTo>
                  <a:pt x="0" y="0"/>
                </a:moveTo>
                <a:lnTo>
                  <a:pt x="16187" y="969"/>
                </a:lnTo>
                <a:lnTo>
                  <a:pt x="29023" y="2613"/>
                </a:lnTo>
                <a:lnTo>
                  <a:pt x="46855" y="4557"/>
                </a:lnTo>
                <a:lnTo>
                  <a:pt x="90924" y="6155"/>
                </a:lnTo>
                <a:lnTo>
                  <a:pt x="143794" y="6496"/>
                </a:lnTo>
                <a:lnTo>
                  <a:pt x="160723" y="4794"/>
                </a:lnTo>
                <a:lnTo>
                  <a:pt x="170264" y="32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2302922" y="1631422"/>
            <a:ext cx="120792" cy="196459"/>
          </a:xfrm>
          <a:custGeom>
            <a:avLst/>
            <a:gdLst/>
            <a:ahLst/>
            <a:cxnLst/>
            <a:rect l="l" t="t" r="r" b="b"/>
            <a:pathLst>
              <a:path w="120792" h="196459">
                <a:moveTo>
                  <a:pt x="0" y="0"/>
                </a:moveTo>
                <a:lnTo>
                  <a:pt x="17799" y="16829"/>
                </a:lnTo>
                <a:lnTo>
                  <a:pt x="32802" y="28270"/>
                </a:lnTo>
                <a:lnTo>
                  <a:pt x="46594" y="38759"/>
                </a:lnTo>
                <a:lnTo>
                  <a:pt x="62425" y="51909"/>
                </a:lnTo>
                <a:lnTo>
                  <a:pt x="94849" y="80739"/>
                </a:lnTo>
                <a:lnTo>
                  <a:pt x="118032" y="110977"/>
                </a:lnTo>
                <a:lnTo>
                  <a:pt x="120792" y="123350"/>
                </a:lnTo>
                <a:lnTo>
                  <a:pt x="118080" y="130495"/>
                </a:lnTo>
                <a:lnTo>
                  <a:pt x="112509" y="137309"/>
                </a:lnTo>
                <a:lnTo>
                  <a:pt x="94111" y="149606"/>
                </a:lnTo>
                <a:lnTo>
                  <a:pt x="84393" y="155262"/>
                </a:lnTo>
                <a:lnTo>
                  <a:pt x="73150" y="166628"/>
                </a:lnTo>
                <a:lnTo>
                  <a:pt x="61677" y="183506"/>
                </a:lnTo>
                <a:lnTo>
                  <a:pt x="52389" y="19645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2158382" y="1673926"/>
            <a:ext cx="131457" cy="206284"/>
          </a:xfrm>
          <a:custGeom>
            <a:avLst/>
            <a:gdLst/>
            <a:ahLst/>
            <a:cxnLst/>
            <a:rect l="l" t="t" r="r" b="b"/>
            <a:pathLst>
              <a:path w="131457" h="206284">
                <a:moveTo>
                  <a:pt x="85616" y="0"/>
                </a:moveTo>
                <a:lnTo>
                  <a:pt x="35764" y="25737"/>
                </a:lnTo>
                <a:lnTo>
                  <a:pt x="3626" y="59547"/>
                </a:lnTo>
                <a:lnTo>
                  <a:pt x="0" y="68578"/>
                </a:lnTo>
                <a:lnTo>
                  <a:pt x="1602" y="73652"/>
                </a:lnTo>
                <a:lnTo>
                  <a:pt x="24889" y="110012"/>
                </a:lnTo>
                <a:lnTo>
                  <a:pt x="61113" y="143440"/>
                </a:lnTo>
                <a:lnTo>
                  <a:pt x="81396" y="160041"/>
                </a:lnTo>
                <a:lnTo>
                  <a:pt x="98657" y="175181"/>
                </a:lnTo>
                <a:lnTo>
                  <a:pt x="112513" y="188094"/>
                </a:lnTo>
                <a:lnTo>
                  <a:pt x="127392" y="202368"/>
                </a:lnTo>
                <a:lnTo>
                  <a:pt x="131457" y="20628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2575120" y="1716430"/>
            <a:ext cx="101112" cy="100659"/>
          </a:xfrm>
          <a:custGeom>
            <a:avLst/>
            <a:gdLst/>
            <a:ahLst/>
            <a:cxnLst/>
            <a:rect l="l" t="t" r="r" b="b"/>
            <a:pathLst>
              <a:path w="101112" h="100659">
                <a:moveTo>
                  <a:pt x="6155" y="0"/>
                </a:moveTo>
                <a:lnTo>
                  <a:pt x="2593" y="15536"/>
                </a:lnTo>
                <a:lnTo>
                  <a:pt x="934" y="28734"/>
                </a:lnTo>
                <a:lnTo>
                  <a:pt x="0" y="46391"/>
                </a:lnTo>
                <a:lnTo>
                  <a:pt x="86" y="62416"/>
                </a:lnTo>
                <a:lnTo>
                  <a:pt x="33244" y="96557"/>
                </a:lnTo>
                <a:lnTo>
                  <a:pt x="68418" y="100659"/>
                </a:lnTo>
                <a:lnTo>
                  <a:pt x="84795" y="98748"/>
                </a:lnTo>
                <a:lnTo>
                  <a:pt x="101112" y="9495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2656616" y="1745837"/>
            <a:ext cx="16360" cy="183366"/>
          </a:xfrm>
          <a:custGeom>
            <a:avLst/>
            <a:gdLst/>
            <a:ahLst/>
            <a:cxnLst/>
            <a:rect l="l" t="t" r="r" b="b"/>
            <a:pathLst>
              <a:path w="16360" h="183366">
                <a:moveTo>
                  <a:pt x="16360" y="0"/>
                </a:moveTo>
                <a:lnTo>
                  <a:pt x="983" y="41978"/>
                </a:lnTo>
                <a:lnTo>
                  <a:pt x="184" y="86230"/>
                </a:lnTo>
                <a:lnTo>
                  <a:pt x="14" y="136532"/>
                </a:lnTo>
                <a:lnTo>
                  <a:pt x="0" y="151030"/>
                </a:lnTo>
                <a:lnTo>
                  <a:pt x="721" y="162809"/>
                </a:lnTo>
                <a:lnTo>
                  <a:pt x="5173" y="177325"/>
                </a:lnTo>
                <a:lnTo>
                  <a:pt x="6537" y="18336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2689822" y="1634757"/>
            <a:ext cx="37152" cy="94645"/>
          </a:xfrm>
          <a:custGeom>
            <a:avLst/>
            <a:gdLst/>
            <a:ahLst/>
            <a:cxnLst/>
            <a:rect l="l" t="t" r="r" b="b"/>
            <a:pathLst>
              <a:path w="37152" h="94645">
                <a:moveTo>
                  <a:pt x="2819" y="32431"/>
                </a:moveTo>
                <a:lnTo>
                  <a:pt x="227" y="17214"/>
                </a:lnTo>
                <a:lnTo>
                  <a:pt x="0" y="12463"/>
                </a:lnTo>
                <a:lnTo>
                  <a:pt x="2031" y="8568"/>
                </a:lnTo>
                <a:lnTo>
                  <a:pt x="10109" y="2300"/>
                </a:lnTo>
                <a:lnTo>
                  <a:pt x="19036" y="0"/>
                </a:lnTo>
                <a:lnTo>
                  <a:pt x="27126" y="554"/>
                </a:lnTo>
                <a:lnTo>
                  <a:pt x="33147" y="3225"/>
                </a:lnTo>
                <a:lnTo>
                  <a:pt x="35044" y="6048"/>
                </a:lnTo>
                <a:lnTo>
                  <a:pt x="37152" y="14035"/>
                </a:lnTo>
                <a:lnTo>
                  <a:pt x="35178" y="22679"/>
                </a:lnTo>
                <a:lnTo>
                  <a:pt x="25017" y="40085"/>
                </a:lnTo>
                <a:lnTo>
                  <a:pt x="19179" y="53173"/>
                </a:lnTo>
                <a:lnTo>
                  <a:pt x="19307" y="61903"/>
                </a:lnTo>
                <a:lnTo>
                  <a:pt x="23470" y="74029"/>
                </a:lnTo>
                <a:lnTo>
                  <a:pt x="33711" y="91649"/>
                </a:lnTo>
                <a:lnTo>
                  <a:pt x="35563" y="9464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2729702" y="1740186"/>
            <a:ext cx="14734" cy="14734"/>
          </a:xfrm>
          <a:custGeom>
            <a:avLst/>
            <a:gdLst/>
            <a:ahLst/>
            <a:cxnLst/>
            <a:rect l="l" t="t" r="r" b="b"/>
            <a:pathLst>
              <a:path w="14734" h="14734">
                <a:moveTo>
                  <a:pt x="11436" y="14734"/>
                </a:moveTo>
                <a:lnTo>
                  <a:pt x="3298" y="14734"/>
                </a:lnTo>
                <a:lnTo>
                  <a:pt x="0" y="11436"/>
                </a:lnTo>
                <a:lnTo>
                  <a:pt x="0" y="3298"/>
                </a:lnTo>
                <a:lnTo>
                  <a:pt x="3298" y="0"/>
                </a:lnTo>
                <a:lnTo>
                  <a:pt x="11436" y="0"/>
                </a:lnTo>
                <a:lnTo>
                  <a:pt x="14734" y="3298"/>
                </a:lnTo>
                <a:lnTo>
                  <a:pt x="14734" y="11436"/>
                </a:lnTo>
                <a:lnTo>
                  <a:pt x="11436" y="1473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2784364" y="1807865"/>
            <a:ext cx="55665" cy="6549"/>
          </a:xfrm>
          <a:custGeom>
            <a:avLst/>
            <a:gdLst/>
            <a:ahLst/>
            <a:cxnLst/>
            <a:rect l="l" t="t" r="r" b="b"/>
            <a:pathLst>
              <a:path w="55665" h="6549">
                <a:moveTo>
                  <a:pt x="0" y="0"/>
                </a:moveTo>
                <a:lnTo>
                  <a:pt x="17935" y="363"/>
                </a:lnTo>
                <a:lnTo>
                  <a:pt x="35754" y="2614"/>
                </a:lnTo>
                <a:lnTo>
                  <a:pt x="51301" y="5663"/>
                </a:lnTo>
                <a:lnTo>
                  <a:pt x="55665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2807305" y="1837273"/>
            <a:ext cx="22921" cy="6549"/>
          </a:xfrm>
          <a:custGeom>
            <a:avLst/>
            <a:gdLst/>
            <a:ahLst/>
            <a:cxnLst/>
            <a:rect l="l" t="t" r="r" b="b"/>
            <a:pathLst>
              <a:path w="22921" h="6549">
                <a:moveTo>
                  <a:pt x="0" y="0"/>
                </a:moveTo>
                <a:lnTo>
                  <a:pt x="17914" y="5221"/>
                </a:lnTo>
                <a:lnTo>
                  <a:pt x="22921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3010344" y="1732427"/>
            <a:ext cx="7828" cy="68764"/>
          </a:xfrm>
          <a:custGeom>
            <a:avLst/>
            <a:gdLst/>
            <a:ahLst/>
            <a:cxnLst/>
            <a:rect l="l" t="t" r="r" b="b"/>
            <a:pathLst>
              <a:path w="7828" h="68764">
                <a:moveTo>
                  <a:pt x="0" y="0"/>
                </a:moveTo>
                <a:lnTo>
                  <a:pt x="4864" y="13434"/>
                </a:lnTo>
                <a:lnTo>
                  <a:pt x="7828" y="30177"/>
                </a:lnTo>
                <a:lnTo>
                  <a:pt x="6726" y="46820"/>
                </a:lnTo>
                <a:lnTo>
                  <a:pt x="4064" y="63891"/>
                </a:lnTo>
                <a:lnTo>
                  <a:pt x="3274" y="6876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2948149" y="1837150"/>
            <a:ext cx="81863" cy="3274"/>
          </a:xfrm>
          <a:custGeom>
            <a:avLst/>
            <a:gdLst/>
            <a:ahLst/>
            <a:cxnLst/>
            <a:rect l="l" t="t" r="r" b="b"/>
            <a:pathLst>
              <a:path w="81863" h="3274">
                <a:moveTo>
                  <a:pt x="0" y="0"/>
                </a:moveTo>
                <a:lnTo>
                  <a:pt x="13906" y="0"/>
                </a:lnTo>
                <a:lnTo>
                  <a:pt x="26555" y="0"/>
                </a:lnTo>
                <a:lnTo>
                  <a:pt x="39090" y="363"/>
                </a:lnTo>
                <a:lnTo>
                  <a:pt x="56010" y="2250"/>
                </a:lnTo>
                <a:lnTo>
                  <a:pt x="73010" y="3072"/>
                </a:lnTo>
                <a:lnTo>
                  <a:pt x="81863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2957993" y="1858607"/>
            <a:ext cx="94962" cy="86541"/>
          </a:xfrm>
          <a:custGeom>
            <a:avLst/>
            <a:gdLst/>
            <a:ahLst/>
            <a:cxnLst/>
            <a:rect l="l" t="t" r="r" b="b"/>
            <a:pathLst>
              <a:path w="94962" h="86541">
                <a:moveTo>
                  <a:pt x="0" y="11226"/>
                </a:moveTo>
                <a:lnTo>
                  <a:pt x="16492" y="3849"/>
                </a:lnTo>
                <a:lnTo>
                  <a:pt x="31745" y="0"/>
                </a:lnTo>
                <a:lnTo>
                  <a:pt x="38850" y="536"/>
                </a:lnTo>
                <a:lnTo>
                  <a:pt x="41908" y="2645"/>
                </a:lnTo>
                <a:lnTo>
                  <a:pt x="47248" y="9838"/>
                </a:lnTo>
                <a:lnTo>
                  <a:pt x="48165" y="20069"/>
                </a:lnTo>
                <a:lnTo>
                  <a:pt x="45784" y="31529"/>
                </a:lnTo>
                <a:lnTo>
                  <a:pt x="38306" y="47117"/>
                </a:lnTo>
                <a:lnTo>
                  <a:pt x="32306" y="53981"/>
                </a:lnTo>
                <a:lnTo>
                  <a:pt x="30997" y="56830"/>
                </a:lnTo>
                <a:lnTo>
                  <a:pt x="65826" y="79661"/>
                </a:lnTo>
                <a:lnTo>
                  <a:pt x="80315" y="83241"/>
                </a:lnTo>
                <a:lnTo>
                  <a:pt x="94962" y="8654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1405766" y="2073397"/>
            <a:ext cx="42566" cy="137522"/>
          </a:xfrm>
          <a:custGeom>
            <a:avLst/>
            <a:gdLst/>
            <a:ahLst/>
            <a:cxnLst/>
            <a:rect l="l" t="t" r="r" b="b"/>
            <a:pathLst>
              <a:path w="42566" h="137522">
                <a:moveTo>
                  <a:pt x="0" y="0"/>
                </a:moveTo>
                <a:lnTo>
                  <a:pt x="5214" y="15644"/>
                </a:lnTo>
                <a:lnTo>
                  <a:pt x="10685" y="32056"/>
                </a:lnTo>
                <a:lnTo>
                  <a:pt x="13672" y="41017"/>
                </a:lnTo>
                <a:lnTo>
                  <a:pt x="16754" y="50992"/>
                </a:lnTo>
                <a:lnTo>
                  <a:pt x="19901" y="61645"/>
                </a:lnTo>
                <a:lnTo>
                  <a:pt x="23090" y="72748"/>
                </a:lnTo>
                <a:lnTo>
                  <a:pt x="26308" y="83061"/>
                </a:lnTo>
                <a:lnTo>
                  <a:pt x="29544" y="92847"/>
                </a:lnTo>
                <a:lnTo>
                  <a:pt x="35323" y="110390"/>
                </a:lnTo>
                <a:lnTo>
                  <a:pt x="40258" y="128675"/>
                </a:lnTo>
                <a:lnTo>
                  <a:pt x="42566" y="1375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1481086" y="2136883"/>
            <a:ext cx="50135" cy="50814"/>
          </a:xfrm>
          <a:custGeom>
            <a:avLst/>
            <a:gdLst/>
            <a:ahLst/>
            <a:cxnLst/>
            <a:rect l="l" t="t" r="r" b="b"/>
            <a:pathLst>
              <a:path w="50135" h="50814">
                <a:moveTo>
                  <a:pt x="16371" y="5214"/>
                </a:moveTo>
                <a:lnTo>
                  <a:pt x="19848" y="0"/>
                </a:lnTo>
                <a:lnTo>
                  <a:pt x="23055" y="282"/>
                </a:lnTo>
                <a:lnTo>
                  <a:pt x="32439" y="5448"/>
                </a:lnTo>
                <a:lnTo>
                  <a:pt x="44780" y="22060"/>
                </a:lnTo>
                <a:lnTo>
                  <a:pt x="50135" y="37896"/>
                </a:lnTo>
                <a:lnTo>
                  <a:pt x="49795" y="41919"/>
                </a:lnTo>
                <a:lnTo>
                  <a:pt x="46507" y="48329"/>
                </a:lnTo>
                <a:lnTo>
                  <a:pt x="42646" y="49965"/>
                </a:lnTo>
                <a:lnTo>
                  <a:pt x="31566" y="50814"/>
                </a:lnTo>
                <a:lnTo>
                  <a:pt x="20093" y="47067"/>
                </a:lnTo>
                <a:lnTo>
                  <a:pt x="10385" y="40551"/>
                </a:lnTo>
                <a:lnTo>
                  <a:pt x="4858" y="32804"/>
                </a:lnTo>
                <a:lnTo>
                  <a:pt x="0" y="1503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1571138" y="2122392"/>
            <a:ext cx="55621" cy="130976"/>
          </a:xfrm>
          <a:custGeom>
            <a:avLst/>
            <a:gdLst/>
            <a:ahLst/>
            <a:cxnLst/>
            <a:rect l="l" t="t" r="r" b="b"/>
            <a:pathLst>
              <a:path w="55621" h="130976">
                <a:moveTo>
                  <a:pt x="21286" y="0"/>
                </a:moveTo>
                <a:lnTo>
                  <a:pt x="14333" y="0"/>
                </a:lnTo>
                <a:lnTo>
                  <a:pt x="11194" y="1819"/>
                </a:lnTo>
                <a:lnTo>
                  <a:pt x="4795" y="8691"/>
                </a:lnTo>
                <a:lnTo>
                  <a:pt x="1223" y="16839"/>
                </a:lnTo>
                <a:lnTo>
                  <a:pt x="0" y="24947"/>
                </a:lnTo>
                <a:lnTo>
                  <a:pt x="668" y="32189"/>
                </a:lnTo>
                <a:lnTo>
                  <a:pt x="5089" y="39046"/>
                </a:lnTo>
                <a:lnTo>
                  <a:pt x="18047" y="50603"/>
                </a:lnTo>
                <a:lnTo>
                  <a:pt x="25546" y="53415"/>
                </a:lnTo>
                <a:lnTo>
                  <a:pt x="33367" y="54301"/>
                </a:lnTo>
                <a:lnTo>
                  <a:pt x="40481" y="53482"/>
                </a:lnTo>
                <a:lnTo>
                  <a:pt x="43906" y="55665"/>
                </a:lnTo>
                <a:lnTo>
                  <a:pt x="50622" y="64881"/>
                </a:lnTo>
                <a:lnTo>
                  <a:pt x="54335" y="78437"/>
                </a:lnTo>
                <a:lnTo>
                  <a:pt x="55621" y="93800"/>
                </a:lnTo>
                <a:lnTo>
                  <a:pt x="54980" y="109117"/>
                </a:lnTo>
                <a:lnTo>
                  <a:pt x="51542" y="120533"/>
                </a:lnTo>
                <a:lnTo>
                  <a:pt x="49097" y="125105"/>
                </a:lnTo>
                <a:lnTo>
                  <a:pt x="46012" y="127790"/>
                </a:lnTo>
                <a:lnTo>
                  <a:pt x="42500" y="129215"/>
                </a:lnTo>
                <a:lnTo>
                  <a:pt x="31110" y="13097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1690170" y="2194370"/>
            <a:ext cx="46340" cy="32744"/>
          </a:xfrm>
          <a:custGeom>
            <a:avLst/>
            <a:gdLst/>
            <a:ahLst/>
            <a:cxnLst/>
            <a:rect l="l" t="t" r="r" b="b"/>
            <a:pathLst>
              <a:path w="46340" h="32744">
                <a:moveTo>
                  <a:pt x="3773" y="0"/>
                </a:moveTo>
                <a:lnTo>
                  <a:pt x="296" y="5214"/>
                </a:lnTo>
                <a:lnTo>
                  <a:pt x="0" y="8206"/>
                </a:lnTo>
                <a:lnTo>
                  <a:pt x="1611" y="15410"/>
                </a:lnTo>
                <a:lnTo>
                  <a:pt x="5722" y="21523"/>
                </a:lnTo>
                <a:lnTo>
                  <a:pt x="8347" y="24172"/>
                </a:lnTo>
                <a:lnTo>
                  <a:pt x="20732" y="29638"/>
                </a:lnTo>
                <a:lnTo>
                  <a:pt x="35923" y="31824"/>
                </a:lnTo>
                <a:lnTo>
                  <a:pt x="46340" y="327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1720151" y="2177938"/>
            <a:ext cx="9823" cy="101507"/>
          </a:xfrm>
          <a:custGeom>
            <a:avLst/>
            <a:gdLst/>
            <a:ahLst/>
            <a:cxnLst/>
            <a:rect l="l" t="t" r="r" b="b"/>
            <a:pathLst>
              <a:path w="9823" h="101507">
                <a:moveTo>
                  <a:pt x="0" y="0"/>
                </a:moveTo>
                <a:lnTo>
                  <a:pt x="6634" y="46928"/>
                </a:lnTo>
                <a:lnTo>
                  <a:pt x="9636" y="91617"/>
                </a:lnTo>
                <a:lnTo>
                  <a:pt x="9823" y="10150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1837007" y="2050175"/>
            <a:ext cx="30506" cy="140801"/>
          </a:xfrm>
          <a:custGeom>
            <a:avLst/>
            <a:gdLst/>
            <a:ahLst/>
            <a:cxnLst/>
            <a:rect l="l" t="t" r="r" b="b"/>
            <a:pathLst>
              <a:path w="30506" h="140801">
                <a:moveTo>
                  <a:pt x="23957" y="0"/>
                </a:moveTo>
                <a:lnTo>
                  <a:pt x="13527" y="8691"/>
                </a:lnTo>
                <a:lnTo>
                  <a:pt x="3565" y="26264"/>
                </a:lnTo>
                <a:lnTo>
                  <a:pt x="341" y="42234"/>
                </a:lnTo>
                <a:lnTo>
                  <a:pt x="0" y="60247"/>
                </a:lnTo>
                <a:lnTo>
                  <a:pt x="1437" y="69635"/>
                </a:lnTo>
                <a:lnTo>
                  <a:pt x="3486" y="79167"/>
                </a:lnTo>
                <a:lnTo>
                  <a:pt x="9644" y="97521"/>
                </a:lnTo>
                <a:lnTo>
                  <a:pt x="16868" y="114289"/>
                </a:lnTo>
                <a:lnTo>
                  <a:pt x="25980" y="132138"/>
                </a:lnTo>
                <a:lnTo>
                  <a:pt x="30506" y="14080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1929742" y="2033742"/>
            <a:ext cx="6548" cy="55666"/>
          </a:xfrm>
          <a:custGeom>
            <a:avLst/>
            <a:gdLst/>
            <a:ahLst/>
            <a:cxnLst/>
            <a:rect l="l" t="t" r="r" b="b"/>
            <a:pathLst>
              <a:path w="6548" h="55666">
                <a:moveTo>
                  <a:pt x="0" y="0"/>
                </a:moveTo>
                <a:lnTo>
                  <a:pt x="3476" y="15644"/>
                </a:lnTo>
                <a:lnTo>
                  <a:pt x="5638" y="32327"/>
                </a:lnTo>
                <a:lnTo>
                  <a:pt x="6368" y="49546"/>
                </a:lnTo>
                <a:lnTo>
                  <a:pt x="6548" y="5566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1913383" y="2122094"/>
            <a:ext cx="55667" cy="9823"/>
          </a:xfrm>
          <a:custGeom>
            <a:avLst/>
            <a:gdLst/>
            <a:ahLst/>
            <a:cxnLst/>
            <a:rect l="l" t="t" r="r" b="b"/>
            <a:pathLst>
              <a:path w="55667" h="9823">
                <a:moveTo>
                  <a:pt x="0" y="0"/>
                </a:moveTo>
                <a:lnTo>
                  <a:pt x="15218" y="3561"/>
                </a:lnTo>
                <a:lnTo>
                  <a:pt x="33608" y="7697"/>
                </a:lnTo>
                <a:lnTo>
                  <a:pt x="51755" y="9543"/>
                </a:lnTo>
                <a:lnTo>
                  <a:pt x="55667" y="982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1939592" y="2158054"/>
            <a:ext cx="52392" cy="65490"/>
          </a:xfrm>
          <a:custGeom>
            <a:avLst/>
            <a:gdLst/>
            <a:ahLst/>
            <a:cxnLst/>
            <a:rect l="l" t="t" r="r" b="b"/>
            <a:pathLst>
              <a:path w="52392" h="65490">
                <a:moveTo>
                  <a:pt x="0" y="0"/>
                </a:moveTo>
                <a:lnTo>
                  <a:pt x="30910" y="21690"/>
                </a:lnTo>
                <a:lnTo>
                  <a:pt x="29989" y="28923"/>
                </a:lnTo>
                <a:lnTo>
                  <a:pt x="25379" y="38162"/>
                </a:lnTo>
                <a:lnTo>
                  <a:pt x="23468" y="40722"/>
                </a:lnTo>
                <a:lnTo>
                  <a:pt x="22922" y="43521"/>
                </a:lnTo>
                <a:lnTo>
                  <a:pt x="24255" y="49541"/>
                </a:lnTo>
                <a:lnTo>
                  <a:pt x="29214" y="54884"/>
                </a:lnTo>
                <a:lnTo>
                  <a:pt x="40188" y="61014"/>
                </a:lnTo>
                <a:lnTo>
                  <a:pt x="52392" y="6549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2005097" y="2017189"/>
            <a:ext cx="20266" cy="222669"/>
          </a:xfrm>
          <a:custGeom>
            <a:avLst/>
            <a:gdLst/>
            <a:ahLst/>
            <a:cxnLst/>
            <a:rect l="l" t="t" r="r" b="b"/>
            <a:pathLst>
              <a:path w="20266" h="222669">
                <a:moveTo>
                  <a:pt x="0" y="0"/>
                </a:moveTo>
                <a:lnTo>
                  <a:pt x="1738" y="17383"/>
                </a:lnTo>
                <a:lnTo>
                  <a:pt x="3342" y="28325"/>
                </a:lnTo>
                <a:lnTo>
                  <a:pt x="5502" y="41441"/>
                </a:lnTo>
                <a:lnTo>
                  <a:pt x="8034" y="56007"/>
                </a:lnTo>
                <a:lnTo>
                  <a:pt x="10450" y="72630"/>
                </a:lnTo>
                <a:lnTo>
                  <a:pt x="16962" y="127599"/>
                </a:lnTo>
                <a:lnTo>
                  <a:pt x="20266" y="176551"/>
                </a:lnTo>
                <a:lnTo>
                  <a:pt x="19696" y="189013"/>
                </a:lnTo>
                <a:lnTo>
                  <a:pt x="18588" y="200232"/>
                </a:lnTo>
                <a:lnTo>
                  <a:pt x="17357" y="212697"/>
                </a:lnTo>
                <a:lnTo>
                  <a:pt x="16372" y="22266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2077152" y="2116598"/>
            <a:ext cx="45843" cy="5316"/>
          </a:xfrm>
          <a:custGeom>
            <a:avLst/>
            <a:gdLst/>
            <a:ahLst/>
            <a:cxnLst/>
            <a:rect l="l" t="t" r="r" b="b"/>
            <a:pathLst>
              <a:path w="45843" h="5316">
                <a:moveTo>
                  <a:pt x="0" y="5316"/>
                </a:moveTo>
                <a:lnTo>
                  <a:pt x="17483" y="95"/>
                </a:lnTo>
                <a:lnTo>
                  <a:pt x="34730" y="0"/>
                </a:lnTo>
                <a:lnTo>
                  <a:pt x="45843" y="204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2086990" y="2138228"/>
            <a:ext cx="39294" cy="13098"/>
          </a:xfrm>
          <a:custGeom>
            <a:avLst/>
            <a:gdLst/>
            <a:ahLst/>
            <a:cxnLst/>
            <a:rect l="l" t="t" r="r" b="b"/>
            <a:pathLst>
              <a:path w="39294" h="13098">
                <a:moveTo>
                  <a:pt x="0" y="0"/>
                </a:moveTo>
                <a:lnTo>
                  <a:pt x="16839" y="7123"/>
                </a:lnTo>
                <a:lnTo>
                  <a:pt x="28639" y="11328"/>
                </a:lnTo>
                <a:lnTo>
                  <a:pt x="39294" y="1309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2240912" y="2111971"/>
            <a:ext cx="85140" cy="19648"/>
          </a:xfrm>
          <a:custGeom>
            <a:avLst/>
            <a:gdLst/>
            <a:ahLst/>
            <a:cxnLst/>
            <a:rect l="l" t="t" r="r" b="b"/>
            <a:pathLst>
              <a:path w="85140" h="19648">
                <a:moveTo>
                  <a:pt x="0" y="0"/>
                </a:moveTo>
                <a:lnTo>
                  <a:pt x="12168" y="0"/>
                </a:lnTo>
                <a:lnTo>
                  <a:pt x="25905" y="1940"/>
                </a:lnTo>
                <a:lnTo>
                  <a:pt x="40985" y="5229"/>
                </a:lnTo>
                <a:lnTo>
                  <a:pt x="54964" y="9115"/>
                </a:lnTo>
                <a:lnTo>
                  <a:pt x="73369" y="15395"/>
                </a:lnTo>
                <a:lnTo>
                  <a:pt x="85140" y="196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2430688" y="1997905"/>
            <a:ext cx="6548" cy="91683"/>
          </a:xfrm>
          <a:custGeom>
            <a:avLst/>
            <a:gdLst/>
            <a:ahLst/>
            <a:cxnLst/>
            <a:rect l="l" t="t" r="r" b="b"/>
            <a:pathLst>
              <a:path w="6548" h="91683">
                <a:moveTo>
                  <a:pt x="0" y="0"/>
                </a:moveTo>
                <a:lnTo>
                  <a:pt x="0" y="15217"/>
                </a:lnTo>
                <a:lnTo>
                  <a:pt x="970" y="31067"/>
                </a:lnTo>
                <a:lnTo>
                  <a:pt x="2250" y="43641"/>
                </a:lnTo>
                <a:lnTo>
                  <a:pt x="2819" y="57718"/>
                </a:lnTo>
                <a:lnTo>
                  <a:pt x="4042" y="71494"/>
                </a:lnTo>
                <a:lnTo>
                  <a:pt x="5805" y="85701"/>
                </a:lnTo>
                <a:lnTo>
                  <a:pt x="6548" y="9168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2378313" y="2135371"/>
            <a:ext cx="85135" cy="13097"/>
          </a:xfrm>
          <a:custGeom>
            <a:avLst/>
            <a:gdLst/>
            <a:ahLst/>
            <a:cxnLst/>
            <a:rect l="l" t="t" r="r" b="b"/>
            <a:pathLst>
              <a:path w="85135" h="13097">
                <a:moveTo>
                  <a:pt x="0" y="13097"/>
                </a:moveTo>
                <a:lnTo>
                  <a:pt x="13434" y="10483"/>
                </a:lnTo>
                <a:lnTo>
                  <a:pt x="30540" y="7876"/>
                </a:lnTo>
                <a:lnTo>
                  <a:pt x="43043" y="7138"/>
                </a:lnTo>
                <a:lnTo>
                  <a:pt x="56847" y="4870"/>
                </a:lnTo>
                <a:lnTo>
                  <a:pt x="74086" y="1443"/>
                </a:lnTo>
                <a:lnTo>
                  <a:pt x="85135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2401252" y="2160973"/>
            <a:ext cx="72038" cy="88944"/>
          </a:xfrm>
          <a:custGeom>
            <a:avLst/>
            <a:gdLst/>
            <a:ahLst/>
            <a:cxnLst/>
            <a:rect l="l" t="t" r="r" b="b"/>
            <a:pathLst>
              <a:path w="72038" h="88944">
                <a:moveTo>
                  <a:pt x="0" y="10357"/>
                </a:moveTo>
                <a:lnTo>
                  <a:pt x="10853" y="1242"/>
                </a:lnTo>
                <a:lnTo>
                  <a:pt x="18770" y="0"/>
                </a:lnTo>
                <a:lnTo>
                  <a:pt x="23428" y="177"/>
                </a:lnTo>
                <a:lnTo>
                  <a:pt x="25806" y="3571"/>
                </a:lnTo>
                <a:lnTo>
                  <a:pt x="26507" y="16073"/>
                </a:lnTo>
                <a:lnTo>
                  <a:pt x="22453" y="29634"/>
                </a:lnTo>
                <a:lnTo>
                  <a:pt x="14899" y="47600"/>
                </a:lnTo>
                <a:lnTo>
                  <a:pt x="13207" y="52650"/>
                </a:lnTo>
                <a:lnTo>
                  <a:pt x="44937" y="84920"/>
                </a:lnTo>
                <a:lnTo>
                  <a:pt x="61178" y="87752"/>
                </a:lnTo>
                <a:lnTo>
                  <a:pt x="72038" y="8894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604519" y="865558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615950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356107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 txBox="1"/>
          <p:nvPr/>
        </p:nvSpPr>
        <p:spPr>
          <a:xfrm>
            <a:off x="4986654" y="3341183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16­3:41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92" name="object 92"/>
          <p:cNvSpPr/>
          <p:nvPr/>
        </p:nvSpPr>
        <p:spPr>
          <a:xfrm>
            <a:off x="4229693" y="938828"/>
            <a:ext cx="98214" cy="114583"/>
          </a:xfrm>
          <a:custGeom>
            <a:avLst/>
            <a:gdLst/>
            <a:ahLst/>
            <a:cxnLst/>
            <a:rect l="l" t="t" r="r" b="b"/>
            <a:pathLst>
              <a:path w="98214" h="114583">
                <a:moveTo>
                  <a:pt x="0" y="0"/>
                </a:moveTo>
                <a:lnTo>
                  <a:pt x="13670" y="10851"/>
                </a:lnTo>
                <a:lnTo>
                  <a:pt x="19611" y="19948"/>
                </a:lnTo>
                <a:lnTo>
                  <a:pt x="20477" y="26326"/>
                </a:lnTo>
                <a:lnTo>
                  <a:pt x="19807" y="41050"/>
                </a:lnTo>
                <a:lnTo>
                  <a:pt x="17953" y="57147"/>
                </a:lnTo>
                <a:lnTo>
                  <a:pt x="20314" y="74001"/>
                </a:lnTo>
                <a:lnTo>
                  <a:pt x="52745" y="106685"/>
                </a:lnTo>
                <a:lnTo>
                  <a:pt x="83008" y="113023"/>
                </a:lnTo>
                <a:lnTo>
                  <a:pt x="98214" y="11458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4298474" y="945308"/>
            <a:ext cx="19642" cy="140774"/>
          </a:xfrm>
          <a:custGeom>
            <a:avLst/>
            <a:gdLst/>
            <a:ahLst/>
            <a:cxnLst/>
            <a:rect l="l" t="t" r="r" b="b"/>
            <a:pathLst>
              <a:path w="19642" h="140774">
                <a:moveTo>
                  <a:pt x="0" y="0"/>
                </a:moveTo>
                <a:lnTo>
                  <a:pt x="11168" y="45414"/>
                </a:lnTo>
                <a:lnTo>
                  <a:pt x="16808" y="85035"/>
                </a:lnTo>
                <a:lnTo>
                  <a:pt x="19082" y="128363"/>
                </a:lnTo>
                <a:lnTo>
                  <a:pt x="19642" y="14077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4269039" y="925597"/>
            <a:ext cx="98330" cy="284824"/>
          </a:xfrm>
          <a:custGeom>
            <a:avLst/>
            <a:gdLst/>
            <a:ahLst/>
            <a:cxnLst/>
            <a:rect l="l" t="t" r="r" b="b"/>
            <a:pathLst>
              <a:path w="98330" h="284824">
                <a:moveTo>
                  <a:pt x="0" y="0"/>
                </a:moveTo>
                <a:lnTo>
                  <a:pt x="35768" y="29403"/>
                </a:lnTo>
                <a:lnTo>
                  <a:pt x="64515" y="76533"/>
                </a:lnTo>
                <a:lnTo>
                  <a:pt x="81540" y="119377"/>
                </a:lnTo>
                <a:lnTo>
                  <a:pt x="92744" y="158547"/>
                </a:lnTo>
                <a:lnTo>
                  <a:pt x="98330" y="193416"/>
                </a:lnTo>
                <a:lnTo>
                  <a:pt x="98291" y="209335"/>
                </a:lnTo>
                <a:lnTo>
                  <a:pt x="97175" y="224676"/>
                </a:lnTo>
                <a:lnTo>
                  <a:pt x="94975" y="238178"/>
                </a:lnTo>
                <a:lnTo>
                  <a:pt x="92054" y="250453"/>
                </a:lnTo>
                <a:lnTo>
                  <a:pt x="88651" y="261910"/>
                </a:lnTo>
                <a:lnTo>
                  <a:pt x="84870" y="274640"/>
                </a:lnTo>
                <a:lnTo>
                  <a:pt x="81846" y="28482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4697946" y="935719"/>
            <a:ext cx="72025" cy="182967"/>
          </a:xfrm>
          <a:custGeom>
            <a:avLst/>
            <a:gdLst/>
            <a:ahLst/>
            <a:cxnLst/>
            <a:rect l="l" t="t" r="r" b="b"/>
            <a:pathLst>
              <a:path w="72025" h="182967">
                <a:moveTo>
                  <a:pt x="0" y="176420"/>
                </a:moveTo>
                <a:lnTo>
                  <a:pt x="29123" y="144059"/>
                </a:lnTo>
                <a:lnTo>
                  <a:pt x="46857" y="94041"/>
                </a:lnTo>
                <a:lnTo>
                  <a:pt x="53049" y="54563"/>
                </a:lnTo>
                <a:lnTo>
                  <a:pt x="39361" y="9205"/>
                </a:lnTo>
                <a:lnTo>
                  <a:pt x="17192" y="0"/>
                </a:lnTo>
                <a:lnTo>
                  <a:pt x="9945" y="1128"/>
                </a:lnTo>
                <a:lnTo>
                  <a:pt x="6292" y="48216"/>
                </a:lnTo>
                <a:lnTo>
                  <a:pt x="19365" y="87547"/>
                </a:lnTo>
                <a:lnTo>
                  <a:pt x="36900" y="126078"/>
                </a:lnTo>
                <a:lnTo>
                  <a:pt x="59468" y="164131"/>
                </a:lnTo>
                <a:lnTo>
                  <a:pt x="68304" y="177386"/>
                </a:lnTo>
                <a:lnTo>
                  <a:pt x="72025" y="18296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4792921" y="1066238"/>
            <a:ext cx="62377" cy="63861"/>
          </a:xfrm>
          <a:custGeom>
            <a:avLst/>
            <a:gdLst/>
            <a:ahLst/>
            <a:cxnLst/>
            <a:rect l="l" t="t" r="r" b="b"/>
            <a:pathLst>
              <a:path w="62377" h="63861">
                <a:moveTo>
                  <a:pt x="0" y="0"/>
                </a:moveTo>
                <a:lnTo>
                  <a:pt x="48484" y="17130"/>
                </a:lnTo>
                <a:lnTo>
                  <a:pt x="62377" y="44152"/>
                </a:lnTo>
                <a:lnTo>
                  <a:pt x="62319" y="50169"/>
                </a:lnTo>
                <a:lnTo>
                  <a:pt x="60098" y="54908"/>
                </a:lnTo>
                <a:lnTo>
                  <a:pt x="51810" y="62114"/>
                </a:lnTo>
                <a:lnTo>
                  <a:pt x="39881" y="63861"/>
                </a:lnTo>
                <a:lnTo>
                  <a:pt x="26819" y="61485"/>
                </a:lnTo>
                <a:lnTo>
                  <a:pt x="9821" y="196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4871360" y="1067707"/>
            <a:ext cx="92580" cy="142979"/>
          </a:xfrm>
          <a:custGeom>
            <a:avLst/>
            <a:gdLst/>
            <a:ahLst/>
            <a:cxnLst/>
            <a:rect l="l" t="t" r="r" b="b"/>
            <a:pathLst>
              <a:path w="92580" h="142979">
                <a:moveTo>
                  <a:pt x="29633" y="1738"/>
                </a:moveTo>
                <a:lnTo>
                  <a:pt x="0" y="21591"/>
                </a:lnTo>
                <a:lnTo>
                  <a:pt x="214" y="28993"/>
                </a:lnTo>
                <a:lnTo>
                  <a:pt x="1290" y="33003"/>
                </a:lnTo>
                <a:lnTo>
                  <a:pt x="11494" y="45600"/>
                </a:lnTo>
                <a:lnTo>
                  <a:pt x="24299" y="53334"/>
                </a:lnTo>
                <a:lnTo>
                  <a:pt x="32962" y="54620"/>
                </a:lnTo>
                <a:lnTo>
                  <a:pt x="37309" y="54453"/>
                </a:lnTo>
                <a:lnTo>
                  <a:pt x="45049" y="51358"/>
                </a:lnTo>
                <a:lnTo>
                  <a:pt x="48641" y="49005"/>
                </a:lnTo>
                <a:lnTo>
                  <a:pt x="52854" y="48527"/>
                </a:lnTo>
                <a:lnTo>
                  <a:pt x="80348" y="75123"/>
                </a:lnTo>
                <a:lnTo>
                  <a:pt x="92580" y="126083"/>
                </a:lnTo>
                <a:lnTo>
                  <a:pt x="89257" y="136304"/>
                </a:lnTo>
                <a:lnTo>
                  <a:pt x="85389" y="139466"/>
                </a:lnTo>
                <a:lnTo>
                  <a:pt x="74299" y="142979"/>
                </a:lnTo>
                <a:lnTo>
                  <a:pt x="60883" y="141630"/>
                </a:lnTo>
                <a:lnTo>
                  <a:pt x="45804" y="137646"/>
                </a:lnTo>
                <a:lnTo>
                  <a:pt x="39455" y="13596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5012342" y="1151226"/>
            <a:ext cx="45834" cy="59615"/>
          </a:xfrm>
          <a:custGeom>
            <a:avLst/>
            <a:gdLst/>
            <a:ahLst/>
            <a:cxnLst/>
            <a:rect l="l" t="t" r="r" b="b"/>
            <a:pathLst>
              <a:path w="45834" h="59615">
                <a:moveTo>
                  <a:pt x="0" y="0"/>
                </a:moveTo>
                <a:lnTo>
                  <a:pt x="0" y="13796"/>
                </a:lnTo>
                <a:lnTo>
                  <a:pt x="363" y="31694"/>
                </a:lnTo>
                <a:lnTo>
                  <a:pt x="20531" y="59615"/>
                </a:lnTo>
                <a:lnTo>
                  <a:pt x="37279" y="57327"/>
                </a:lnTo>
                <a:lnTo>
                  <a:pt x="45834" y="5565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5048998" y="1157708"/>
            <a:ext cx="12489" cy="127684"/>
          </a:xfrm>
          <a:custGeom>
            <a:avLst/>
            <a:gdLst/>
            <a:ahLst/>
            <a:cxnLst/>
            <a:rect l="l" t="t" r="r" b="b"/>
            <a:pathLst>
              <a:path w="12489" h="127684">
                <a:moveTo>
                  <a:pt x="9215" y="0"/>
                </a:moveTo>
                <a:lnTo>
                  <a:pt x="4001" y="5213"/>
                </a:lnTo>
                <a:lnTo>
                  <a:pt x="1441" y="12624"/>
                </a:lnTo>
                <a:lnTo>
                  <a:pt x="0" y="29932"/>
                </a:lnTo>
                <a:lnTo>
                  <a:pt x="26" y="45679"/>
                </a:lnTo>
                <a:lnTo>
                  <a:pt x="1251" y="63590"/>
                </a:lnTo>
                <a:lnTo>
                  <a:pt x="3977" y="80524"/>
                </a:lnTo>
                <a:lnTo>
                  <a:pt x="7251" y="95811"/>
                </a:lnTo>
                <a:lnTo>
                  <a:pt x="10775" y="113552"/>
                </a:lnTo>
                <a:lnTo>
                  <a:pt x="12489" y="12768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5134428" y="964477"/>
            <a:ext cx="41683" cy="163699"/>
          </a:xfrm>
          <a:custGeom>
            <a:avLst/>
            <a:gdLst/>
            <a:ahLst/>
            <a:cxnLst/>
            <a:rect l="l" t="t" r="r" b="b"/>
            <a:pathLst>
              <a:path w="41683" h="163699">
                <a:moveTo>
                  <a:pt x="38409" y="0"/>
                </a:moveTo>
                <a:lnTo>
                  <a:pt x="6313" y="39674"/>
                </a:lnTo>
                <a:lnTo>
                  <a:pt x="0" y="69070"/>
                </a:lnTo>
                <a:lnTo>
                  <a:pt x="71" y="79514"/>
                </a:lnTo>
                <a:lnTo>
                  <a:pt x="10626" y="120675"/>
                </a:lnTo>
                <a:lnTo>
                  <a:pt x="27249" y="150673"/>
                </a:lnTo>
                <a:lnTo>
                  <a:pt x="41683" y="16369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5218710" y="990601"/>
            <a:ext cx="102790" cy="121138"/>
          </a:xfrm>
          <a:custGeom>
            <a:avLst/>
            <a:gdLst/>
            <a:ahLst/>
            <a:cxnLst/>
            <a:rect l="l" t="t" r="r" b="b"/>
            <a:pathLst>
              <a:path w="102790" h="121138">
                <a:moveTo>
                  <a:pt x="0" y="0"/>
                </a:moveTo>
                <a:lnTo>
                  <a:pt x="15534" y="3561"/>
                </a:lnTo>
                <a:lnTo>
                  <a:pt x="29458" y="5584"/>
                </a:lnTo>
                <a:lnTo>
                  <a:pt x="44135" y="7696"/>
                </a:lnTo>
                <a:lnTo>
                  <a:pt x="59146" y="9847"/>
                </a:lnTo>
                <a:lnTo>
                  <a:pt x="73578" y="12379"/>
                </a:lnTo>
                <a:lnTo>
                  <a:pt x="90837" y="17895"/>
                </a:lnTo>
                <a:lnTo>
                  <a:pt x="98092" y="22019"/>
                </a:lnTo>
                <a:lnTo>
                  <a:pt x="100317" y="24865"/>
                </a:lnTo>
                <a:lnTo>
                  <a:pt x="102790" y="31908"/>
                </a:lnTo>
                <a:lnTo>
                  <a:pt x="100978" y="40858"/>
                </a:lnTo>
                <a:lnTo>
                  <a:pt x="93823" y="56123"/>
                </a:lnTo>
                <a:lnTo>
                  <a:pt x="84791" y="72166"/>
                </a:lnTo>
                <a:lnTo>
                  <a:pt x="79519" y="83002"/>
                </a:lnTo>
                <a:lnTo>
                  <a:pt x="76915" y="99329"/>
                </a:lnTo>
                <a:lnTo>
                  <a:pt x="78140" y="116291"/>
                </a:lnTo>
                <a:lnTo>
                  <a:pt x="78576" y="12113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5339886" y="931601"/>
            <a:ext cx="66460" cy="229182"/>
          </a:xfrm>
          <a:custGeom>
            <a:avLst/>
            <a:gdLst/>
            <a:ahLst/>
            <a:cxnLst/>
            <a:rect l="l" t="t" r="r" b="b"/>
            <a:pathLst>
              <a:path w="66460" h="229182">
                <a:moveTo>
                  <a:pt x="0" y="0"/>
                </a:moveTo>
                <a:lnTo>
                  <a:pt x="33637" y="29313"/>
                </a:lnTo>
                <a:lnTo>
                  <a:pt x="54954" y="78006"/>
                </a:lnTo>
                <a:lnTo>
                  <a:pt x="63591" y="116762"/>
                </a:lnTo>
                <a:lnTo>
                  <a:pt x="66460" y="153753"/>
                </a:lnTo>
                <a:lnTo>
                  <a:pt x="64678" y="168710"/>
                </a:lnTo>
                <a:lnTo>
                  <a:pt x="61671" y="182319"/>
                </a:lnTo>
                <a:lnTo>
                  <a:pt x="57484" y="193574"/>
                </a:lnTo>
                <a:lnTo>
                  <a:pt x="47011" y="211901"/>
                </a:lnTo>
                <a:lnTo>
                  <a:pt x="36014" y="22918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5487255" y="1059221"/>
            <a:ext cx="62207" cy="6548"/>
          </a:xfrm>
          <a:custGeom>
            <a:avLst/>
            <a:gdLst/>
            <a:ahLst/>
            <a:cxnLst/>
            <a:rect l="l" t="t" r="r" b="b"/>
            <a:pathLst>
              <a:path w="62207" h="6548">
                <a:moveTo>
                  <a:pt x="0" y="0"/>
                </a:moveTo>
                <a:lnTo>
                  <a:pt x="16047" y="363"/>
                </a:lnTo>
                <a:lnTo>
                  <a:pt x="29080" y="1738"/>
                </a:lnTo>
                <a:lnTo>
                  <a:pt x="47258" y="4556"/>
                </a:lnTo>
                <a:lnTo>
                  <a:pt x="62207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5510212" y="1095168"/>
            <a:ext cx="49111" cy="9822"/>
          </a:xfrm>
          <a:custGeom>
            <a:avLst/>
            <a:gdLst/>
            <a:ahLst/>
            <a:cxnLst/>
            <a:rect l="l" t="t" r="r" b="b"/>
            <a:pathLst>
              <a:path w="49111" h="9822">
                <a:moveTo>
                  <a:pt x="0" y="0"/>
                </a:moveTo>
                <a:lnTo>
                  <a:pt x="13433" y="4500"/>
                </a:lnTo>
                <a:lnTo>
                  <a:pt x="29808" y="6305"/>
                </a:lnTo>
                <a:lnTo>
                  <a:pt x="44867" y="9019"/>
                </a:lnTo>
                <a:lnTo>
                  <a:pt x="49111" y="982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5761960" y="1067640"/>
            <a:ext cx="117975" cy="131179"/>
          </a:xfrm>
          <a:custGeom>
            <a:avLst/>
            <a:gdLst/>
            <a:ahLst/>
            <a:cxnLst/>
            <a:rect l="l" t="t" r="r" b="b"/>
            <a:pathLst>
              <a:path w="117975" h="131179">
                <a:moveTo>
                  <a:pt x="6661" y="1738"/>
                </a:moveTo>
                <a:lnTo>
                  <a:pt x="1447" y="0"/>
                </a:lnTo>
                <a:lnTo>
                  <a:pt x="275" y="2762"/>
                </a:lnTo>
                <a:lnTo>
                  <a:pt x="0" y="20836"/>
                </a:lnTo>
                <a:lnTo>
                  <a:pt x="80" y="37993"/>
                </a:lnTo>
                <a:lnTo>
                  <a:pt x="103" y="53182"/>
                </a:lnTo>
                <a:lnTo>
                  <a:pt x="6061" y="100556"/>
                </a:lnTo>
                <a:lnTo>
                  <a:pt x="44235" y="131179"/>
                </a:lnTo>
                <a:lnTo>
                  <a:pt x="56464" y="131051"/>
                </a:lnTo>
                <a:lnTo>
                  <a:pt x="69174" y="129782"/>
                </a:lnTo>
                <a:lnTo>
                  <a:pt x="82099" y="128005"/>
                </a:lnTo>
                <a:lnTo>
                  <a:pt x="99908" y="126698"/>
                </a:lnTo>
                <a:lnTo>
                  <a:pt x="117975" y="12287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5862668" y="1085681"/>
            <a:ext cx="17308" cy="232451"/>
          </a:xfrm>
          <a:custGeom>
            <a:avLst/>
            <a:gdLst/>
            <a:ahLst/>
            <a:cxnLst/>
            <a:rect l="l" t="t" r="r" b="b"/>
            <a:pathLst>
              <a:path w="17308" h="232451">
                <a:moveTo>
                  <a:pt x="4212" y="0"/>
                </a:moveTo>
                <a:lnTo>
                  <a:pt x="2272" y="11640"/>
                </a:lnTo>
                <a:lnTo>
                  <a:pt x="736" y="20856"/>
                </a:lnTo>
                <a:lnTo>
                  <a:pt x="76" y="32820"/>
                </a:lnTo>
                <a:lnTo>
                  <a:pt x="0" y="46617"/>
                </a:lnTo>
                <a:lnTo>
                  <a:pt x="313" y="61635"/>
                </a:lnTo>
                <a:lnTo>
                  <a:pt x="4229" y="110579"/>
                </a:lnTo>
                <a:lnTo>
                  <a:pt x="9997" y="154992"/>
                </a:lnTo>
                <a:lnTo>
                  <a:pt x="11707" y="168080"/>
                </a:lnTo>
                <a:lnTo>
                  <a:pt x="13210" y="180442"/>
                </a:lnTo>
                <a:lnTo>
                  <a:pt x="14576" y="192322"/>
                </a:lnTo>
                <a:lnTo>
                  <a:pt x="16094" y="210372"/>
                </a:lnTo>
                <a:lnTo>
                  <a:pt x="16949" y="225909"/>
                </a:lnTo>
                <a:lnTo>
                  <a:pt x="17308" y="23245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5883292" y="959926"/>
            <a:ext cx="64337" cy="102769"/>
          </a:xfrm>
          <a:custGeom>
            <a:avLst/>
            <a:gdLst/>
            <a:ahLst/>
            <a:cxnLst/>
            <a:rect l="l" t="t" r="r" b="b"/>
            <a:pathLst>
              <a:path w="64337" h="102769">
                <a:moveTo>
                  <a:pt x="0" y="20920"/>
                </a:moveTo>
                <a:lnTo>
                  <a:pt x="28499" y="0"/>
                </a:lnTo>
                <a:lnTo>
                  <a:pt x="40313" y="2043"/>
                </a:lnTo>
                <a:lnTo>
                  <a:pt x="50899" y="9256"/>
                </a:lnTo>
                <a:lnTo>
                  <a:pt x="59363" y="19738"/>
                </a:lnTo>
                <a:lnTo>
                  <a:pt x="64337" y="31671"/>
                </a:lnTo>
                <a:lnTo>
                  <a:pt x="63990" y="37546"/>
                </a:lnTo>
                <a:lnTo>
                  <a:pt x="58755" y="48923"/>
                </a:lnTo>
                <a:lnTo>
                  <a:pt x="49395" y="57132"/>
                </a:lnTo>
                <a:lnTo>
                  <a:pt x="32553" y="68331"/>
                </a:lnTo>
                <a:lnTo>
                  <a:pt x="31160" y="71080"/>
                </a:lnTo>
                <a:lnTo>
                  <a:pt x="30959" y="74004"/>
                </a:lnTo>
                <a:lnTo>
                  <a:pt x="31553" y="77044"/>
                </a:lnTo>
                <a:lnTo>
                  <a:pt x="39340" y="88276"/>
                </a:lnTo>
                <a:lnTo>
                  <a:pt x="55345" y="100358"/>
                </a:lnTo>
                <a:lnTo>
                  <a:pt x="58931" y="1027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5997923" y="1160849"/>
            <a:ext cx="49109" cy="6548"/>
          </a:xfrm>
          <a:custGeom>
            <a:avLst/>
            <a:gdLst/>
            <a:ahLst/>
            <a:cxnLst/>
            <a:rect l="l" t="t" r="r" b="b"/>
            <a:pathLst>
              <a:path w="49109" h="6548">
                <a:moveTo>
                  <a:pt x="0" y="0"/>
                </a:moveTo>
                <a:lnTo>
                  <a:pt x="15319" y="363"/>
                </a:lnTo>
                <a:lnTo>
                  <a:pt x="30529" y="2613"/>
                </a:lnTo>
                <a:lnTo>
                  <a:pt x="45008" y="5663"/>
                </a:lnTo>
                <a:lnTo>
                  <a:pt x="49109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6017610" y="1193523"/>
            <a:ext cx="45836" cy="13095"/>
          </a:xfrm>
          <a:custGeom>
            <a:avLst/>
            <a:gdLst/>
            <a:ahLst/>
            <a:cxnLst/>
            <a:rect l="l" t="t" r="r" b="b"/>
            <a:pathLst>
              <a:path w="45836" h="13095">
                <a:moveTo>
                  <a:pt x="0" y="0"/>
                </a:moveTo>
                <a:lnTo>
                  <a:pt x="15683" y="7113"/>
                </a:lnTo>
                <a:lnTo>
                  <a:pt x="32051" y="11161"/>
                </a:lnTo>
                <a:lnTo>
                  <a:pt x="45836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6138792" y="1105057"/>
            <a:ext cx="134388" cy="189894"/>
          </a:xfrm>
          <a:custGeom>
            <a:avLst/>
            <a:gdLst/>
            <a:ahLst/>
            <a:cxnLst/>
            <a:rect l="l" t="t" r="r" b="b"/>
            <a:pathLst>
              <a:path w="134388" h="189894">
                <a:moveTo>
                  <a:pt x="0" y="0"/>
                </a:moveTo>
                <a:lnTo>
                  <a:pt x="45680" y="6368"/>
                </a:lnTo>
                <a:lnTo>
                  <a:pt x="63592" y="6468"/>
                </a:lnTo>
                <a:lnTo>
                  <a:pt x="72952" y="7586"/>
                </a:lnTo>
                <a:lnTo>
                  <a:pt x="119523" y="27164"/>
                </a:lnTo>
                <a:lnTo>
                  <a:pt x="134388" y="75010"/>
                </a:lnTo>
                <a:lnTo>
                  <a:pt x="132882" y="88203"/>
                </a:lnTo>
                <a:lnTo>
                  <a:pt x="117396" y="135531"/>
                </a:lnTo>
                <a:lnTo>
                  <a:pt x="109290" y="153364"/>
                </a:lnTo>
                <a:lnTo>
                  <a:pt x="102777" y="167838"/>
                </a:lnTo>
                <a:lnTo>
                  <a:pt x="96601" y="185106"/>
                </a:lnTo>
                <a:lnTo>
                  <a:pt x="94947" y="189894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5932568" y="1085346"/>
            <a:ext cx="3273" cy="6548"/>
          </a:xfrm>
          <a:custGeom>
            <a:avLst/>
            <a:gdLst/>
            <a:ahLst/>
            <a:cxnLst/>
            <a:rect l="l" t="t" r="r" b="b"/>
            <a:pathLst>
              <a:path w="3273" h="6548">
                <a:moveTo>
                  <a:pt x="0" y="0"/>
                </a:moveTo>
                <a:lnTo>
                  <a:pt x="3273" y="65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4265974" y="1399072"/>
            <a:ext cx="155077" cy="149899"/>
          </a:xfrm>
          <a:custGeom>
            <a:avLst/>
            <a:gdLst/>
            <a:ahLst/>
            <a:cxnLst/>
            <a:rect l="l" t="t" r="r" b="b"/>
            <a:pathLst>
              <a:path w="155077" h="149899">
                <a:moveTo>
                  <a:pt x="0" y="26971"/>
                </a:moveTo>
                <a:lnTo>
                  <a:pt x="30912" y="1247"/>
                </a:lnTo>
                <a:lnTo>
                  <a:pt x="40252" y="0"/>
                </a:lnTo>
                <a:lnTo>
                  <a:pt x="51207" y="623"/>
                </a:lnTo>
                <a:lnTo>
                  <a:pt x="89221" y="11727"/>
                </a:lnTo>
                <a:lnTo>
                  <a:pt x="127890" y="43877"/>
                </a:lnTo>
                <a:lnTo>
                  <a:pt x="151392" y="84041"/>
                </a:lnTo>
                <a:lnTo>
                  <a:pt x="155077" y="108115"/>
                </a:lnTo>
                <a:lnTo>
                  <a:pt x="153222" y="118172"/>
                </a:lnTo>
                <a:lnTo>
                  <a:pt x="116380" y="148317"/>
                </a:lnTo>
                <a:lnTo>
                  <a:pt x="94772" y="149899"/>
                </a:lnTo>
                <a:lnTo>
                  <a:pt x="83916" y="149302"/>
                </a:lnTo>
                <a:lnTo>
                  <a:pt x="33330" y="127549"/>
                </a:lnTo>
                <a:lnTo>
                  <a:pt x="10989" y="92513"/>
                </a:lnTo>
                <a:lnTo>
                  <a:pt x="13940" y="40747"/>
                </a:lnTo>
                <a:lnTo>
                  <a:pt x="16369" y="3679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4462445" y="1501282"/>
            <a:ext cx="81850" cy="61409"/>
          </a:xfrm>
          <a:custGeom>
            <a:avLst/>
            <a:gdLst/>
            <a:ahLst/>
            <a:cxnLst/>
            <a:rect l="l" t="t" r="r" b="b"/>
            <a:pathLst>
              <a:path w="81850" h="61409">
                <a:moveTo>
                  <a:pt x="0" y="0"/>
                </a:moveTo>
                <a:lnTo>
                  <a:pt x="0" y="6952"/>
                </a:lnTo>
                <a:lnTo>
                  <a:pt x="6952" y="23442"/>
                </a:lnTo>
                <a:lnTo>
                  <a:pt x="13276" y="36247"/>
                </a:lnTo>
                <a:lnTo>
                  <a:pt x="22001" y="53787"/>
                </a:lnTo>
                <a:lnTo>
                  <a:pt x="25784" y="61011"/>
                </a:lnTo>
                <a:lnTo>
                  <a:pt x="26284" y="61409"/>
                </a:lnTo>
                <a:lnTo>
                  <a:pt x="27948" y="50731"/>
                </a:lnTo>
                <a:lnTo>
                  <a:pt x="30754" y="36292"/>
                </a:lnTo>
                <a:lnTo>
                  <a:pt x="32871" y="32562"/>
                </a:lnTo>
                <a:lnTo>
                  <a:pt x="39104" y="27447"/>
                </a:lnTo>
                <a:lnTo>
                  <a:pt x="43531" y="27028"/>
                </a:lnTo>
                <a:lnTo>
                  <a:pt x="54270" y="29474"/>
                </a:lnTo>
                <a:lnTo>
                  <a:pt x="69111" y="38724"/>
                </a:lnTo>
                <a:lnTo>
                  <a:pt x="75340" y="46556"/>
                </a:lnTo>
                <a:lnTo>
                  <a:pt x="81850" y="5893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4717646" y="1505206"/>
            <a:ext cx="49317" cy="45122"/>
          </a:xfrm>
          <a:custGeom>
            <a:avLst/>
            <a:gdLst/>
            <a:ahLst/>
            <a:cxnLst/>
            <a:rect l="l" t="t" r="r" b="b"/>
            <a:pathLst>
              <a:path w="49317" h="45122">
                <a:moveTo>
                  <a:pt x="32947" y="5833"/>
                </a:moveTo>
                <a:lnTo>
                  <a:pt x="24257" y="619"/>
                </a:lnTo>
                <a:lnTo>
                  <a:pt x="15139" y="0"/>
                </a:lnTo>
                <a:lnTo>
                  <a:pt x="10162" y="853"/>
                </a:lnTo>
                <a:lnTo>
                  <a:pt x="6480" y="2513"/>
                </a:lnTo>
                <a:lnTo>
                  <a:pt x="1418" y="7268"/>
                </a:lnTo>
                <a:lnTo>
                  <a:pt x="286" y="10064"/>
                </a:lnTo>
                <a:lnTo>
                  <a:pt x="0" y="16081"/>
                </a:lnTo>
                <a:lnTo>
                  <a:pt x="1883" y="25604"/>
                </a:lnTo>
                <a:lnTo>
                  <a:pt x="3507" y="28108"/>
                </a:lnTo>
                <a:lnTo>
                  <a:pt x="8221" y="31861"/>
                </a:lnTo>
                <a:lnTo>
                  <a:pt x="11370" y="32280"/>
                </a:lnTo>
                <a:lnTo>
                  <a:pt x="27849" y="30634"/>
                </a:lnTo>
                <a:lnTo>
                  <a:pt x="32823" y="31098"/>
                </a:lnTo>
                <a:lnTo>
                  <a:pt x="36866" y="32863"/>
                </a:lnTo>
                <a:lnTo>
                  <a:pt x="49317" y="451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4917605" y="1409479"/>
            <a:ext cx="55659" cy="180074"/>
          </a:xfrm>
          <a:custGeom>
            <a:avLst/>
            <a:gdLst/>
            <a:ahLst/>
            <a:cxnLst/>
            <a:rect l="l" t="t" r="r" b="b"/>
            <a:pathLst>
              <a:path w="55659" h="180074">
                <a:moveTo>
                  <a:pt x="0" y="0"/>
                </a:moveTo>
                <a:lnTo>
                  <a:pt x="5214" y="17380"/>
                </a:lnTo>
                <a:lnTo>
                  <a:pt x="8932" y="27594"/>
                </a:lnTo>
                <a:lnTo>
                  <a:pt x="13594" y="39495"/>
                </a:lnTo>
                <a:lnTo>
                  <a:pt x="18885" y="52523"/>
                </a:lnTo>
                <a:lnTo>
                  <a:pt x="24231" y="66664"/>
                </a:lnTo>
                <a:lnTo>
                  <a:pt x="39718" y="111184"/>
                </a:lnTo>
                <a:lnTo>
                  <a:pt x="50451" y="148182"/>
                </a:lnTo>
                <a:lnTo>
                  <a:pt x="53344" y="164687"/>
                </a:lnTo>
                <a:lnTo>
                  <a:pt x="55659" y="18007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4934009" y="1517460"/>
            <a:ext cx="91674" cy="22918"/>
          </a:xfrm>
          <a:custGeom>
            <a:avLst/>
            <a:gdLst/>
            <a:ahLst/>
            <a:cxnLst/>
            <a:rect l="l" t="t" r="r" b="b"/>
            <a:pathLst>
              <a:path w="91674" h="22918">
                <a:moveTo>
                  <a:pt x="0" y="0"/>
                </a:moveTo>
                <a:lnTo>
                  <a:pt x="17138" y="3341"/>
                </a:lnTo>
                <a:lnTo>
                  <a:pt x="34295" y="8033"/>
                </a:lnTo>
                <a:lnTo>
                  <a:pt x="52106" y="12786"/>
                </a:lnTo>
                <a:lnTo>
                  <a:pt x="68268" y="16960"/>
                </a:lnTo>
                <a:lnTo>
                  <a:pt x="86620" y="21633"/>
                </a:lnTo>
                <a:lnTo>
                  <a:pt x="91674" y="229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5035041" y="1504911"/>
            <a:ext cx="27002" cy="61596"/>
          </a:xfrm>
          <a:custGeom>
            <a:avLst/>
            <a:gdLst/>
            <a:ahLst/>
            <a:cxnLst/>
            <a:rect l="l" t="t" r="r" b="b"/>
            <a:pathLst>
              <a:path w="27002" h="61596">
                <a:moveTo>
                  <a:pt x="13597" y="28855"/>
                </a:moveTo>
                <a:lnTo>
                  <a:pt x="27002" y="23256"/>
                </a:lnTo>
                <a:lnTo>
                  <a:pt x="25496" y="14846"/>
                </a:lnTo>
                <a:lnTo>
                  <a:pt x="20462" y="6986"/>
                </a:lnTo>
                <a:lnTo>
                  <a:pt x="17082" y="3362"/>
                </a:lnTo>
                <a:lnTo>
                  <a:pt x="13737" y="1310"/>
                </a:lnTo>
                <a:lnTo>
                  <a:pt x="7111" y="0"/>
                </a:lnTo>
                <a:lnTo>
                  <a:pt x="4543" y="1615"/>
                </a:lnTo>
                <a:lnTo>
                  <a:pt x="721" y="8259"/>
                </a:lnTo>
                <a:lnTo>
                  <a:pt x="0" y="23965"/>
                </a:lnTo>
                <a:lnTo>
                  <a:pt x="3828" y="40705"/>
                </a:lnTo>
                <a:lnTo>
                  <a:pt x="14399" y="58091"/>
                </a:lnTo>
                <a:lnTo>
                  <a:pt x="16871" y="615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5087963" y="1507510"/>
            <a:ext cx="29467" cy="60571"/>
          </a:xfrm>
          <a:custGeom>
            <a:avLst/>
            <a:gdLst/>
            <a:ahLst/>
            <a:cxnLst/>
            <a:rect l="l" t="t" r="r" b="b"/>
            <a:pathLst>
              <a:path w="29467" h="60571">
                <a:moveTo>
                  <a:pt x="29467" y="0"/>
                </a:moveTo>
                <a:lnTo>
                  <a:pt x="22514" y="0"/>
                </a:lnTo>
                <a:lnTo>
                  <a:pt x="16191" y="2910"/>
                </a:lnTo>
                <a:lnTo>
                  <a:pt x="12977" y="5214"/>
                </a:lnTo>
                <a:lnTo>
                  <a:pt x="10834" y="8205"/>
                </a:lnTo>
                <a:lnTo>
                  <a:pt x="8453" y="15409"/>
                </a:lnTo>
                <a:lnTo>
                  <a:pt x="8850" y="27646"/>
                </a:lnTo>
                <a:lnTo>
                  <a:pt x="13270" y="36176"/>
                </a:lnTo>
                <a:lnTo>
                  <a:pt x="24489" y="50033"/>
                </a:lnTo>
                <a:lnTo>
                  <a:pt x="25057" y="53000"/>
                </a:lnTo>
                <a:lnTo>
                  <a:pt x="24344" y="56070"/>
                </a:lnTo>
                <a:lnTo>
                  <a:pt x="22777" y="59207"/>
                </a:lnTo>
                <a:lnTo>
                  <a:pt x="19550" y="60571"/>
                </a:lnTo>
                <a:lnTo>
                  <a:pt x="4508" y="59473"/>
                </a:lnTo>
                <a:lnTo>
                  <a:pt x="0" y="589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5107644" y="1438688"/>
            <a:ext cx="32914" cy="124418"/>
          </a:xfrm>
          <a:custGeom>
            <a:avLst/>
            <a:gdLst/>
            <a:ahLst/>
            <a:cxnLst/>
            <a:rect l="l" t="t" r="r" b="b"/>
            <a:pathLst>
              <a:path w="32914" h="124418">
                <a:moveTo>
                  <a:pt x="0" y="0"/>
                </a:moveTo>
                <a:lnTo>
                  <a:pt x="19003" y="38386"/>
                </a:lnTo>
                <a:lnTo>
                  <a:pt x="30674" y="79843"/>
                </a:lnTo>
                <a:lnTo>
                  <a:pt x="32914" y="97331"/>
                </a:lnTo>
                <a:lnTo>
                  <a:pt x="30811" y="115584"/>
                </a:lnTo>
                <a:lnTo>
                  <a:pt x="29467" y="12441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5120776" y="1492399"/>
            <a:ext cx="36016" cy="1886"/>
          </a:xfrm>
          <a:custGeom>
            <a:avLst/>
            <a:gdLst/>
            <a:ahLst/>
            <a:cxnLst/>
            <a:rect l="l" t="t" r="r" b="b"/>
            <a:pathLst>
              <a:path w="36016" h="1886">
                <a:moveTo>
                  <a:pt x="0" y="1886"/>
                </a:moveTo>
                <a:lnTo>
                  <a:pt x="13433" y="0"/>
                </a:lnTo>
                <a:lnTo>
                  <a:pt x="30908" y="1405"/>
                </a:lnTo>
                <a:lnTo>
                  <a:pt x="36016" y="18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5189571" y="1562979"/>
            <a:ext cx="14834" cy="68758"/>
          </a:xfrm>
          <a:custGeom>
            <a:avLst/>
            <a:gdLst/>
            <a:ahLst/>
            <a:cxnLst/>
            <a:rect l="l" t="t" r="r" b="b"/>
            <a:pathLst>
              <a:path w="14834" h="68758">
                <a:moveTo>
                  <a:pt x="13097" y="0"/>
                </a:moveTo>
                <a:lnTo>
                  <a:pt x="14834" y="17381"/>
                </a:lnTo>
                <a:lnTo>
                  <a:pt x="14718" y="31736"/>
                </a:lnTo>
                <a:lnTo>
                  <a:pt x="11636" y="50149"/>
                </a:lnTo>
                <a:lnTo>
                  <a:pt x="8082" y="59032"/>
                </a:lnTo>
                <a:lnTo>
                  <a:pt x="0" y="6875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5338484" y="1441769"/>
            <a:ext cx="27932" cy="166986"/>
          </a:xfrm>
          <a:custGeom>
            <a:avLst/>
            <a:gdLst/>
            <a:ahLst/>
            <a:cxnLst/>
            <a:rect l="l" t="t" r="r" b="b"/>
            <a:pathLst>
              <a:path w="27932" h="166986">
                <a:moveTo>
                  <a:pt x="1737" y="0"/>
                </a:moveTo>
                <a:lnTo>
                  <a:pt x="0" y="5214"/>
                </a:lnTo>
                <a:lnTo>
                  <a:pt x="1087" y="19416"/>
                </a:lnTo>
                <a:lnTo>
                  <a:pt x="2395" y="29315"/>
                </a:lnTo>
                <a:lnTo>
                  <a:pt x="4359" y="41008"/>
                </a:lnTo>
                <a:lnTo>
                  <a:pt x="6759" y="53896"/>
                </a:lnTo>
                <a:lnTo>
                  <a:pt x="9451" y="67582"/>
                </a:lnTo>
                <a:lnTo>
                  <a:pt x="11973" y="81799"/>
                </a:lnTo>
                <a:lnTo>
                  <a:pt x="14382" y="96369"/>
                </a:lnTo>
                <a:lnTo>
                  <a:pt x="16716" y="111177"/>
                </a:lnTo>
                <a:lnTo>
                  <a:pt x="18999" y="123959"/>
                </a:lnTo>
                <a:lnTo>
                  <a:pt x="21249" y="135391"/>
                </a:lnTo>
                <a:lnTo>
                  <a:pt x="24962" y="152943"/>
                </a:lnTo>
                <a:lnTo>
                  <a:pt x="27932" y="16698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5382825" y="1527551"/>
            <a:ext cx="39291" cy="64769"/>
          </a:xfrm>
          <a:custGeom>
            <a:avLst/>
            <a:gdLst/>
            <a:ahLst/>
            <a:cxnLst/>
            <a:rect l="l" t="t" r="r" b="b"/>
            <a:pathLst>
              <a:path w="39291" h="64769">
                <a:moveTo>
                  <a:pt x="0" y="15656"/>
                </a:moveTo>
                <a:lnTo>
                  <a:pt x="13433" y="15656"/>
                </a:lnTo>
                <a:lnTo>
                  <a:pt x="24525" y="15656"/>
                </a:lnTo>
                <a:lnTo>
                  <a:pt x="28719" y="14200"/>
                </a:lnTo>
                <a:lnTo>
                  <a:pt x="31879" y="11775"/>
                </a:lnTo>
                <a:lnTo>
                  <a:pt x="34350" y="8703"/>
                </a:lnTo>
                <a:lnTo>
                  <a:pt x="34178" y="5927"/>
                </a:lnTo>
                <a:lnTo>
                  <a:pt x="32244" y="3349"/>
                </a:lnTo>
                <a:lnTo>
                  <a:pt x="29136" y="903"/>
                </a:lnTo>
                <a:lnTo>
                  <a:pt x="24881" y="0"/>
                </a:lnTo>
                <a:lnTo>
                  <a:pt x="14332" y="936"/>
                </a:lnTo>
                <a:lnTo>
                  <a:pt x="9919" y="2932"/>
                </a:lnTo>
                <a:lnTo>
                  <a:pt x="3074" y="9030"/>
                </a:lnTo>
                <a:lnTo>
                  <a:pt x="2049" y="13422"/>
                </a:lnTo>
                <a:lnTo>
                  <a:pt x="3821" y="24122"/>
                </a:lnTo>
                <a:lnTo>
                  <a:pt x="14431" y="40680"/>
                </a:lnTo>
                <a:lnTo>
                  <a:pt x="32494" y="58502"/>
                </a:lnTo>
                <a:lnTo>
                  <a:pt x="39291" y="6476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5488018" y="1516949"/>
            <a:ext cx="35639" cy="45839"/>
          </a:xfrm>
          <a:custGeom>
            <a:avLst/>
            <a:gdLst/>
            <a:ahLst/>
            <a:cxnLst/>
            <a:rect l="l" t="t" r="r" b="b"/>
            <a:pathLst>
              <a:path w="35639" h="45839">
                <a:moveTo>
                  <a:pt x="19267" y="0"/>
                </a:moveTo>
                <a:lnTo>
                  <a:pt x="11789" y="2977"/>
                </a:lnTo>
                <a:lnTo>
                  <a:pt x="5127" y="8562"/>
                </a:lnTo>
                <a:lnTo>
                  <a:pt x="734" y="13992"/>
                </a:lnTo>
                <a:lnTo>
                  <a:pt x="0" y="16967"/>
                </a:lnTo>
                <a:lnTo>
                  <a:pt x="2078" y="26371"/>
                </a:lnTo>
                <a:lnTo>
                  <a:pt x="5523" y="35705"/>
                </a:lnTo>
                <a:lnTo>
                  <a:pt x="9036" y="40850"/>
                </a:lnTo>
                <a:lnTo>
                  <a:pt x="12082" y="41422"/>
                </a:lnTo>
                <a:lnTo>
                  <a:pt x="23970" y="39194"/>
                </a:lnTo>
                <a:lnTo>
                  <a:pt x="27132" y="40318"/>
                </a:lnTo>
                <a:lnTo>
                  <a:pt x="35639" y="4583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5530244" y="1510336"/>
            <a:ext cx="52389" cy="70707"/>
          </a:xfrm>
          <a:custGeom>
            <a:avLst/>
            <a:gdLst/>
            <a:ahLst/>
            <a:cxnLst/>
            <a:rect l="l" t="t" r="r" b="b"/>
            <a:pathLst>
              <a:path w="52389" h="70707">
                <a:moveTo>
                  <a:pt x="0" y="0"/>
                </a:moveTo>
                <a:lnTo>
                  <a:pt x="8691" y="13905"/>
                </a:lnTo>
                <a:lnTo>
                  <a:pt x="18778" y="30434"/>
                </a:lnTo>
                <a:lnTo>
                  <a:pt x="29447" y="48452"/>
                </a:lnTo>
                <a:lnTo>
                  <a:pt x="37827" y="63736"/>
                </a:lnTo>
                <a:lnTo>
                  <a:pt x="41589" y="67957"/>
                </a:lnTo>
                <a:lnTo>
                  <a:pt x="45189" y="70044"/>
                </a:lnTo>
                <a:lnTo>
                  <a:pt x="48680" y="70707"/>
                </a:lnTo>
                <a:lnTo>
                  <a:pt x="50644" y="68239"/>
                </a:lnTo>
                <a:lnTo>
                  <a:pt x="52152" y="51127"/>
                </a:lnTo>
                <a:lnTo>
                  <a:pt x="52389" y="458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5623855" y="1527227"/>
            <a:ext cx="17754" cy="55080"/>
          </a:xfrm>
          <a:custGeom>
            <a:avLst/>
            <a:gdLst/>
            <a:ahLst/>
            <a:cxnLst/>
            <a:rect l="l" t="t" r="r" b="b"/>
            <a:pathLst>
              <a:path w="17754" h="55080">
                <a:moveTo>
                  <a:pt x="4657" y="32159"/>
                </a:moveTo>
                <a:lnTo>
                  <a:pt x="10810" y="16942"/>
                </a:lnTo>
                <a:lnTo>
                  <a:pt x="12485" y="7933"/>
                </a:lnTo>
                <a:lnTo>
                  <a:pt x="12017" y="291"/>
                </a:lnTo>
                <a:lnTo>
                  <a:pt x="10291" y="0"/>
                </a:lnTo>
                <a:lnTo>
                  <a:pt x="4493" y="5497"/>
                </a:lnTo>
                <a:lnTo>
                  <a:pt x="946" y="14246"/>
                </a:lnTo>
                <a:lnTo>
                  <a:pt x="0" y="19126"/>
                </a:lnTo>
                <a:lnTo>
                  <a:pt x="1859" y="29398"/>
                </a:lnTo>
                <a:lnTo>
                  <a:pt x="9042" y="43468"/>
                </a:lnTo>
                <a:lnTo>
                  <a:pt x="17754" y="5508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5762800" y="1415252"/>
            <a:ext cx="32743" cy="157168"/>
          </a:xfrm>
          <a:custGeom>
            <a:avLst/>
            <a:gdLst/>
            <a:ahLst/>
            <a:cxnLst/>
            <a:rect l="l" t="t" r="r" b="b"/>
            <a:pathLst>
              <a:path w="32743" h="157168">
                <a:moveTo>
                  <a:pt x="0" y="0"/>
                </a:moveTo>
                <a:lnTo>
                  <a:pt x="11177" y="44337"/>
                </a:lnTo>
                <a:lnTo>
                  <a:pt x="18550" y="69305"/>
                </a:lnTo>
                <a:lnTo>
                  <a:pt x="21825" y="82221"/>
                </a:lnTo>
                <a:lnTo>
                  <a:pt x="30371" y="129469"/>
                </a:lnTo>
                <a:lnTo>
                  <a:pt x="31689" y="144857"/>
                </a:lnTo>
                <a:lnTo>
                  <a:pt x="32743" y="15716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5766115" y="1470852"/>
            <a:ext cx="36018" cy="9823"/>
          </a:xfrm>
          <a:custGeom>
            <a:avLst/>
            <a:gdLst/>
            <a:ahLst/>
            <a:cxnLst/>
            <a:rect l="l" t="t" r="r" b="b"/>
            <a:pathLst>
              <a:path w="36018" h="9823">
                <a:moveTo>
                  <a:pt x="0" y="9823"/>
                </a:moveTo>
                <a:lnTo>
                  <a:pt x="8691" y="4608"/>
                </a:lnTo>
                <a:lnTo>
                  <a:pt x="24525" y="1365"/>
                </a:lnTo>
                <a:lnTo>
                  <a:pt x="36018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5834917" y="1447867"/>
            <a:ext cx="75310" cy="124427"/>
          </a:xfrm>
          <a:custGeom>
            <a:avLst/>
            <a:gdLst/>
            <a:ahLst/>
            <a:cxnLst/>
            <a:rect l="l" t="t" r="r" b="b"/>
            <a:pathLst>
              <a:path w="75310" h="124427">
                <a:moveTo>
                  <a:pt x="0" y="0"/>
                </a:moveTo>
                <a:lnTo>
                  <a:pt x="10853" y="37774"/>
                </a:lnTo>
                <a:lnTo>
                  <a:pt x="18213" y="70050"/>
                </a:lnTo>
                <a:lnTo>
                  <a:pt x="20510" y="80172"/>
                </a:lnTo>
                <a:lnTo>
                  <a:pt x="29884" y="117552"/>
                </a:lnTo>
                <a:lnTo>
                  <a:pt x="33413" y="120280"/>
                </a:lnTo>
                <a:lnTo>
                  <a:pt x="35373" y="119479"/>
                </a:lnTo>
                <a:lnTo>
                  <a:pt x="43346" y="106185"/>
                </a:lnTo>
                <a:lnTo>
                  <a:pt x="52620" y="89593"/>
                </a:lnTo>
                <a:lnTo>
                  <a:pt x="55454" y="86651"/>
                </a:lnTo>
                <a:lnTo>
                  <a:pt x="58071" y="85418"/>
                </a:lnTo>
                <a:lnTo>
                  <a:pt x="60543" y="85323"/>
                </a:lnTo>
                <a:lnTo>
                  <a:pt x="62919" y="87443"/>
                </a:lnTo>
                <a:lnTo>
                  <a:pt x="67499" y="95619"/>
                </a:lnTo>
                <a:lnTo>
                  <a:pt x="72430" y="112496"/>
                </a:lnTo>
                <a:lnTo>
                  <a:pt x="75310" y="12442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5939740" y="1516565"/>
            <a:ext cx="16372" cy="49116"/>
          </a:xfrm>
          <a:custGeom>
            <a:avLst/>
            <a:gdLst/>
            <a:ahLst/>
            <a:cxnLst/>
            <a:rect l="l" t="t" r="r" b="b"/>
            <a:pathLst>
              <a:path w="16372" h="49116">
                <a:moveTo>
                  <a:pt x="0" y="0"/>
                </a:moveTo>
                <a:lnTo>
                  <a:pt x="4532" y="15217"/>
                </a:lnTo>
                <a:lnTo>
                  <a:pt x="10516" y="33607"/>
                </a:lnTo>
                <a:lnTo>
                  <a:pt x="16372" y="4911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5975800" y="1506678"/>
            <a:ext cx="29644" cy="78649"/>
          </a:xfrm>
          <a:custGeom>
            <a:avLst/>
            <a:gdLst/>
            <a:ahLst/>
            <a:cxnLst/>
            <a:rect l="l" t="t" r="r" b="b"/>
            <a:pathLst>
              <a:path w="29644" h="78649">
                <a:moveTo>
                  <a:pt x="13097" y="0"/>
                </a:moveTo>
                <a:lnTo>
                  <a:pt x="9535" y="15217"/>
                </a:lnTo>
                <a:lnTo>
                  <a:pt x="8540" y="19968"/>
                </a:lnTo>
                <a:lnTo>
                  <a:pt x="10344" y="30098"/>
                </a:lnTo>
                <a:lnTo>
                  <a:pt x="17497" y="44087"/>
                </a:lnTo>
                <a:lnTo>
                  <a:pt x="27953" y="58593"/>
                </a:lnTo>
                <a:lnTo>
                  <a:pt x="29644" y="65334"/>
                </a:lnTo>
                <a:lnTo>
                  <a:pt x="29586" y="68660"/>
                </a:lnTo>
                <a:lnTo>
                  <a:pt x="28092" y="71605"/>
                </a:lnTo>
                <a:lnTo>
                  <a:pt x="22551" y="76817"/>
                </a:lnTo>
                <a:lnTo>
                  <a:pt x="14267" y="78649"/>
                </a:lnTo>
                <a:lnTo>
                  <a:pt x="0" y="7858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6041331" y="1382184"/>
            <a:ext cx="36018" cy="121155"/>
          </a:xfrm>
          <a:custGeom>
            <a:avLst/>
            <a:gdLst/>
            <a:ahLst/>
            <a:cxnLst/>
            <a:rect l="l" t="t" r="r" b="b"/>
            <a:pathLst>
              <a:path w="36018" h="121155">
                <a:moveTo>
                  <a:pt x="0" y="0"/>
                </a:moveTo>
                <a:lnTo>
                  <a:pt x="21049" y="36037"/>
                </a:lnTo>
                <a:lnTo>
                  <a:pt x="32307" y="79817"/>
                </a:lnTo>
                <a:lnTo>
                  <a:pt x="34919" y="107451"/>
                </a:lnTo>
                <a:lnTo>
                  <a:pt x="36018" y="12115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6087216" y="1578589"/>
            <a:ext cx="6805" cy="3274"/>
          </a:xfrm>
          <a:custGeom>
            <a:avLst/>
            <a:gdLst/>
            <a:ahLst/>
            <a:cxnLst/>
            <a:rect l="l" t="t" r="r" b="b"/>
            <a:pathLst>
              <a:path w="6805" h="3274">
                <a:moveTo>
                  <a:pt x="0" y="0"/>
                </a:moveTo>
                <a:lnTo>
                  <a:pt x="6387" y="2250"/>
                </a:lnTo>
                <a:lnTo>
                  <a:pt x="6805" y="2591"/>
                </a:lnTo>
                <a:lnTo>
                  <a:pt x="6549" y="3274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6129828" y="1378780"/>
            <a:ext cx="23696" cy="150627"/>
          </a:xfrm>
          <a:custGeom>
            <a:avLst/>
            <a:gdLst/>
            <a:ahLst/>
            <a:cxnLst/>
            <a:rect l="l" t="t" r="r" b="b"/>
            <a:pathLst>
              <a:path w="23696" h="150627">
                <a:moveTo>
                  <a:pt x="0" y="0"/>
                </a:moveTo>
                <a:lnTo>
                  <a:pt x="13277" y="40471"/>
                </a:lnTo>
                <a:lnTo>
                  <a:pt x="21034" y="82211"/>
                </a:lnTo>
                <a:lnTo>
                  <a:pt x="23696" y="119683"/>
                </a:lnTo>
                <a:lnTo>
                  <a:pt x="23265" y="136874"/>
                </a:lnTo>
                <a:lnTo>
                  <a:pt x="22921" y="15062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6142968" y="1542442"/>
            <a:ext cx="16372" cy="19647"/>
          </a:xfrm>
          <a:custGeom>
            <a:avLst/>
            <a:gdLst/>
            <a:ahLst/>
            <a:cxnLst/>
            <a:rect l="l" t="t" r="r" b="b"/>
            <a:pathLst>
              <a:path w="16372" h="19647">
                <a:moveTo>
                  <a:pt x="0" y="0"/>
                </a:moveTo>
                <a:lnTo>
                  <a:pt x="13919" y="16992"/>
                </a:lnTo>
                <a:lnTo>
                  <a:pt x="16372" y="1964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4186407" y="1758718"/>
            <a:ext cx="43641" cy="151695"/>
          </a:xfrm>
          <a:custGeom>
            <a:avLst/>
            <a:gdLst/>
            <a:ahLst/>
            <a:cxnLst/>
            <a:rect l="l" t="t" r="r" b="b"/>
            <a:pathLst>
              <a:path w="43641" h="151695">
                <a:moveTo>
                  <a:pt x="43641" y="151695"/>
                </a:moveTo>
                <a:lnTo>
                  <a:pt x="35800" y="134556"/>
                </a:lnTo>
                <a:lnTo>
                  <a:pt x="29970" y="117400"/>
                </a:lnTo>
                <a:lnTo>
                  <a:pt x="26160" y="106641"/>
                </a:lnTo>
                <a:lnTo>
                  <a:pt x="21802" y="94738"/>
                </a:lnTo>
                <a:lnTo>
                  <a:pt x="17077" y="82074"/>
                </a:lnTo>
                <a:lnTo>
                  <a:pt x="12835" y="69266"/>
                </a:lnTo>
                <a:lnTo>
                  <a:pt x="2743" y="32202"/>
                </a:lnTo>
                <a:lnTo>
                  <a:pt x="0" y="12976"/>
                </a:lnTo>
                <a:lnTo>
                  <a:pt x="723" y="6830"/>
                </a:lnTo>
                <a:lnTo>
                  <a:pt x="2660" y="2733"/>
                </a:lnTo>
                <a:lnTo>
                  <a:pt x="5407" y="2"/>
                </a:lnTo>
                <a:lnTo>
                  <a:pt x="9057" y="0"/>
                </a:lnTo>
                <a:lnTo>
                  <a:pt x="17963" y="4848"/>
                </a:lnTo>
                <a:lnTo>
                  <a:pt x="31466" y="23018"/>
                </a:lnTo>
                <a:lnTo>
                  <a:pt x="40367" y="3710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4197337" y="1831774"/>
            <a:ext cx="42563" cy="13096"/>
          </a:xfrm>
          <a:custGeom>
            <a:avLst/>
            <a:gdLst/>
            <a:ahLst/>
            <a:cxnLst/>
            <a:rect l="l" t="t" r="r" b="b"/>
            <a:pathLst>
              <a:path w="42563" h="13096">
                <a:moveTo>
                  <a:pt x="0" y="0"/>
                </a:moveTo>
                <a:lnTo>
                  <a:pt x="15216" y="7123"/>
                </a:lnTo>
                <a:lnTo>
                  <a:pt x="29125" y="11326"/>
                </a:lnTo>
                <a:lnTo>
                  <a:pt x="42563" y="13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4303366" y="1766229"/>
            <a:ext cx="57707" cy="140787"/>
          </a:xfrm>
          <a:custGeom>
            <a:avLst/>
            <a:gdLst/>
            <a:ahLst/>
            <a:cxnLst/>
            <a:rect l="l" t="t" r="r" b="b"/>
            <a:pathLst>
              <a:path w="57707" h="140787">
                <a:moveTo>
                  <a:pt x="54433" y="0"/>
                </a:moveTo>
                <a:lnTo>
                  <a:pt x="15665" y="35392"/>
                </a:lnTo>
                <a:lnTo>
                  <a:pt x="0" y="76220"/>
                </a:lnTo>
                <a:lnTo>
                  <a:pt x="2956" y="90991"/>
                </a:lnTo>
                <a:lnTo>
                  <a:pt x="10333" y="106044"/>
                </a:lnTo>
                <a:lnTo>
                  <a:pt x="19675" y="119282"/>
                </a:lnTo>
                <a:lnTo>
                  <a:pt x="34190" y="134051"/>
                </a:lnTo>
                <a:lnTo>
                  <a:pt x="42890" y="139248"/>
                </a:lnTo>
                <a:lnTo>
                  <a:pt x="57707" y="14078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4377474" y="1848021"/>
            <a:ext cx="68757" cy="58934"/>
          </a:xfrm>
          <a:custGeom>
            <a:avLst/>
            <a:gdLst/>
            <a:ahLst/>
            <a:cxnLst/>
            <a:rect l="l" t="t" r="r" b="b"/>
            <a:pathLst>
              <a:path w="68757" h="58934">
                <a:moveTo>
                  <a:pt x="0" y="0"/>
                </a:moveTo>
                <a:lnTo>
                  <a:pt x="16186" y="17156"/>
                </a:lnTo>
                <a:lnTo>
                  <a:pt x="27930" y="29452"/>
                </a:lnTo>
                <a:lnTo>
                  <a:pt x="41638" y="40981"/>
                </a:lnTo>
                <a:lnTo>
                  <a:pt x="58458" y="52483"/>
                </a:lnTo>
                <a:lnTo>
                  <a:pt x="68757" y="589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4374230" y="1841411"/>
            <a:ext cx="55660" cy="81854"/>
          </a:xfrm>
          <a:custGeom>
            <a:avLst/>
            <a:gdLst/>
            <a:ahLst/>
            <a:cxnLst/>
            <a:rect l="l" t="t" r="r" b="b"/>
            <a:pathLst>
              <a:path w="55660" h="81854">
                <a:moveTo>
                  <a:pt x="55660" y="0"/>
                </a:moveTo>
                <a:lnTo>
                  <a:pt x="37862" y="45464"/>
                </a:lnTo>
                <a:lnTo>
                  <a:pt x="11350" y="73440"/>
                </a:lnTo>
                <a:lnTo>
                  <a:pt x="0" y="8185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4416826" y="1766043"/>
            <a:ext cx="48472" cy="166983"/>
          </a:xfrm>
          <a:custGeom>
            <a:avLst/>
            <a:gdLst/>
            <a:ahLst/>
            <a:cxnLst/>
            <a:rect l="l" t="t" r="r" b="b"/>
            <a:pathLst>
              <a:path w="48472" h="166983">
                <a:moveTo>
                  <a:pt x="0" y="0"/>
                </a:moveTo>
                <a:lnTo>
                  <a:pt x="27203" y="36514"/>
                </a:lnTo>
                <a:lnTo>
                  <a:pt x="42176" y="79415"/>
                </a:lnTo>
                <a:lnTo>
                  <a:pt x="48472" y="118603"/>
                </a:lnTo>
                <a:lnTo>
                  <a:pt x="48321" y="128909"/>
                </a:lnTo>
                <a:lnTo>
                  <a:pt x="45851" y="145696"/>
                </a:lnTo>
                <a:lnTo>
                  <a:pt x="38282" y="162455"/>
                </a:lnTo>
                <a:lnTo>
                  <a:pt x="36016" y="16698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4524905" y="1846098"/>
            <a:ext cx="55661" cy="14834"/>
          </a:xfrm>
          <a:custGeom>
            <a:avLst/>
            <a:gdLst/>
            <a:ahLst/>
            <a:cxnLst/>
            <a:rect l="l" t="t" r="r" b="b"/>
            <a:pathLst>
              <a:path w="55661" h="14834">
                <a:moveTo>
                  <a:pt x="0" y="1737"/>
                </a:moveTo>
                <a:lnTo>
                  <a:pt x="5214" y="0"/>
                </a:lnTo>
                <a:lnTo>
                  <a:pt x="17148" y="2395"/>
                </a:lnTo>
                <a:lnTo>
                  <a:pt x="33942" y="7713"/>
                </a:lnTo>
                <a:lnTo>
                  <a:pt x="52046" y="13645"/>
                </a:lnTo>
                <a:lnTo>
                  <a:pt x="55661" y="1483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4551131" y="1880517"/>
            <a:ext cx="26193" cy="13096"/>
          </a:xfrm>
          <a:custGeom>
            <a:avLst/>
            <a:gdLst/>
            <a:ahLst/>
            <a:cxnLst/>
            <a:rect l="l" t="t" r="r" b="b"/>
            <a:pathLst>
              <a:path w="26193" h="13096">
                <a:moveTo>
                  <a:pt x="0" y="0"/>
                </a:moveTo>
                <a:lnTo>
                  <a:pt x="15868" y="7123"/>
                </a:lnTo>
                <a:lnTo>
                  <a:pt x="26193" y="1309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4708327" y="1775679"/>
            <a:ext cx="22919" cy="157164"/>
          </a:xfrm>
          <a:custGeom>
            <a:avLst/>
            <a:gdLst/>
            <a:ahLst/>
            <a:cxnLst/>
            <a:rect l="l" t="t" r="r" b="b"/>
            <a:pathLst>
              <a:path w="22919" h="157164">
                <a:moveTo>
                  <a:pt x="0" y="0"/>
                </a:moveTo>
                <a:lnTo>
                  <a:pt x="0" y="12167"/>
                </a:lnTo>
                <a:lnTo>
                  <a:pt x="970" y="27842"/>
                </a:lnTo>
                <a:lnTo>
                  <a:pt x="6295" y="72763"/>
                </a:lnTo>
                <a:lnTo>
                  <a:pt x="12254" y="111540"/>
                </a:lnTo>
                <a:lnTo>
                  <a:pt x="18627" y="140250"/>
                </a:lnTo>
                <a:lnTo>
                  <a:pt x="22919" y="15716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4750926" y="1860748"/>
            <a:ext cx="51229" cy="73938"/>
          </a:xfrm>
          <a:custGeom>
            <a:avLst/>
            <a:gdLst/>
            <a:ahLst/>
            <a:cxnLst/>
            <a:rect l="l" t="t" r="r" b="b"/>
            <a:pathLst>
              <a:path w="51229" h="73938">
                <a:moveTo>
                  <a:pt x="9822" y="0"/>
                </a:moveTo>
                <a:lnTo>
                  <a:pt x="42021" y="33016"/>
                </a:lnTo>
                <a:lnTo>
                  <a:pt x="51229" y="62507"/>
                </a:lnTo>
                <a:lnTo>
                  <a:pt x="50160" y="67138"/>
                </a:lnTo>
                <a:lnTo>
                  <a:pt x="47992" y="70589"/>
                </a:lnTo>
                <a:lnTo>
                  <a:pt x="45092" y="73253"/>
                </a:lnTo>
                <a:lnTo>
                  <a:pt x="40975" y="73938"/>
                </a:lnTo>
                <a:lnTo>
                  <a:pt x="30580" y="71789"/>
                </a:lnTo>
                <a:lnTo>
                  <a:pt x="14194" y="59228"/>
                </a:lnTo>
                <a:lnTo>
                  <a:pt x="7157" y="48758"/>
                </a:lnTo>
                <a:lnTo>
                  <a:pt x="0" y="327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4829414" y="1868623"/>
            <a:ext cx="70248" cy="139407"/>
          </a:xfrm>
          <a:custGeom>
            <a:avLst/>
            <a:gdLst/>
            <a:ahLst/>
            <a:cxnLst/>
            <a:rect l="l" t="t" r="r" b="b"/>
            <a:pathLst>
              <a:path w="70248" h="139407">
                <a:moveTo>
                  <a:pt x="32871" y="1886"/>
                </a:moveTo>
                <a:lnTo>
                  <a:pt x="22415" y="0"/>
                </a:lnTo>
                <a:lnTo>
                  <a:pt x="14641" y="805"/>
                </a:lnTo>
                <a:lnTo>
                  <a:pt x="8276" y="4316"/>
                </a:lnTo>
                <a:lnTo>
                  <a:pt x="3386" y="9878"/>
                </a:lnTo>
                <a:lnTo>
                  <a:pt x="0" y="17201"/>
                </a:lnTo>
                <a:lnTo>
                  <a:pt x="1162" y="26277"/>
                </a:lnTo>
                <a:lnTo>
                  <a:pt x="5681" y="36010"/>
                </a:lnTo>
                <a:lnTo>
                  <a:pt x="12540" y="45187"/>
                </a:lnTo>
                <a:lnTo>
                  <a:pt x="20439" y="50236"/>
                </a:lnTo>
                <a:lnTo>
                  <a:pt x="24583" y="51582"/>
                </a:lnTo>
                <a:lnTo>
                  <a:pt x="28074" y="51388"/>
                </a:lnTo>
                <a:lnTo>
                  <a:pt x="33892" y="48262"/>
                </a:lnTo>
                <a:lnTo>
                  <a:pt x="37933" y="42265"/>
                </a:lnTo>
                <a:lnTo>
                  <a:pt x="39520" y="38628"/>
                </a:lnTo>
                <a:lnTo>
                  <a:pt x="41669" y="38386"/>
                </a:lnTo>
                <a:lnTo>
                  <a:pt x="59263" y="80247"/>
                </a:lnTo>
                <a:lnTo>
                  <a:pt x="69291" y="117386"/>
                </a:lnTo>
                <a:lnTo>
                  <a:pt x="70248" y="123635"/>
                </a:lnTo>
                <a:lnTo>
                  <a:pt x="69795" y="128164"/>
                </a:lnTo>
                <a:lnTo>
                  <a:pt x="68401" y="131548"/>
                </a:lnTo>
                <a:lnTo>
                  <a:pt x="62340" y="13940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4915533" y="1929184"/>
            <a:ext cx="48290" cy="49317"/>
          </a:xfrm>
          <a:custGeom>
            <a:avLst/>
            <a:gdLst/>
            <a:ahLst/>
            <a:cxnLst/>
            <a:rect l="l" t="t" r="r" b="b"/>
            <a:pathLst>
              <a:path w="48290" h="49317">
                <a:moveTo>
                  <a:pt x="22096" y="3476"/>
                </a:moveTo>
                <a:lnTo>
                  <a:pt x="15143" y="0"/>
                </a:lnTo>
                <a:lnTo>
                  <a:pt x="7849" y="233"/>
                </a:lnTo>
                <a:lnTo>
                  <a:pt x="3866" y="1314"/>
                </a:lnTo>
                <a:lnTo>
                  <a:pt x="1575" y="3126"/>
                </a:lnTo>
                <a:lnTo>
                  <a:pt x="411" y="5425"/>
                </a:lnTo>
                <a:lnTo>
                  <a:pt x="0" y="8050"/>
                </a:lnTo>
                <a:lnTo>
                  <a:pt x="1482" y="13876"/>
                </a:lnTo>
                <a:lnTo>
                  <a:pt x="2896" y="16959"/>
                </a:lnTo>
                <a:lnTo>
                  <a:pt x="5294" y="18649"/>
                </a:lnTo>
                <a:lnTo>
                  <a:pt x="11839" y="19557"/>
                </a:lnTo>
                <a:lnTo>
                  <a:pt x="21967" y="18023"/>
                </a:lnTo>
                <a:lnTo>
                  <a:pt x="25648" y="19359"/>
                </a:lnTo>
                <a:lnTo>
                  <a:pt x="33619" y="25694"/>
                </a:lnTo>
                <a:lnTo>
                  <a:pt x="44638" y="40877"/>
                </a:lnTo>
                <a:lnTo>
                  <a:pt x="48290" y="4931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5028176" y="1768882"/>
            <a:ext cx="47010" cy="174102"/>
          </a:xfrm>
          <a:custGeom>
            <a:avLst/>
            <a:gdLst/>
            <a:ahLst/>
            <a:cxnLst/>
            <a:rect l="l" t="t" r="r" b="b"/>
            <a:pathLst>
              <a:path w="47010" h="174102">
                <a:moveTo>
                  <a:pt x="37187" y="0"/>
                </a:moveTo>
                <a:lnTo>
                  <a:pt x="8550" y="36089"/>
                </a:lnTo>
                <a:lnTo>
                  <a:pt x="0" y="76172"/>
                </a:lnTo>
                <a:lnTo>
                  <a:pt x="389" y="87527"/>
                </a:lnTo>
                <a:lnTo>
                  <a:pt x="10798" y="133535"/>
                </a:lnTo>
                <a:lnTo>
                  <a:pt x="28417" y="169074"/>
                </a:lnTo>
                <a:lnTo>
                  <a:pt x="36200" y="174102"/>
                </a:lnTo>
                <a:lnTo>
                  <a:pt x="47010" y="17354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5091594" y="1844130"/>
            <a:ext cx="91682" cy="72661"/>
          </a:xfrm>
          <a:custGeom>
            <a:avLst/>
            <a:gdLst/>
            <a:ahLst/>
            <a:cxnLst/>
            <a:rect l="l" t="t" r="r" b="b"/>
            <a:pathLst>
              <a:path w="91682" h="72661">
                <a:moveTo>
                  <a:pt x="0" y="0"/>
                </a:moveTo>
                <a:lnTo>
                  <a:pt x="17148" y="14329"/>
                </a:lnTo>
                <a:lnTo>
                  <a:pt x="33944" y="32542"/>
                </a:lnTo>
                <a:lnTo>
                  <a:pt x="47345" y="46722"/>
                </a:lnTo>
                <a:lnTo>
                  <a:pt x="61062" y="60057"/>
                </a:lnTo>
                <a:lnTo>
                  <a:pt x="73222" y="69622"/>
                </a:lnTo>
                <a:lnTo>
                  <a:pt x="77920" y="71882"/>
                </a:lnTo>
                <a:lnTo>
                  <a:pt x="81780" y="72661"/>
                </a:lnTo>
                <a:lnTo>
                  <a:pt x="91682" y="72036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5108002" y="1847343"/>
            <a:ext cx="52390" cy="75311"/>
          </a:xfrm>
          <a:custGeom>
            <a:avLst/>
            <a:gdLst/>
            <a:ahLst/>
            <a:cxnLst/>
            <a:rect l="l" t="t" r="r" b="b"/>
            <a:pathLst>
              <a:path w="52390" h="75311">
                <a:moveTo>
                  <a:pt x="52390" y="0"/>
                </a:moveTo>
                <a:lnTo>
                  <a:pt x="33377" y="44310"/>
                </a:lnTo>
                <a:lnTo>
                  <a:pt x="4077" y="72354"/>
                </a:lnTo>
                <a:lnTo>
                  <a:pt x="0" y="7531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5117860" y="1737204"/>
            <a:ext cx="68850" cy="208309"/>
          </a:xfrm>
          <a:custGeom>
            <a:avLst/>
            <a:gdLst/>
            <a:ahLst/>
            <a:cxnLst/>
            <a:rect l="l" t="t" r="r" b="b"/>
            <a:pathLst>
              <a:path w="68850" h="208309">
                <a:moveTo>
                  <a:pt x="0" y="5295"/>
                </a:moveTo>
                <a:lnTo>
                  <a:pt x="6953" y="81"/>
                </a:lnTo>
                <a:lnTo>
                  <a:pt x="11184" y="0"/>
                </a:lnTo>
                <a:lnTo>
                  <a:pt x="21706" y="3790"/>
                </a:lnTo>
                <a:lnTo>
                  <a:pt x="50021" y="44520"/>
                </a:lnTo>
                <a:lnTo>
                  <a:pt x="61282" y="81304"/>
                </a:lnTo>
                <a:lnTo>
                  <a:pt x="68850" y="136277"/>
                </a:lnTo>
                <a:lnTo>
                  <a:pt x="68821" y="151192"/>
                </a:lnTo>
                <a:lnTo>
                  <a:pt x="67710" y="164046"/>
                </a:lnTo>
                <a:lnTo>
                  <a:pt x="65878" y="175526"/>
                </a:lnTo>
                <a:lnTo>
                  <a:pt x="59961" y="191192"/>
                </a:lnTo>
                <a:lnTo>
                  <a:pt x="49116" y="20830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5240688" y="1923555"/>
            <a:ext cx="0" cy="11051"/>
          </a:xfrm>
          <a:custGeom>
            <a:avLst/>
            <a:gdLst/>
            <a:ahLst/>
            <a:cxnLst/>
            <a:rect l="l" t="t" r="r" b="b"/>
            <a:pathLst>
              <a:path w="0" h="11051">
                <a:moveTo>
                  <a:pt x="0" y="0"/>
                </a:moveTo>
                <a:lnTo>
                  <a:pt x="0" y="11051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5448119" y="1792360"/>
            <a:ext cx="39289" cy="101498"/>
          </a:xfrm>
          <a:custGeom>
            <a:avLst/>
            <a:gdLst/>
            <a:ahLst/>
            <a:cxnLst/>
            <a:rect l="l" t="t" r="r" b="b"/>
            <a:pathLst>
              <a:path w="39289" h="101498">
                <a:moveTo>
                  <a:pt x="0" y="0"/>
                </a:moveTo>
                <a:lnTo>
                  <a:pt x="19950" y="49014"/>
                </a:lnTo>
                <a:lnTo>
                  <a:pt x="30187" y="77549"/>
                </a:lnTo>
                <a:lnTo>
                  <a:pt x="36269" y="93594"/>
                </a:lnTo>
                <a:lnTo>
                  <a:pt x="39289" y="10149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5403855" y="1773730"/>
            <a:ext cx="173417" cy="149731"/>
          </a:xfrm>
          <a:custGeom>
            <a:avLst/>
            <a:gdLst/>
            <a:ahLst/>
            <a:cxnLst/>
            <a:rect l="l" t="t" r="r" b="b"/>
            <a:pathLst>
              <a:path w="173417" h="149731">
                <a:moveTo>
                  <a:pt x="1737" y="28390"/>
                </a:moveTo>
                <a:lnTo>
                  <a:pt x="20960" y="0"/>
                </a:lnTo>
                <a:lnTo>
                  <a:pt x="39142" y="493"/>
                </a:lnTo>
                <a:lnTo>
                  <a:pt x="75757" y="11757"/>
                </a:lnTo>
                <a:lnTo>
                  <a:pt x="120197" y="39347"/>
                </a:lnTo>
                <a:lnTo>
                  <a:pt x="156889" y="77839"/>
                </a:lnTo>
                <a:lnTo>
                  <a:pt x="173417" y="121265"/>
                </a:lnTo>
                <a:lnTo>
                  <a:pt x="171487" y="128505"/>
                </a:lnTo>
                <a:lnTo>
                  <a:pt x="162553" y="139460"/>
                </a:lnTo>
                <a:lnTo>
                  <a:pt x="147183" y="146027"/>
                </a:lnTo>
                <a:lnTo>
                  <a:pt x="128953" y="149431"/>
                </a:lnTo>
                <a:lnTo>
                  <a:pt x="111149" y="149731"/>
                </a:lnTo>
                <a:lnTo>
                  <a:pt x="93455" y="147854"/>
                </a:lnTo>
                <a:lnTo>
                  <a:pt x="87005" y="145028"/>
                </a:lnTo>
                <a:lnTo>
                  <a:pt x="80318" y="1397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5625002" y="1871342"/>
            <a:ext cx="53419" cy="52668"/>
          </a:xfrm>
          <a:custGeom>
            <a:avLst/>
            <a:gdLst/>
            <a:ahLst/>
            <a:cxnLst/>
            <a:rect l="l" t="t" r="r" b="b"/>
            <a:pathLst>
              <a:path w="53419" h="52668">
                <a:moveTo>
                  <a:pt x="3274" y="6022"/>
                </a:moveTo>
                <a:lnTo>
                  <a:pt x="10226" y="808"/>
                </a:lnTo>
                <a:lnTo>
                  <a:pt x="14093" y="0"/>
                </a:lnTo>
                <a:lnTo>
                  <a:pt x="23241" y="1042"/>
                </a:lnTo>
                <a:lnTo>
                  <a:pt x="34340" y="8781"/>
                </a:lnTo>
                <a:lnTo>
                  <a:pt x="45093" y="20345"/>
                </a:lnTo>
                <a:lnTo>
                  <a:pt x="52298" y="32761"/>
                </a:lnTo>
                <a:lnTo>
                  <a:pt x="53419" y="38036"/>
                </a:lnTo>
                <a:lnTo>
                  <a:pt x="53075" y="42644"/>
                </a:lnTo>
                <a:lnTo>
                  <a:pt x="51754" y="46808"/>
                </a:lnTo>
                <a:lnTo>
                  <a:pt x="49054" y="49584"/>
                </a:lnTo>
                <a:lnTo>
                  <a:pt x="41204" y="52668"/>
                </a:lnTo>
                <a:lnTo>
                  <a:pt x="31652" y="52098"/>
                </a:lnTo>
                <a:lnTo>
                  <a:pt x="21707" y="49056"/>
                </a:lnTo>
                <a:lnTo>
                  <a:pt x="12436" y="44066"/>
                </a:lnTo>
                <a:lnTo>
                  <a:pt x="6376" y="38210"/>
                </a:lnTo>
                <a:lnTo>
                  <a:pt x="0" y="289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5752735" y="1864207"/>
            <a:ext cx="85129" cy="54767"/>
          </a:xfrm>
          <a:custGeom>
            <a:avLst/>
            <a:gdLst/>
            <a:ahLst/>
            <a:cxnLst/>
            <a:rect l="l" t="t" r="r" b="b"/>
            <a:pathLst>
              <a:path w="85129" h="54767">
                <a:moveTo>
                  <a:pt x="0" y="0"/>
                </a:moveTo>
                <a:lnTo>
                  <a:pt x="3341" y="18297"/>
                </a:lnTo>
                <a:lnTo>
                  <a:pt x="8033" y="31900"/>
                </a:lnTo>
                <a:lnTo>
                  <a:pt x="13757" y="45464"/>
                </a:lnTo>
                <a:lnTo>
                  <a:pt x="17755" y="54767"/>
                </a:lnTo>
                <a:lnTo>
                  <a:pt x="17294" y="54702"/>
                </a:lnTo>
                <a:lnTo>
                  <a:pt x="15895" y="52838"/>
                </a:lnTo>
                <a:lnTo>
                  <a:pt x="12187" y="41526"/>
                </a:lnTo>
                <a:lnTo>
                  <a:pt x="12261" y="28392"/>
                </a:lnTo>
                <a:lnTo>
                  <a:pt x="14359" y="25840"/>
                </a:lnTo>
                <a:lnTo>
                  <a:pt x="17576" y="24502"/>
                </a:lnTo>
                <a:lnTo>
                  <a:pt x="21540" y="23975"/>
                </a:lnTo>
                <a:lnTo>
                  <a:pt x="25274" y="25442"/>
                </a:lnTo>
                <a:lnTo>
                  <a:pt x="32333" y="31922"/>
                </a:lnTo>
                <a:lnTo>
                  <a:pt x="41689" y="47630"/>
                </a:lnTo>
                <a:lnTo>
                  <a:pt x="40841" y="45786"/>
                </a:lnTo>
                <a:lnTo>
                  <a:pt x="41488" y="36566"/>
                </a:lnTo>
                <a:lnTo>
                  <a:pt x="45722" y="26356"/>
                </a:lnTo>
                <a:lnTo>
                  <a:pt x="49035" y="24119"/>
                </a:lnTo>
                <a:lnTo>
                  <a:pt x="58537" y="21633"/>
                </a:lnTo>
                <a:lnTo>
                  <a:pt x="69066" y="24409"/>
                </a:lnTo>
                <a:lnTo>
                  <a:pt x="85129" y="3274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5879861" y="1857597"/>
            <a:ext cx="52998" cy="58936"/>
          </a:xfrm>
          <a:custGeom>
            <a:avLst/>
            <a:gdLst/>
            <a:ahLst/>
            <a:cxnLst/>
            <a:rect l="l" t="t" r="r" b="b"/>
            <a:pathLst>
              <a:path w="52998" h="58936">
                <a:moveTo>
                  <a:pt x="16981" y="0"/>
                </a:moveTo>
                <a:lnTo>
                  <a:pt x="8290" y="5214"/>
                </a:lnTo>
                <a:lnTo>
                  <a:pt x="3053" y="11655"/>
                </a:lnTo>
                <a:lnTo>
                  <a:pt x="1147" y="15409"/>
                </a:lnTo>
                <a:lnTo>
                  <a:pt x="0" y="23462"/>
                </a:lnTo>
                <a:lnTo>
                  <a:pt x="1066" y="31164"/>
                </a:lnTo>
                <a:lnTo>
                  <a:pt x="3966" y="37013"/>
                </a:lnTo>
                <a:lnTo>
                  <a:pt x="6485" y="38500"/>
                </a:lnTo>
                <a:lnTo>
                  <a:pt x="13165" y="39181"/>
                </a:lnTo>
                <a:lnTo>
                  <a:pt x="19044" y="37302"/>
                </a:lnTo>
                <a:lnTo>
                  <a:pt x="24083" y="33677"/>
                </a:lnTo>
                <a:lnTo>
                  <a:pt x="28747" y="28428"/>
                </a:lnTo>
                <a:lnTo>
                  <a:pt x="31373" y="28047"/>
                </a:lnTo>
                <a:lnTo>
                  <a:pt x="34216" y="29248"/>
                </a:lnTo>
                <a:lnTo>
                  <a:pt x="39920" y="34464"/>
                </a:lnTo>
                <a:lnTo>
                  <a:pt x="48541" y="48699"/>
                </a:lnTo>
                <a:lnTo>
                  <a:pt x="52998" y="5893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5965643" y="1844439"/>
            <a:ext cx="22919" cy="65485"/>
          </a:xfrm>
          <a:custGeom>
            <a:avLst/>
            <a:gdLst/>
            <a:ahLst/>
            <a:cxnLst/>
            <a:rect l="l" t="t" r="r" b="b"/>
            <a:pathLst>
              <a:path w="22919" h="65485">
                <a:moveTo>
                  <a:pt x="0" y="0"/>
                </a:moveTo>
                <a:lnTo>
                  <a:pt x="9364" y="13433"/>
                </a:lnTo>
                <a:lnTo>
                  <a:pt x="14497" y="30174"/>
                </a:lnTo>
                <a:lnTo>
                  <a:pt x="18322" y="46452"/>
                </a:lnTo>
                <a:lnTo>
                  <a:pt x="21903" y="61294"/>
                </a:lnTo>
                <a:lnTo>
                  <a:pt x="22919" y="6548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6024622" y="1857474"/>
            <a:ext cx="62211" cy="68760"/>
          </a:xfrm>
          <a:custGeom>
            <a:avLst/>
            <a:gdLst/>
            <a:ahLst/>
            <a:cxnLst/>
            <a:rect l="l" t="t" r="r" b="b"/>
            <a:pathLst>
              <a:path w="62211" h="68760">
                <a:moveTo>
                  <a:pt x="0" y="0"/>
                </a:moveTo>
                <a:lnTo>
                  <a:pt x="7123" y="18127"/>
                </a:lnTo>
                <a:lnTo>
                  <a:pt x="10806" y="31704"/>
                </a:lnTo>
                <a:lnTo>
                  <a:pt x="13655" y="43802"/>
                </a:lnTo>
                <a:lnTo>
                  <a:pt x="14196" y="44845"/>
                </a:lnTo>
                <a:lnTo>
                  <a:pt x="14676" y="33863"/>
                </a:lnTo>
                <a:lnTo>
                  <a:pt x="18528" y="25115"/>
                </a:lnTo>
                <a:lnTo>
                  <a:pt x="22539" y="24019"/>
                </a:lnTo>
                <a:lnTo>
                  <a:pt x="33786" y="27653"/>
                </a:lnTo>
                <a:lnTo>
                  <a:pt x="49221" y="39925"/>
                </a:lnTo>
                <a:lnTo>
                  <a:pt x="57796" y="53344"/>
                </a:lnTo>
                <a:lnTo>
                  <a:pt x="62211" y="6876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6132716" y="1862075"/>
            <a:ext cx="55663" cy="11709"/>
          </a:xfrm>
          <a:custGeom>
            <a:avLst/>
            <a:gdLst/>
            <a:ahLst/>
            <a:cxnLst/>
            <a:rect l="l" t="t" r="r" b="b"/>
            <a:pathLst>
              <a:path w="55663" h="11709">
                <a:moveTo>
                  <a:pt x="0" y="1886"/>
                </a:moveTo>
                <a:lnTo>
                  <a:pt x="10455" y="0"/>
                </a:lnTo>
                <a:lnTo>
                  <a:pt x="27505" y="2375"/>
                </a:lnTo>
                <a:lnTo>
                  <a:pt x="41984" y="6276"/>
                </a:lnTo>
                <a:lnTo>
                  <a:pt x="55663" y="1170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6152405" y="1890094"/>
            <a:ext cx="42566" cy="13097"/>
          </a:xfrm>
          <a:custGeom>
            <a:avLst/>
            <a:gdLst/>
            <a:ahLst/>
            <a:cxnLst/>
            <a:rect l="l" t="t" r="r" b="b"/>
            <a:pathLst>
              <a:path w="42566" h="13097">
                <a:moveTo>
                  <a:pt x="0" y="0"/>
                </a:moveTo>
                <a:lnTo>
                  <a:pt x="15217" y="4531"/>
                </a:lnTo>
                <a:lnTo>
                  <a:pt x="33606" y="10515"/>
                </a:lnTo>
                <a:lnTo>
                  <a:pt x="42566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6234307" y="1715686"/>
            <a:ext cx="87488" cy="187444"/>
          </a:xfrm>
          <a:custGeom>
            <a:avLst/>
            <a:gdLst/>
            <a:ahLst/>
            <a:cxnLst/>
            <a:rect l="l" t="t" r="r" b="b"/>
            <a:pathLst>
              <a:path w="87488" h="187444">
                <a:moveTo>
                  <a:pt x="0" y="36824"/>
                </a:moveTo>
                <a:lnTo>
                  <a:pt x="0" y="29871"/>
                </a:lnTo>
                <a:lnTo>
                  <a:pt x="5214" y="18594"/>
                </a:lnTo>
                <a:lnTo>
                  <a:pt x="13672" y="9513"/>
                </a:lnTo>
                <a:lnTo>
                  <a:pt x="26567" y="3951"/>
                </a:lnTo>
                <a:lnTo>
                  <a:pt x="43647" y="0"/>
                </a:lnTo>
                <a:lnTo>
                  <a:pt x="59056" y="1"/>
                </a:lnTo>
                <a:lnTo>
                  <a:pt x="87488" y="34173"/>
                </a:lnTo>
                <a:lnTo>
                  <a:pt x="86058" y="47894"/>
                </a:lnTo>
                <a:lnTo>
                  <a:pt x="81162" y="66056"/>
                </a:lnTo>
                <a:lnTo>
                  <a:pt x="72989" y="81971"/>
                </a:lnTo>
                <a:lnTo>
                  <a:pt x="57198" y="97692"/>
                </a:lnTo>
                <a:lnTo>
                  <a:pt x="55959" y="100323"/>
                </a:lnTo>
                <a:lnTo>
                  <a:pt x="66000" y="153427"/>
                </a:lnTo>
                <a:lnTo>
                  <a:pt x="72188" y="169361"/>
                </a:lnTo>
                <a:lnTo>
                  <a:pt x="78584" y="187444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6311298" y="1949934"/>
            <a:ext cx="0" cy="11051"/>
          </a:xfrm>
          <a:custGeom>
            <a:avLst/>
            <a:gdLst/>
            <a:ahLst/>
            <a:cxnLst/>
            <a:rect l="l" t="t" r="r" b="b"/>
            <a:pathLst>
              <a:path w="0" h="11051">
                <a:moveTo>
                  <a:pt x="0" y="0"/>
                </a:moveTo>
                <a:lnTo>
                  <a:pt x="0" y="11051"/>
                </a:lnTo>
              </a:path>
            </a:pathLst>
          </a:custGeom>
          <a:ln w="327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4583841" y="2119596"/>
            <a:ext cx="65484" cy="13097"/>
          </a:xfrm>
          <a:custGeom>
            <a:avLst/>
            <a:gdLst/>
            <a:ahLst/>
            <a:cxnLst/>
            <a:rect l="l" t="t" r="r" b="b"/>
            <a:pathLst>
              <a:path w="65484" h="13097">
                <a:moveTo>
                  <a:pt x="0" y="0"/>
                </a:moveTo>
                <a:lnTo>
                  <a:pt x="13433" y="727"/>
                </a:lnTo>
                <a:lnTo>
                  <a:pt x="30537" y="4864"/>
                </a:lnTo>
                <a:lnTo>
                  <a:pt x="48338" y="8555"/>
                </a:lnTo>
                <a:lnTo>
                  <a:pt x="65484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4596970" y="2155553"/>
            <a:ext cx="52387" cy="13097"/>
          </a:xfrm>
          <a:custGeom>
            <a:avLst/>
            <a:gdLst/>
            <a:ahLst/>
            <a:cxnLst/>
            <a:rect l="l" t="t" r="r" b="b"/>
            <a:pathLst>
              <a:path w="52387" h="13097">
                <a:moveTo>
                  <a:pt x="0" y="0"/>
                </a:moveTo>
                <a:lnTo>
                  <a:pt x="17157" y="4531"/>
                </a:lnTo>
                <a:lnTo>
                  <a:pt x="35279" y="9225"/>
                </a:lnTo>
                <a:lnTo>
                  <a:pt x="52387" y="1309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4778742" y="2035733"/>
            <a:ext cx="83475" cy="204890"/>
          </a:xfrm>
          <a:custGeom>
            <a:avLst/>
            <a:gdLst/>
            <a:ahLst/>
            <a:cxnLst/>
            <a:rect l="l" t="t" r="r" b="b"/>
            <a:pathLst>
              <a:path w="83475" h="204890">
                <a:moveTo>
                  <a:pt x="83475" y="1886"/>
                </a:moveTo>
                <a:lnTo>
                  <a:pt x="40868" y="7897"/>
                </a:lnTo>
                <a:lnTo>
                  <a:pt x="3547" y="31914"/>
                </a:lnTo>
                <a:lnTo>
                  <a:pt x="0" y="56863"/>
                </a:lnTo>
                <a:lnTo>
                  <a:pt x="1627" y="69977"/>
                </a:lnTo>
                <a:lnTo>
                  <a:pt x="22272" y="109448"/>
                </a:lnTo>
                <a:lnTo>
                  <a:pt x="63459" y="122642"/>
                </a:lnTo>
                <a:lnTo>
                  <a:pt x="65401" y="123500"/>
                </a:lnTo>
                <a:lnTo>
                  <a:pt x="65241" y="124800"/>
                </a:lnTo>
                <a:lnTo>
                  <a:pt x="61546" y="127820"/>
                </a:lnTo>
                <a:lnTo>
                  <a:pt x="43619" y="135708"/>
                </a:lnTo>
                <a:lnTo>
                  <a:pt x="35808" y="140672"/>
                </a:lnTo>
                <a:lnTo>
                  <a:pt x="33506" y="144251"/>
                </a:lnTo>
                <a:lnTo>
                  <a:pt x="31920" y="153079"/>
                </a:lnTo>
                <a:lnTo>
                  <a:pt x="32733" y="156525"/>
                </a:lnTo>
                <a:lnTo>
                  <a:pt x="34367" y="159186"/>
                </a:lnTo>
                <a:lnTo>
                  <a:pt x="39093" y="163113"/>
                </a:lnTo>
                <a:lnTo>
                  <a:pt x="48617" y="167368"/>
                </a:lnTo>
                <a:lnTo>
                  <a:pt x="65823" y="172066"/>
                </a:lnTo>
                <a:lnTo>
                  <a:pt x="69524" y="173185"/>
                </a:lnTo>
                <a:lnTo>
                  <a:pt x="70900" y="175385"/>
                </a:lnTo>
                <a:lnTo>
                  <a:pt x="70726" y="178308"/>
                </a:lnTo>
                <a:lnTo>
                  <a:pt x="66081" y="191716"/>
                </a:lnTo>
                <a:lnTo>
                  <a:pt x="66785" y="194652"/>
                </a:lnTo>
                <a:lnTo>
                  <a:pt x="76926" y="20489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4944109" y="2135788"/>
            <a:ext cx="114599" cy="85131"/>
          </a:xfrm>
          <a:custGeom>
            <a:avLst/>
            <a:gdLst/>
            <a:ahLst/>
            <a:cxnLst/>
            <a:rect l="l" t="t" r="r" b="b"/>
            <a:pathLst>
              <a:path w="114599" h="85131">
                <a:moveTo>
                  <a:pt x="0" y="0"/>
                </a:moveTo>
                <a:lnTo>
                  <a:pt x="44686" y="33159"/>
                </a:lnTo>
                <a:lnTo>
                  <a:pt x="64730" y="50754"/>
                </a:lnTo>
                <a:lnTo>
                  <a:pt x="82855" y="64638"/>
                </a:lnTo>
                <a:lnTo>
                  <a:pt x="97580" y="74567"/>
                </a:lnTo>
                <a:lnTo>
                  <a:pt x="114599" y="8513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4976886" y="2129180"/>
            <a:ext cx="32743" cy="98229"/>
          </a:xfrm>
          <a:custGeom>
            <a:avLst/>
            <a:gdLst/>
            <a:ahLst/>
            <a:cxnLst/>
            <a:rect l="l" t="t" r="r" b="b"/>
            <a:pathLst>
              <a:path w="32743" h="98229">
                <a:moveTo>
                  <a:pt x="32743" y="0"/>
                </a:moveTo>
                <a:lnTo>
                  <a:pt x="24180" y="49536"/>
                </a:lnTo>
                <a:lnTo>
                  <a:pt x="3475" y="92700"/>
                </a:lnTo>
                <a:lnTo>
                  <a:pt x="0" y="98229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5104620" y="2050536"/>
            <a:ext cx="39292" cy="209556"/>
          </a:xfrm>
          <a:custGeom>
            <a:avLst/>
            <a:gdLst/>
            <a:ahLst/>
            <a:cxnLst/>
            <a:rect l="l" t="t" r="r" b="b"/>
            <a:pathLst>
              <a:path w="39292" h="209556">
                <a:moveTo>
                  <a:pt x="0" y="0"/>
                </a:moveTo>
                <a:lnTo>
                  <a:pt x="6295" y="49707"/>
                </a:lnTo>
                <a:lnTo>
                  <a:pt x="13992" y="95535"/>
                </a:lnTo>
                <a:lnTo>
                  <a:pt x="24924" y="145980"/>
                </a:lnTo>
                <a:lnTo>
                  <a:pt x="28258" y="160623"/>
                </a:lnTo>
                <a:lnTo>
                  <a:pt x="31208" y="173660"/>
                </a:lnTo>
                <a:lnTo>
                  <a:pt x="33902" y="185626"/>
                </a:lnTo>
                <a:lnTo>
                  <a:pt x="36896" y="198920"/>
                </a:lnTo>
                <a:lnTo>
                  <a:pt x="39292" y="20955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5209435" y="2135609"/>
            <a:ext cx="91681" cy="85133"/>
          </a:xfrm>
          <a:custGeom>
            <a:avLst/>
            <a:gdLst/>
            <a:ahLst/>
            <a:cxnLst/>
            <a:rect l="l" t="t" r="r" b="b"/>
            <a:pathLst>
              <a:path w="91681" h="85133">
                <a:moveTo>
                  <a:pt x="0" y="0"/>
                </a:moveTo>
                <a:lnTo>
                  <a:pt x="13798" y="14161"/>
                </a:lnTo>
                <a:lnTo>
                  <a:pt x="26263" y="28001"/>
                </a:lnTo>
                <a:lnTo>
                  <a:pt x="41263" y="43854"/>
                </a:lnTo>
                <a:lnTo>
                  <a:pt x="56903" y="59146"/>
                </a:lnTo>
                <a:lnTo>
                  <a:pt x="71131" y="70794"/>
                </a:lnTo>
                <a:lnTo>
                  <a:pt x="80850" y="77911"/>
                </a:lnTo>
                <a:lnTo>
                  <a:pt x="91681" y="8513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5242215" y="2142098"/>
            <a:ext cx="22920" cy="78585"/>
          </a:xfrm>
          <a:custGeom>
            <a:avLst/>
            <a:gdLst/>
            <a:ahLst/>
            <a:cxnLst/>
            <a:rect l="l" t="t" r="r" b="b"/>
            <a:pathLst>
              <a:path w="22920" h="78585">
                <a:moveTo>
                  <a:pt x="22920" y="0"/>
                </a:moveTo>
                <a:lnTo>
                  <a:pt x="19358" y="13596"/>
                </a:lnTo>
                <a:lnTo>
                  <a:pt x="17335" y="25325"/>
                </a:lnTo>
                <a:lnTo>
                  <a:pt x="15223" y="40240"/>
                </a:lnTo>
                <a:lnTo>
                  <a:pt x="8512" y="58047"/>
                </a:lnTo>
                <a:lnTo>
                  <a:pt x="1372" y="75125"/>
                </a:lnTo>
                <a:lnTo>
                  <a:pt x="0" y="78585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5340483" y="2096197"/>
            <a:ext cx="87612" cy="114603"/>
          </a:xfrm>
          <a:custGeom>
            <a:avLst/>
            <a:gdLst/>
            <a:ahLst/>
            <a:cxnLst/>
            <a:rect l="l" t="t" r="r" b="b"/>
            <a:pathLst>
              <a:path w="87612" h="114603">
                <a:moveTo>
                  <a:pt x="0" y="0"/>
                </a:moveTo>
                <a:lnTo>
                  <a:pt x="3476" y="3476"/>
                </a:lnTo>
                <a:lnTo>
                  <a:pt x="18649" y="11170"/>
                </a:lnTo>
                <a:lnTo>
                  <a:pt x="32408" y="17175"/>
                </a:lnTo>
                <a:lnTo>
                  <a:pt x="49623" y="22148"/>
                </a:lnTo>
                <a:lnTo>
                  <a:pt x="66406" y="30938"/>
                </a:lnTo>
                <a:lnTo>
                  <a:pt x="81445" y="44376"/>
                </a:lnTo>
                <a:lnTo>
                  <a:pt x="86890" y="53315"/>
                </a:lnTo>
                <a:lnTo>
                  <a:pt x="87612" y="65050"/>
                </a:lnTo>
                <a:lnTo>
                  <a:pt x="84780" y="77663"/>
                </a:lnTo>
                <a:lnTo>
                  <a:pt x="75004" y="92582"/>
                </a:lnTo>
                <a:lnTo>
                  <a:pt x="63254" y="103349"/>
                </a:lnTo>
                <a:lnTo>
                  <a:pt x="45841" y="11460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5461675" y="2089459"/>
            <a:ext cx="91769" cy="104548"/>
          </a:xfrm>
          <a:custGeom>
            <a:avLst/>
            <a:gdLst/>
            <a:ahLst/>
            <a:cxnLst/>
            <a:rect l="l" t="t" r="r" b="b"/>
            <a:pathLst>
              <a:path w="91769" h="104548">
                <a:moveTo>
                  <a:pt x="0" y="16501"/>
                </a:moveTo>
                <a:lnTo>
                  <a:pt x="3476" y="9548"/>
                </a:lnTo>
                <a:lnTo>
                  <a:pt x="9064" y="4194"/>
                </a:lnTo>
                <a:lnTo>
                  <a:pt x="12591" y="1747"/>
                </a:lnTo>
                <a:lnTo>
                  <a:pt x="23302" y="0"/>
                </a:lnTo>
                <a:lnTo>
                  <a:pt x="29723" y="43"/>
                </a:lnTo>
                <a:lnTo>
                  <a:pt x="66779" y="30872"/>
                </a:lnTo>
                <a:lnTo>
                  <a:pt x="86244" y="64054"/>
                </a:lnTo>
                <a:lnTo>
                  <a:pt x="91769" y="89773"/>
                </a:lnTo>
                <a:lnTo>
                  <a:pt x="90649" y="95910"/>
                </a:lnTo>
                <a:lnTo>
                  <a:pt x="87356" y="100002"/>
                </a:lnTo>
                <a:lnTo>
                  <a:pt x="76905" y="104548"/>
                </a:lnTo>
                <a:lnTo>
                  <a:pt x="60860" y="102688"/>
                </a:lnTo>
                <a:lnTo>
                  <a:pt x="13189" y="76005"/>
                </a:lnTo>
                <a:lnTo>
                  <a:pt x="3274" y="3942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5556672" y="2001844"/>
            <a:ext cx="117485" cy="226898"/>
          </a:xfrm>
          <a:custGeom>
            <a:avLst/>
            <a:gdLst/>
            <a:ahLst/>
            <a:cxnLst/>
            <a:rect l="l" t="t" r="r" b="b"/>
            <a:pathLst>
              <a:path w="117485" h="226898">
                <a:moveTo>
                  <a:pt x="0" y="9098"/>
                </a:moveTo>
                <a:lnTo>
                  <a:pt x="5592" y="4234"/>
                </a:lnTo>
                <a:lnTo>
                  <a:pt x="10853" y="1721"/>
                </a:lnTo>
                <a:lnTo>
                  <a:pt x="21690" y="0"/>
                </a:lnTo>
                <a:lnTo>
                  <a:pt x="37594" y="2966"/>
                </a:lnTo>
                <a:lnTo>
                  <a:pt x="75450" y="19245"/>
                </a:lnTo>
                <a:lnTo>
                  <a:pt x="101712" y="54359"/>
                </a:lnTo>
                <a:lnTo>
                  <a:pt x="98091" y="64591"/>
                </a:lnTo>
                <a:lnTo>
                  <a:pt x="90672" y="72797"/>
                </a:lnTo>
                <a:lnTo>
                  <a:pt x="74208" y="85289"/>
                </a:lnTo>
                <a:lnTo>
                  <a:pt x="56315" y="96034"/>
                </a:lnTo>
                <a:lnTo>
                  <a:pt x="50981" y="100006"/>
                </a:lnTo>
                <a:lnTo>
                  <a:pt x="51088" y="101356"/>
                </a:lnTo>
                <a:lnTo>
                  <a:pt x="52977" y="102256"/>
                </a:lnTo>
                <a:lnTo>
                  <a:pt x="58836" y="103984"/>
                </a:lnTo>
                <a:lnTo>
                  <a:pt x="75274" y="112906"/>
                </a:lnTo>
                <a:lnTo>
                  <a:pt x="80267" y="116601"/>
                </a:lnTo>
                <a:lnTo>
                  <a:pt x="85431" y="124509"/>
                </a:lnTo>
                <a:lnTo>
                  <a:pt x="84968" y="127151"/>
                </a:lnTo>
                <a:lnTo>
                  <a:pt x="80574" y="132027"/>
                </a:lnTo>
                <a:lnTo>
                  <a:pt x="68509" y="138472"/>
                </a:lnTo>
                <a:lnTo>
                  <a:pt x="62101" y="140940"/>
                </a:lnTo>
                <a:lnTo>
                  <a:pt x="61411" y="141743"/>
                </a:lnTo>
                <a:lnTo>
                  <a:pt x="62406" y="142279"/>
                </a:lnTo>
                <a:lnTo>
                  <a:pt x="79675" y="144877"/>
                </a:lnTo>
                <a:lnTo>
                  <a:pt x="96817" y="151322"/>
                </a:lnTo>
                <a:lnTo>
                  <a:pt x="105972" y="159991"/>
                </a:lnTo>
                <a:lnTo>
                  <a:pt x="112951" y="171120"/>
                </a:lnTo>
                <a:lnTo>
                  <a:pt x="117266" y="183343"/>
                </a:lnTo>
                <a:lnTo>
                  <a:pt x="117485" y="195082"/>
                </a:lnTo>
                <a:lnTo>
                  <a:pt x="114430" y="205999"/>
                </a:lnTo>
                <a:lnTo>
                  <a:pt x="108221" y="215702"/>
                </a:lnTo>
                <a:lnTo>
                  <a:pt x="99640" y="221955"/>
                </a:lnTo>
                <a:lnTo>
                  <a:pt x="89399" y="225583"/>
                </a:lnTo>
                <a:lnTo>
                  <a:pt x="70996" y="226898"/>
                </a:lnTo>
                <a:lnTo>
                  <a:pt x="56901" y="224627"/>
                </a:lnTo>
                <a:lnTo>
                  <a:pt x="42567" y="221937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4006850" y="865558"/>
            <a:ext cx="2945129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29" y="0"/>
                </a:lnTo>
                <a:lnTo>
                  <a:pt x="2945129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4018279" y="3085835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6963409" y="876988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 txBox="1"/>
          <p:nvPr/>
        </p:nvSpPr>
        <p:spPr>
          <a:xfrm>
            <a:off x="1584325" y="6655037"/>
            <a:ext cx="851535" cy="149225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900">
                <a:latin typeface="Arial"/>
                <a:cs typeface="Arial"/>
              </a:rPr>
              <a:t>Sep 16­3:43 PM</a:t>
            </a:r>
            <a:endParaRPr sz="900">
              <a:latin typeface="Arial"/>
              <a:cs typeface="Arial"/>
            </a:endParaRPr>
          </a:p>
        </p:txBody>
      </p:sp>
      <p:sp>
        <p:nvSpPr>
          <p:cNvPr id="179" name="object 179"/>
          <p:cNvSpPr/>
          <p:nvPr/>
        </p:nvSpPr>
        <p:spPr>
          <a:xfrm>
            <a:off x="1055235" y="4247004"/>
            <a:ext cx="52381" cy="206249"/>
          </a:xfrm>
          <a:custGeom>
            <a:avLst/>
            <a:gdLst/>
            <a:ahLst/>
            <a:cxnLst/>
            <a:rect l="l" t="t" r="r" b="b"/>
            <a:pathLst>
              <a:path w="52381" h="206249">
                <a:moveTo>
                  <a:pt x="0" y="0"/>
                </a:moveTo>
                <a:lnTo>
                  <a:pt x="11175" y="45050"/>
                </a:lnTo>
                <a:lnTo>
                  <a:pt x="22550" y="82784"/>
                </a:lnTo>
                <a:lnTo>
                  <a:pt x="30877" y="110029"/>
                </a:lnTo>
                <a:lnTo>
                  <a:pt x="34771" y="123187"/>
                </a:lnTo>
                <a:lnTo>
                  <a:pt x="46922" y="169175"/>
                </a:lnTo>
                <a:lnTo>
                  <a:pt x="50763" y="191263"/>
                </a:lnTo>
                <a:lnTo>
                  <a:pt x="52381" y="20624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1133815" y="4385996"/>
            <a:ext cx="77067" cy="76558"/>
          </a:xfrm>
          <a:custGeom>
            <a:avLst/>
            <a:gdLst/>
            <a:ahLst/>
            <a:cxnLst/>
            <a:rect l="l" t="t" r="r" b="b"/>
            <a:pathLst>
              <a:path w="77067" h="76558">
                <a:moveTo>
                  <a:pt x="0" y="1738"/>
                </a:moveTo>
                <a:lnTo>
                  <a:pt x="5213" y="0"/>
                </a:lnTo>
                <a:lnTo>
                  <a:pt x="18883" y="657"/>
                </a:lnTo>
                <a:lnTo>
                  <a:pt x="32522" y="9987"/>
                </a:lnTo>
                <a:lnTo>
                  <a:pt x="47919" y="24683"/>
                </a:lnTo>
                <a:lnTo>
                  <a:pt x="63251" y="40915"/>
                </a:lnTo>
                <a:lnTo>
                  <a:pt x="72732" y="54919"/>
                </a:lnTo>
                <a:lnTo>
                  <a:pt x="77067" y="66115"/>
                </a:lnTo>
                <a:lnTo>
                  <a:pt x="76569" y="73515"/>
                </a:lnTo>
                <a:lnTo>
                  <a:pt x="73963" y="75416"/>
                </a:lnTo>
                <a:lnTo>
                  <a:pt x="65246" y="76558"/>
                </a:lnTo>
                <a:lnTo>
                  <a:pt x="53128" y="72943"/>
                </a:lnTo>
                <a:lnTo>
                  <a:pt x="40345" y="66123"/>
                </a:lnTo>
                <a:lnTo>
                  <a:pt x="24163" y="51774"/>
                </a:lnTo>
                <a:lnTo>
                  <a:pt x="19642" y="4757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1237281" y="4384416"/>
            <a:ext cx="83533" cy="153870"/>
          </a:xfrm>
          <a:custGeom>
            <a:avLst/>
            <a:gdLst/>
            <a:ahLst/>
            <a:cxnLst/>
            <a:rect l="l" t="t" r="r" b="b"/>
            <a:pathLst>
              <a:path w="83533" h="153870">
                <a:moveTo>
                  <a:pt x="34042" y="0"/>
                </a:moveTo>
                <a:lnTo>
                  <a:pt x="25352" y="0"/>
                </a:lnTo>
                <a:lnTo>
                  <a:pt x="18176" y="2909"/>
                </a:lnTo>
                <a:lnTo>
                  <a:pt x="8001" y="11653"/>
                </a:lnTo>
                <a:lnTo>
                  <a:pt x="2461" y="19365"/>
                </a:lnTo>
                <a:lnTo>
                  <a:pt x="0" y="27644"/>
                </a:lnTo>
                <a:lnTo>
                  <a:pt x="798" y="31888"/>
                </a:lnTo>
                <a:lnTo>
                  <a:pt x="5565" y="40484"/>
                </a:lnTo>
                <a:lnTo>
                  <a:pt x="16430" y="51766"/>
                </a:lnTo>
                <a:lnTo>
                  <a:pt x="21573" y="53426"/>
                </a:lnTo>
                <a:lnTo>
                  <a:pt x="34078" y="53330"/>
                </a:lnTo>
                <a:lnTo>
                  <a:pt x="43273" y="49893"/>
                </a:lnTo>
                <a:lnTo>
                  <a:pt x="46744" y="47449"/>
                </a:lnTo>
                <a:lnTo>
                  <a:pt x="51240" y="49093"/>
                </a:lnTo>
                <a:lnTo>
                  <a:pt x="75202" y="85737"/>
                </a:lnTo>
                <a:lnTo>
                  <a:pt x="83466" y="123072"/>
                </a:lnTo>
                <a:lnTo>
                  <a:pt x="83533" y="137151"/>
                </a:lnTo>
                <a:lnTo>
                  <a:pt x="81950" y="141997"/>
                </a:lnTo>
                <a:lnTo>
                  <a:pt x="79440" y="145591"/>
                </a:lnTo>
                <a:lnTo>
                  <a:pt x="70055" y="15387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1376097" y="4453123"/>
            <a:ext cx="49107" cy="78572"/>
          </a:xfrm>
          <a:custGeom>
            <a:avLst/>
            <a:gdLst/>
            <a:ahLst/>
            <a:cxnLst/>
            <a:rect l="l" t="t" r="r" b="b"/>
            <a:pathLst>
              <a:path w="49107" h="78572">
                <a:moveTo>
                  <a:pt x="0" y="0"/>
                </a:moveTo>
                <a:lnTo>
                  <a:pt x="0" y="16836"/>
                </a:lnTo>
                <a:lnTo>
                  <a:pt x="1737" y="33922"/>
                </a:lnTo>
                <a:lnTo>
                  <a:pt x="5947" y="49058"/>
                </a:lnTo>
                <a:lnTo>
                  <a:pt x="12109" y="61057"/>
                </a:lnTo>
                <a:lnTo>
                  <a:pt x="18962" y="68241"/>
                </a:lnTo>
                <a:lnTo>
                  <a:pt x="31001" y="74945"/>
                </a:lnTo>
                <a:lnTo>
                  <a:pt x="49107" y="7857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1425215" y="4475997"/>
            <a:ext cx="6547" cy="124407"/>
          </a:xfrm>
          <a:custGeom>
            <a:avLst/>
            <a:gdLst/>
            <a:ahLst/>
            <a:cxnLst/>
            <a:rect l="l" t="t" r="r" b="b"/>
            <a:pathLst>
              <a:path w="6547" h="124407">
                <a:moveTo>
                  <a:pt x="0" y="0"/>
                </a:moveTo>
                <a:lnTo>
                  <a:pt x="3561" y="14564"/>
                </a:lnTo>
                <a:lnTo>
                  <a:pt x="4856" y="27571"/>
                </a:lnTo>
                <a:lnTo>
                  <a:pt x="4219" y="43052"/>
                </a:lnTo>
                <a:lnTo>
                  <a:pt x="3694" y="59633"/>
                </a:lnTo>
                <a:lnTo>
                  <a:pt x="3460" y="75975"/>
                </a:lnTo>
                <a:lnTo>
                  <a:pt x="3356" y="90514"/>
                </a:lnTo>
                <a:lnTo>
                  <a:pt x="4280" y="104251"/>
                </a:lnTo>
                <a:lnTo>
                  <a:pt x="5876" y="118435"/>
                </a:lnTo>
                <a:lnTo>
                  <a:pt x="6547" y="12440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1484276" y="4259876"/>
            <a:ext cx="42439" cy="193161"/>
          </a:xfrm>
          <a:custGeom>
            <a:avLst/>
            <a:gdLst/>
            <a:ahLst/>
            <a:cxnLst/>
            <a:rect l="l" t="t" r="r" b="b"/>
            <a:pathLst>
              <a:path w="42439" h="193161">
                <a:moveTo>
                  <a:pt x="42439" y="0"/>
                </a:moveTo>
                <a:lnTo>
                  <a:pt x="20103" y="42431"/>
                </a:lnTo>
                <a:lnTo>
                  <a:pt x="4992" y="82684"/>
                </a:lnTo>
                <a:lnTo>
                  <a:pt x="0" y="123927"/>
                </a:lnTo>
                <a:lnTo>
                  <a:pt x="1414" y="133909"/>
                </a:lnTo>
                <a:lnTo>
                  <a:pt x="3812" y="143838"/>
                </a:lnTo>
                <a:lnTo>
                  <a:pt x="6866" y="153731"/>
                </a:lnTo>
                <a:lnTo>
                  <a:pt x="15110" y="170544"/>
                </a:lnTo>
                <a:lnTo>
                  <a:pt x="25126" y="186459"/>
                </a:lnTo>
                <a:lnTo>
                  <a:pt x="29344" y="19316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1549644" y="4367871"/>
            <a:ext cx="94944" cy="16369"/>
          </a:xfrm>
          <a:custGeom>
            <a:avLst/>
            <a:gdLst/>
            <a:ahLst/>
            <a:cxnLst/>
            <a:rect l="l" t="t" r="r" b="b"/>
            <a:pathLst>
              <a:path w="94944" h="16369">
                <a:moveTo>
                  <a:pt x="0" y="0"/>
                </a:moveTo>
                <a:lnTo>
                  <a:pt x="13904" y="0"/>
                </a:lnTo>
                <a:lnTo>
                  <a:pt x="28490" y="2910"/>
                </a:lnTo>
                <a:lnTo>
                  <a:pt x="44674" y="7477"/>
                </a:lnTo>
                <a:lnTo>
                  <a:pt x="61567" y="11932"/>
                </a:lnTo>
                <a:lnTo>
                  <a:pt x="75866" y="14397"/>
                </a:lnTo>
                <a:lnTo>
                  <a:pt x="89291" y="15785"/>
                </a:lnTo>
                <a:lnTo>
                  <a:pt x="94944" y="1636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1680613" y="4266746"/>
            <a:ext cx="94944" cy="212395"/>
          </a:xfrm>
          <a:custGeom>
            <a:avLst/>
            <a:gdLst/>
            <a:ahLst/>
            <a:cxnLst/>
            <a:rect l="l" t="t" r="r" b="b"/>
            <a:pathLst>
              <a:path w="94944" h="212395">
                <a:moveTo>
                  <a:pt x="0" y="12684"/>
                </a:moveTo>
                <a:lnTo>
                  <a:pt x="5591" y="5206"/>
                </a:lnTo>
                <a:lnTo>
                  <a:pt x="10851" y="751"/>
                </a:lnTo>
                <a:lnTo>
                  <a:pt x="14509" y="0"/>
                </a:lnTo>
                <a:lnTo>
                  <a:pt x="32479" y="3051"/>
                </a:lnTo>
                <a:lnTo>
                  <a:pt x="57652" y="35030"/>
                </a:lnTo>
                <a:lnTo>
                  <a:pt x="60182" y="42259"/>
                </a:lnTo>
                <a:lnTo>
                  <a:pt x="61805" y="59726"/>
                </a:lnTo>
                <a:lnTo>
                  <a:pt x="62087" y="77187"/>
                </a:lnTo>
                <a:lnTo>
                  <a:pt x="61788" y="90461"/>
                </a:lnTo>
                <a:lnTo>
                  <a:pt x="51387" y="139280"/>
                </a:lnTo>
                <a:lnTo>
                  <a:pt x="25662" y="177309"/>
                </a:lnTo>
                <a:lnTo>
                  <a:pt x="14475" y="181264"/>
                </a:lnTo>
                <a:lnTo>
                  <a:pt x="11469" y="180000"/>
                </a:lnTo>
                <a:lnTo>
                  <a:pt x="9101" y="177339"/>
                </a:lnTo>
                <a:lnTo>
                  <a:pt x="7158" y="173746"/>
                </a:lnTo>
                <a:lnTo>
                  <a:pt x="5970" y="165873"/>
                </a:lnTo>
                <a:lnTo>
                  <a:pt x="6433" y="148963"/>
                </a:lnTo>
                <a:lnTo>
                  <a:pt x="40485" y="163713"/>
                </a:lnTo>
                <a:lnTo>
                  <a:pt x="53885" y="176572"/>
                </a:lnTo>
                <a:lnTo>
                  <a:pt x="67238" y="188834"/>
                </a:lnTo>
                <a:lnTo>
                  <a:pt x="82208" y="202827"/>
                </a:lnTo>
                <a:lnTo>
                  <a:pt x="94944" y="2123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1778844" y="4240098"/>
            <a:ext cx="46846" cy="284836"/>
          </a:xfrm>
          <a:custGeom>
            <a:avLst/>
            <a:gdLst/>
            <a:ahLst/>
            <a:cxnLst/>
            <a:rect l="l" t="t" r="r" b="b"/>
            <a:pathLst>
              <a:path w="46846" h="284836">
                <a:moveTo>
                  <a:pt x="0" y="0"/>
                </a:moveTo>
                <a:lnTo>
                  <a:pt x="19010" y="35710"/>
                </a:lnTo>
                <a:lnTo>
                  <a:pt x="33562" y="85518"/>
                </a:lnTo>
                <a:lnTo>
                  <a:pt x="41472" y="130407"/>
                </a:lnTo>
                <a:lnTo>
                  <a:pt x="45715" y="171699"/>
                </a:lnTo>
                <a:lnTo>
                  <a:pt x="46846" y="190859"/>
                </a:lnTo>
                <a:lnTo>
                  <a:pt x="46509" y="206906"/>
                </a:lnTo>
                <a:lnTo>
                  <a:pt x="35240" y="259874"/>
                </a:lnTo>
                <a:lnTo>
                  <a:pt x="25962" y="275742"/>
                </a:lnTo>
                <a:lnTo>
                  <a:pt x="19643" y="284836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1903269" y="4364465"/>
            <a:ext cx="55658" cy="19643"/>
          </a:xfrm>
          <a:custGeom>
            <a:avLst/>
            <a:gdLst/>
            <a:ahLst/>
            <a:cxnLst/>
            <a:rect l="l" t="t" r="r" b="b"/>
            <a:pathLst>
              <a:path w="55658" h="19643">
                <a:moveTo>
                  <a:pt x="0" y="0"/>
                </a:moveTo>
                <a:lnTo>
                  <a:pt x="17932" y="7477"/>
                </a:lnTo>
                <a:lnTo>
                  <a:pt x="35749" y="13775"/>
                </a:lnTo>
                <a:lnTo>
                  <a:pt x="51294" y="18376"/>
                </a:lnTo>
                <a:lnTo>
                  <a:pt x="55658" y="1964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1939297" y="4400435"/>
            <a:ext cx="29466" cy="9822"/>
          </a:xfrm>
          <a:custGeom>
            <a:avLst/>
            <a:gdLst/>
            <a:ahLst/>
            <a:cxnLst/>
            <a:rect l="l" t="t" r="r" b="b"/>
            <a:pathLst>
              <a:path w="29466" h="9822">
                <a:moveTo>
                  <a:pt x="0" y="0"/>
                </a:moveTo>
                <a:lnTo>
                  <a:pt x="16837" y="6152"/>
                </a:lnTo>
                <a:lnTo>
                  <a:pt x="29466" y="9822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2050628" y="4292556"/>
            <a:ext cx="58064" cy="114383"/>
          </a:xfrm>
          <a:custGeom>
            <a:avLst/>
            <a:gdLst/>
            <a:ahLst/>
            <a:cxnLst/>
            <a:rect l="l" t="t" r="r" b="b"/>
            <a:pathLst>
              <a:path w="58064" h="114383">
                <a:moveTo>
                  <a:pt x="0" y="32532"/>
                </a:moveTo>
                <a:lnTo>
                  <a:pt x="23272" y="805"/>
                </a:lnTo>
                <a:lnTo>
                  <a:pt x="31200" y="0"/>
                </a:lnTo>
                <a:lnTo>
                  <a:pt x="39574" y="2794"/>
                </a:lnTo>
                <a:lnTo>
                  <a:pt x="43844" y="5067"/>
                </a:lnTo>
                <a:lnTo>
                  <a:pt x="51499" y="14383"/>
                </a:lnTo>
                <a:lnTo>
                  <a:pt x="55068" y="20433"/>
                </a:lnTo>
                <a:lnTo>
                  <a:pt x="58064" y="34915"/>
                </a:lnTo>
                <a:lnTo>
                  <a:pt x="57455" y="50689"/>
                </a:lnTo>
                <a:lnTo>
                  <a:pt x="53547" y="66187"/>
                </a:lnTo>
                <a:lnTo>
                  <a:pt x="47201" y="80594"/>
                </a:lnTo>
                <a:lnTo>
                  <a:pt x="39895" y="93545"/>
                </a:lnTo>
                <a:lnTo>
                  <a:pt x="29222" y="109836"/>
                </a:lnTo>
                <a:lnTo>
                  <a:pt x="26192" y="11438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2116123" y="4485474"/>
            <a:ext cx="3273" cy="3273"/>
          </a:xfrm>
          <a:custGeom>
            <a:avLst/>
            <a:gdLst/>
            <a:ahLst/>
            <a:cxnLst/>
            <a:rect l="l" t="t" r="r" b="b"/>
            <a:pathLst>
              <a:path w="3273" h="3273">
                <a:moveTo>
                  <a:pt x="0" y="0"/>
                </a:moveTo>
                <a:lnTo>
                  <a:pt x="3273" y="3273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2512772" y="4338336"/>
            <a:ext cx="97573" cy="160621"/>
          </a:xfrm>
          <a:custGeom>
            <a:avLst/>
            <a:gdLst/>
            <a:ahLst/>
            <a:cxnLst/>
            <a:rect l="l" t="t" r="r" b="b"/>
            <a:pathLst>
              <a:path w="97573" h="160621">
                <a:moveTo>
                  <a:pt x="5905" y="3475"/>
                </a:moveTo>
                <a:lnTo>
                  <a:pt x="9381" y="0"/>
                </a:lnTo>
                <a:lnTo>
                  <a:pt x="10769" y="430"/>
                </a:lnTo>
                <a:lnTo>
                  <a:pt x="13280" y="4790"/>
                </a:lnTo>
                <a:lnTo>
                  <a:pt x="13669" y="10607"/>
                </a:lnTo>
                <a:lnTo>
                  <a:pt x="12693" y="28448"/>
                </a:lnTo>
                <a:lnTo>
                  <a:pt x="8923" y="70086"/>
                </a:lnTo>
                <a:lnTo>
                  <a:pt x="3688" y="114505"/>
                </a:lnTo>
                <a:lnTo>
                  <a:pt x="1525" y="127999"/>
                </a:lnTo>
                <a:lnTo>
                  <a:pt x="0" y="145822"/>
                </a:lnTo>
                <a:lnTo>
                  <a:pt x="876" y="150392"/>
                </a:lnTo>
                <a:lnTo>
                  <a:pt x="4761" y="157408"/>
                </a:lnTo>
                <a:lnTo>
                  <a:pt x="7689" y="159207"/>
                </a:lnTo>
                <a:lnTo>
                  <a:pt x="14822" y="160235"/>
                </a:lnTo>
                <a:lnTo>
                  <a:pt x="28756" y="158769"/>
                </a:lnTo>
                <a:lnTo>
                  <a:pt x="46142" y="157769"/>
                </a:lnTo>
                <a:lnTo>
                  <a:pt x="59679" y="157534"/>
                </a:lnTo>
                <a:lnTo>
                  <a:pt x="73456" y="157794"/>
                </a:lnTo>
                <a:lnTo>
                  <a:pt x="89619" y="159622"/>
                </a:lnTo>
                <a:lnTo>
                  <a:pt x="97573" y="16062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2602803" y="4361411"/>
            <a:ext cx="17381" cy="261911"/>
          </a:xfrm>
          <a:custGeom>
            <a:avLst/>
            <a:gdLst/>
            <a:ahLst/>
            <a:cxnLst/>
            <a:rect l="l" t="t" r="r" b="b"/>
            <a:pathLst>
              <a:path w="17381" h="261911">
                <a:moveTo>
                  <a:pt x="14108" y="0"/>
                </a:moveTo>
                <a:lnTo>
                  <a:pt x="4883" y="40615"/>
                </a:lnTo>
                <a:lnTo>
                  <a:pt x="39" y="93628"/>
                </a:lnTo>
                <a:lnTo>
                  <a:pt x="0" y="109708"/>
                </a:lnTo>
                <a:lnTo>
                  <a:pt x="701" y="126249"/>
                </a:lnTo>
                <a:lnTo>
                  <a:pt x="4193" y="173455"/>
                </a:lnTo>
                <a:lnTo>
                  <a:pt x="8502" y="212178"/>
                </a:lnTo>
                <a:lnTo>
                  <a:pt x="16207" y="255569"/>
                </a:lnTo>
                <a:lnTo>
                  <a:pt x="17381" y="26191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2639348" y="4238972"/>
            <a:ext cx="53203" cy="99477"/>
          </a:xfrm>
          <a:custGeom>
            <a:avLst/>
            <a:gdLst/>
            <a:ahLst/>
            <a:cxnLst/>
            <a:rect l="l" t="t" r="r" b="b"/>
            <a:pathLst>
              <a:path w="53203" h="99477">
                <a:moveTo>
                  <a:pt x="3772" y="20903"/>
                </a:moveTo>
                <a:lnTo>
                  <a:pt x="296" y="17427"/>
                </a:lnTo>
                <a:lnTo>
                  <a:pt x="0" y="15312"/>
                </a:lnTo>
                <a:lnTo>
                  <a:pt x="1610" y="10051"/>
                </a:lnTo>
                <a:lnTo>
                  <a:pt x="5721" y="6016"/>
                </a:lnTo>
                <a:lnTo>
                  <a:pt x="15141" y="1699"/>
                </a:lnTo>
                <a:lnTo>
                  <a:pt x="23012" y="0"/>
                </a:lnTo>
                <a:lnTo>
                  <a:pt x="31360" y="457"/>
                </a:lnTo>
                <a:lnTo>
                  <a:pt x="44241" y="6236"/>
                </a:lnTo>
                <a:lnTo>
                  <a:pt x="50011" y="14748"/>
                </a:lnTo>
                <a:lnTo>
                  <a:pt x="53060" y="25443"/>
                </a:lnTo>
                <a:lnTo>
                  <a:pt x="53203" y="36259"/>
                </a:lnTo>
                <a:lnTo>
                  <a:pt x="49144" y="47129"/>
                </a:lnTo>
                <a:lnTo>
                  <a:pt x="36420" y="65451"/>
                </a:lnTo>
                <a:lnTo>
                  <a:pt x="30138" y="76178"/>
                </a:lnTo>
                <a:lnTo>
                  <a:pt x="30162" y="84878"/>
                </a:lnTo>
                <a:lnTo>
                  <a:pt x="33237" y="99477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2670354" y="4362346"/>
            <a:ext cx="14732" cy="14732"/>
          </a:xfrm>
          <a:custGeom>
            <a:avLst/>
            <a:gdLst/>
            <a:ahLst/>
            <a:cxnLst/>
            <a:rect l="l" t="t" r="r" b="b"/>
            <a:pathLst>
              <a:path w="14732" h="14732">
                <a:moveTo>
                  <a:pt x="11434" y="14732"/>
                </a:moveTo>
                <a:lnTo>
                  <a:pt x="3297" y="14732"/>
                </a:lnTo>
                <a:lnTo>
                  <a:pt x="0" y="11434"/>
                </a:lnTo>
                <a:lnTo>
                  <a:pt x="0" y="3297"/>
                </a:lnTo>
                <a:lnTo>
                  <a:pt x="3297" y="0"/>
                </a:lnTo>
                <a:lnTo>
                  <a:pt x="11434" y="0"/>
                </a:lnTo>
                <a:lnTo>
                  <a:pt x="14732" y="3297"/>
                </a:lnTo>
                <a:lnTo>
                  <a:pt x="14732" y="11434"/>
                </a:lnTo>
                <a:lnTo>
                  <a:pt x="11434" y="1473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2731554" y="4433306"/>
            <a:ext cx="65479" cy="16370"/>
          </a:xfrm>
          <a:custGeom>
            <a:avLst/>
            <a:gdLst/>
            <a:ahLst/>
            <a:cxnLst/>
            <a:rect l="l" t="t" r="r" b="b"/>
            <a:pathLst>
              <a:path w="65479" h="16370">
                <a:moveTo>
                  <a:pt x="0" y="0"/>
                </a:moveTo>
                <a:lnTo>
                  <a:pt x="17146" y="4556"/>
                </a:lnTo>
                <a:lnTo>
                  <a:pt x="32201" y="7696"/>
                </a:lnTo>
                <a:lnTo>
                  <a:pt x="50606" y="12015"/>
                </a:lnTo>
                <a:lnTo>
                  <a:pt x="65479" y="1637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2757765" y="4475824"/>
            <a:ext cx="36013" cy="6548"/>
          </a:xfrm>
          <a:custGeom>
            <a:avLst/>
            <a:gdLst/>
            <a:ahLst/>
            <a:cxnLst/>
            <a:rect l="l" t="t" r="r" b="b"/>
            <a:pathLst>
              <a:path w="36013" h="6548">
                <a:moveTo>
                  <a:pt x="0" y="0"/>
                </a:moveTo>
                <a:lnTo>
                  <a:pt x="18227" y="4556"/>
                </a:lnTo>
                <a:lnTo>
                  <a:pt x="36013" y="654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2856005" y="4456137"/>
            <a:ext cx="58932" cy="13095"/>
          </a:xfrm>
          <a:custGeom>
            <a:avLst/>
            <a:gdLst/>
            <a:ahLst/>
            <a:cxnLst/>
            <a:rect l="l" t="t" r="r" b="b"/>
            <a:pathLst>
              <a:path w="58932" h="13095">
                <a:moveTo>
                  <a:pt x="0" y="0"/>
                </a:moveTo>
                <a:lnTo>
                  <a:pt x="13432" y="2613"/>
                </a:lnTo>
                <a:lnTo>
                  <a:pt x="29808" y="5584"/>
                </a:lnTo>
                <a:lnTo>
                  <a:pt x="47776" y="9847"/>
                </a:lnTo>
                <a:lnTo>
                  <a:pt x="58932" y="13095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2944423" y="4378427"/>
            <a:ext cx="75302" cy="169339"/>
          </a:xfrm>
          <a:custGeom>
            <a:avLst/>
            <a:gdLst/>
            <a:ahLst/>
            <a:cxnLst/>
            <a:rect l="l" t="t" r="r" b="b"/>
            <a:pathLst>
              <a:path w="75302" h="169339">
                <a:moveTo>
                  <a:pt x="0" y="5638"/>
                </a:moveTo>
                <a:lnTo>
                  <a:pt x="3476" y="2161"/>
                </a:lnTo>
                <a:lnTo>
                  <a:pt x="9063" y="455"/>
                </a:lnTo>
                <a:lnTo>
                  <a:pt x="12590" y="0"/>
                </a:lnTo>
                <a:lnTo>
                  <a:pt x="26244" y="2835"/>
                </a:lnTo>
                <a:lnTo>
                  <a:pt x="40071" y="10021"/>
                </a:lnTo>
                <a:lnTo>
                  <a:pt x="47033" y="19833"/>
                </a:lnTo>
                <a:lnTo>
                  <a:pt x="49908" y="26015"/>
                </a:lnTo>
                <a:lnTo>
                  <a:pt x="50192" y="42584"/>
                </a:lnTo>
                <a:lnTo>
                  <a:pt x="48740" y="52095"/>
                </a:lnTo>
                <a:lnTo>
                  <a:pt x="24850" y="98726"/>
                </a:lnTo>
                <a:lnTo>
                  <a:pt x="14318" y="114310"/>
                </a:lnTo>
                <a:lnTo>
                  <a:pt x="8425" y="127299"/>
                </a:lnTo>
                <a:lnTo>
                  <a:pt x="30784" y="160383"/>
                </a:lnTo>
                <a:lnTo>
                  <a:pt x="57468" y="167462"/>
                </a:lnTo>
                <a:lnTo>
                  <a:pt x="75302" y="16933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836592" y="4741100"/>
            <a:ext cx="91003" cy="135047"/>
          </a:xfrm>
          <a:custGeom>
            <a:avLst/>
            <a:gdLst/>
            <a:ahLst/>
            <a:cxnLst/>
            <a:rect l="l" t="t" r="r" b="b"/>
            <a:pathLst>
              <a:path w="91003" h="135047">
                <a:moveTo>
                  <a:pt x="2606" y="0"/>
                </a:moveTo>
                <a:lnTo>
                  <a:pt x="356" y="8932"/>
                </a:lnTo>
                <a:lnTo>
                  <a:pt x="0" y="25321"/>
                </a:lnTo>
                <a:lnTo>
                  <a:pt x="1205" y="40234"/>
                </a:lnTo>
                <a:lnTo>
                  <a:pt x="10516" y="91838"/>
                </a:lnTo>
                <a:lnTo>
                  <a:pt x="39769" y="128744"/>
                </a:lnTo>
                <a:lnTo>
                  <a:pt x="64311" y="135047"/>
                </a:lnTo>
                <a:lnTo>
                  <a:pt x="74532" y="133260"/>
                </a:lnTo>
                <a:lnTo>
                  <a:pt x="78567" y="130310"/>
                </a:lnTo>
                <a:lnTo>
                  <a:pt x="88331" y="115713"/>
                </a:lnTo>
                <a:lnTo>
                  <a:pt x="91003" y="11131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901410" y="4757428"/>
            <a:ext cx="19643" cy="193163"/>
          </a:xfrm>
          <a:custGeom>
            <a:avLst/>
            <a:gdLst/>
            <a:ahLst/>
            <a:cxnLst/>
            <a:rect l="l" t="t" r="r" b="b"/>
            <a:pathLst>
              <a:path w="19643" h="193163">
                <a:moveTo>
                  <a:pt x="0" y="0"/>
                </a:moveTo>
                <a:lnTo>
                  <a:pt x="727" y="17137"/>
                </a:lnTo>
                <a:lnTo>
                  <a:pt x="3475" y="34293"/>
                </a:lnTo>
                <a:lnTo>
                  <a:pt x="5227" y="45416"/>
                </a:lnTo>
                <a:lnTo>
                  <a:pt x="10441" y="84675"/>
                </a:lnTo>
                <a:lnTo>
                  <a:pt x="11915" y="111116"/>
                </a:lnTo>
                <a:lnTo>
                  <a:pt x="12672" y="123550"/>
                </a:lnTo>
                <a:lnTo>
                  <a:pt x="13541" y="135477"/>
                </a:lnTo>
                <a:lnTo>
                  <a:pt x="14484" y="147067"/>
                </a:lnTo>
                <a:lnTo>
                  <a:pt x="15476" y="157339"/>
                </a:lnTo>
                <a:lnTo>
                  <a:pt x="17549" y="175544"/>
                </a:lnTo>
                <a:lnTo>
                  <a:pt x="19643" y="193163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940704" y="4711551"/>
            <a:ext cx="75301" cy="65479"/>
          </a:xfrm>
          <a:custGeom>
            <a:avLst/>
            <a:gdLst/>
            <a:ahLst/>
            <a:cxnLst/>
            <a:rect l="l" t="t" r="r" b="b"/>
            <a:pathLst>
              <a:path w="75301" h="65479">
                <a:moveTo>
                  <a:pt x="0" y="0"/>
                </a:moveTo>
                <a:lnTo>
                  <a:pt x="14873" y="17123"/>
                </a:lnTo>
                <a:lnTo>
                  <a:pt x="30962" y="33569"/>
                </a:lnTo>
                <a:lnTo>
                  <a:pt x="48826" y="49395"/>
                </a:lnTo>
                <a:lnTo>
                  <a:pt x="66326" y="61979"/>
                </a:lnTo>
                <a:lnTo>
                  <a:pt x="75301" y="65479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970177" y="4704962"/>
            <a:ext cx="22918" cy="65480"/>
          </a:xfrm>
          <a:custGeom>
            <a:avLst/>
            <a:gdLst/>
            <a:ahLst/>
            <a:cxnLst/>
            <a:rect l="l" t="t" r="r" b="b"/>
            <a:pathLst>
              <a:path w="22918" h="65480">
                <a:moveTo>
                  <a:pt x="22918" y="0"/>
                </a:moveTo>
                <a:lnTo>
                  <a:pt x="22554" y="15682"/>
                </a:lnTo>
                <a:lnTo>
                  <a:pt x="19940" y="32779"/>
                </a:lnTo>
                <a:lnTo>
                  <a:pt x="13992" y="47383"/>
                </a:lnTo>
                <a:lnTo>
                  <a:pt x="0" y="65480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1137159" y="4842429"/>
            <a:ext cx="29466" cy="72028"/>
          </a:xfrm>
          <a:custGeom>
            <a:avLst/>
            <a:gdLst/>
            <a:ahLst/>
            <a:cxnLst/>
            <a:rect l="l" t="t" r="r" b="b"/>
            <a:pathLst>
              <a:path w="29466" h="72028">
                <a:moveTo>
                  <a:pt x="0" y="0"/>
                </a:moveTo>
                <a:lnTo>
                  <a:pt x="6952" y="15642"/>
                </a:lnTo>
                <a:lnTo>
                  <a:pt x="13275" y="29142"/>
                </a:lnTo>
                <a:lnTo>
                  <a:pt x="22001" y="47074"/>
                </a:lnTo>
                <a:lnTo>
                  <a:pt x="27254" y="60633"/>
                </a:lnTo>
                <a:lnTo>
                  <a:pt x="29466" y="72028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1178701" y="4848936"/>
            <a:ext cx="30457" cy="81851"/>
          </a:xfrm>
          <a:custGeom>
            <a:avLst/>
            <a:gdLst/>
            <a:ahLst/>
            <a:cxnLst/>
            <a:rect l="l" t="t" r="r" b="b"/>
            <a:pathLst>
              <a:path w="30457" h="81851">
                <a:moveTo>
                  <a:pt x="17398" y="0"/>
                </a:moveTo>
                <a:lnTo>
                  <a:pt x="12866" y="13276"/>
                </a:lnTo>
                <a:lnTo>
                  <a:pt x="11103" y="16490"/>
                </a:lnTo>
                <a:lnTo>
                  <a:pt x="1668" y="24489"/>
                </a:lnTo>
                <a:lnTo>
                  <a:pt x="0" y="27967"/>
                </a:lnTo>
                <a:lnTo>
                  <a:pt x="86" y="36682"/>
                </a:lnTo>
                <a:lnTo>
                  <a:pt x="6429" y="46618"/>
                </a:lnTo>
                <a:lnTo>
                  <a:pt x="21302" y="61468"/>
                </a:lnTo>
                <a:lnTo>
                  <a:pt x="26549" y="66080"/>
                </a:lnTo>
                <a:lnTo>
                  <a:pt x="29319" y="70245"/>
                </a:lnTo>
                <a:lnTo>
                  <a:pt x="30438" y="74114"/>
                </a:lnTo>
                <a:lnTo>
                  <a:pt x="30457" y="77784"/>
                </a:lnTo>
                <a:lnTo>
                  <a:pt x="28287" y="79867"/>
                </a:lnTo>
                <a:lnTo>
                  <a:pt x="10850" y="81851"/>
                </a:lnTo>
              </a:path>
            </a:pathLst>
          </a:custGeom>
          <a:ln w="1104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1281234" y="4858718"/>
            <a:ext cx="88400" cy="94948"/>
          </a:xfrm>
          <a:custGeom>
            <a:avLst/>
            <a:gdLst/>
            <a:ahLst/>
            <a:cxnLst/>
            <a:rect l="l" t="t" r="r" b="b"/>
            <a:pathLst>
              <a:path w="88400" h="94948">
                <a:moveTo>
                  <a:pt x="0" y="0"/>
                </a:moveTo>
                <a:lnTo>
                  <a:pt x="19419" y="42239"/>
                </a:lnTo>
                <a:lnTo>
                  <a:pt x="30958" y="76573"/>
                </a:lnTo>
                <a:lnTo>
                  <a:pt x="33007" y="78696"/>
                </a:lnTo>
                <a:lnTo>
                  <a:pt x="34737" y="77201"/>
                </a:lnTo>
                <a:lnTo>
                  <a:pt x="40850" y="62163"/>
                </a:lnTo>
                <a:lnTo>
                  <a:pt x="46531" y="50546"/>
                </a:lnTo>
                <a:lnTo>
                  <a:pt x="52693" y="42958"/>
                </a:lnTo>
                <a:lnTo>
                  <a:pt x="56228" y="41735"/>
                </a:lnTo>
                <a:lnTo>
                  <a:pt x="60040" y="42011"/>
                </a:lnTo>
                <a:lnTo>
                  <a:pt x="64036" y="43286"/>
                </a:lnTo>
                <a:lnTo>
                  <a:pt x="72357" y="51494"/>
                </a:lnTo>
                <a:lnTo>
                  <a:pt x="83282" y="68491"/>
                </a:lnTo>
                <a:lnTo>
                  <a:pt x="87580" y="78824"/>
                </a:lnTo>
                <a:lnTo>
                  <a:pt x="88400" y="9494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1390863" y="4898453"/>
            <a:ext cx="31165" cy="61721"/>
          </a:xfrm>
          <a:custGeom>
            <a:avLst/>
            <a:gdLst/>
            <a:ahLst/>
            <a:cxnLst/>
            <a:rect l="l" t="t" r="r" b="b"/>
            <a:pathLst>
              <a:path w="31165" h="61721">
                <a:moveTo>
                  <a:pt x="18069" y="28980"/>
                </a:moveTo>
                <a:lnTo>
                  <a:pt x="21545" y="23766"/>
                </a:lnTo>
                <a:lnTo>
                  <a:pt x="23707" y="13570"/>
                </a:lnTo>
                <a:lnTo>
                  <a:pt x="21302" y="5518"/>
                </a:lnTo>
                <a:lnTo>
                  <a:pt x="19133" y="1334"/>
                </a:lnTo>
                <a:lnTo>
                  <a:pt x="15504" y="0"/>
                </a:lnTo>
                <a:lnTo>
                  <a:pt x="5652" y="2397"/>
                </a:lnTo>
                <a:lnTo>
                  <a:pt x="2515" y="5437"/>
                </a:lnTo>
                <a:lnTo>
                  <a:pt x="787" y="9283"/>
                </a:lnTo>
                <a:lnTo>
                  <a:pt x="0" y="13666"/>
                </a:lnTo>
                <a:lnTo>
                  <a:pt x="2035" y="24356"/>
                </a:lnTo>
                <a:lnTo>
                  <a:pt x="7305" y="35656"/>
                </a:lnTo>
                <a:lnTo>
                  <a:pt x="22598" y="52827"/>
                </a:lnTo>
                <a:lnTo>
                  <a:pt x="31165" y="6172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1490796" y="4894653"/>
            <a:ext cx="42563" cy="65250"/>
          </a:xfrm>
          <a:custGeom>
            <a:avLst/>
            <a:gdLst/>
            <a:ahLst/>
            <a:cxnLst/>
            <a:rect l="l" t="t" r="r" b="b"/>
            <a:pathLst>
              <a:path w="42563" h="65250">
                <a:moveTo>
                  <a:pt x="0" y="9822"/>
                </a:moveTo>
                <a:lnTo>
                  <a:pt x="15858" y="60049"/>
                </a:lnTo>
                <a:lnTo>
                  <a:pt x="20872" y="65250"/>
                </a:lnTo>
                <a:lnTo>
                  <a:pt x="23737" y="64600"/>
                </a:lnTo>
                <a:lnTo>
                  <a:pt x="26738" y="62711"/>
                </a:lnTo>
                <a:lnTo>
                  <a:pt x="32013" y="54792"/>
                </a:lnTo>
                <a:lnTo>
                  <a:pt x="36055" y="43269"/>
                </a:lnTo>
                <a:lnTo>
                  <a:pt x="37852" y="28446"/>
                </a:lnTo>
                <a:lnTo>
                  <a:pt x="40601" y="10692"/>
                </a:lnTo>
                <a:lnTo>
                  <a:pt x="42563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1555192" y="4906594"/>
            <a:ext cx="40386" cy="53501"/>
          </a:xfrm>
          <a:custGeom>
            <a:avLst/>
            <a:gdLst/>
            <a:ahLst/>
            <a:cxnLst/>
            <a:rect l="l" t="t" r="r" b="b"/>
            <a:pathLst>
              <a:path w="40386" h="53501">
                <a:moveTo>
                  <a:pt x="4371" y="37130"/>
                </a:moveTo>
                <a:lnTo>
                  <a:pt x="8308" y="0"/>
                </a:lnTo>
                <a:lnTo>
                  <a:pt x="1634" y="3287"/>
                </a:lnTo>
                <a:lnTo>
                  <a:pt x="0" y="6564"/>
                </a:lnTo>
                <a:lnTo>
                  <a:pt x="124" y="15057"/>
                </a:lnTo>
                <a:lnTo>
                  <a:pt x="4545" y="23924"/>
                </a:lnTo>
                <a:lnTo>
                  <a:pt x="19240" y="41474"/>
                </a:lnTo>
                <a:lnTo>
                  <a:pt x="36596" y="51666"/>
                </a:lnTo>
                <a:lnTo>
                  <a:pt x="40386" y="5350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1589041" y="4897846"/>
            <a:ext cx="39290" cy="34479"/>
          </a:xfrm>
          <a:custGeom>
            <a:avLst/>
            <a:gdLst/>
            <a:ahLst/>
            <a:cxnLst/>
            <a:rect l="l" t="t" r="r" b="b"/>
            <a:pathLst>
              <a:path w="39290" h="34479">
                <a:moveTo>
                  <a:pt x="0" y="32741"/>
                </a:moveTo>
                <a:lnTo>
                  <a:pt x="8690" y="34479"/>
                </a:lnTo>
                <a:lnTo>
                  <a:pt x="12706" y="33536"/>
                </a:lnTo>
                <a:lnTo>
                  <a:pt x="21047" y="28608"/>
                </a:lnTo>
                <a:lnTo>
                  <a:pt x="26695" y="22537"/>
                </a:lnTo>
                <a:lnTo>
                  <a:pt x="36445" y="5339"/>
                </a:lnTo>
                <a:lnTo>
                  <a:pt x="39290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1788778" y="4878161"/>
            <a:ext cx="108048" cy="85128"/>
          </a:xfrm>
          <a:custGeom>
            <a:avLst/>
            <a:gdLst/>
            <a:ahLst/>
            <a:cxnLst/>
            <a:rect l="l" t="t" r="r" b="b"/>
            <a:pathLst>
              <a:path w="108048" h="85128">
                <a:moveTo>
                  <a:pt x="0" y="0"/>
                </a:moveTo>
                <a:lnTo>
                  <a:pt x="1738" y="15643"/>
                </a:lnTo>
                <a:lnTo>
                  <a:pt x="4532" y="31084"/>
                </a:lnTo>
                <a:lnTo>
                  <a:pt x="7471" y="46557"/>
                </a:lnTo>
                <a:lnTo>
                  <a:pt x="8777" y="59497"/>
                </a:lnTo>
                <a:lnTo>
                  <a:pt x="9513" y="75270"/>
                </a:lnTo>
                <a:lnTo>
                  <a:pt x="10707" y="75646"/>
                </a:lnTo>
                <a:lnTo>
                  <a:pt x="19496" y="59218"/>
                </a:lnTo>
                <a:lnTo>
                  <a:pt x="24308" y="51421"/>
                </a:lnTo>
                <a:lnTo>
                  <a:pt x="30085" y="46743"/>
                </a:lnTo>
                <a:lnTo>
                  <a:pt x="32789" y="46077"/>
                </a:lnTo>
                <a:lnTo>
                  <a:pt x="35320" y="46362"/>
                </a:lnTo>
                <a:lnTo>
                  <a:pt x="37735" y="47279"/>
                </a:lnTo>
                <a:lnTo>
                  <a:pt x="54553" y="64088"/>
                </a:lnTo>
                <a:lnTo>
                  <a:pt x="64627" y="72867"/>
                </a:lnTo>
                <a:lnTo>
                  <a:pt x="76381" y="79194"/>
                </a:lnTo>
                <a:lnTo>
                  <a:pt x="86940" y="80551"/>
                </a:lnTo>
                <a:lnTo>
                  <a:pt x="91793" y="79894"/>
                </a:lnTo>
                <a:lnTo>
                  <a:pt x="95756" y="78001"/>
                </a:lnTo>
                <a:lnTo>
                  <a:pt x="102100" y="72017"/>
                </a:lnTo>
                <a:lnTo>
                  <a:pt x="104434" y="60626"/>
                </a:lnTo>
                <a:lnTo>
                  <a:pt x="103532" y="47317"/>
                </a:lnTo>
                <a:lnTo>
                  <a:pt x="99492" y="36552"/>
                </a:lnTo>
                <a:lnTo>
                  <a:pt x="96524" y="33099"/>
                </a:lnTo>
                <a:lnTo>
                  <a:pt x="89344" y="29262"/>
                </a:lnTo>
                <a:lnTo>
                  <a:pt x="86847" y="30422"/>
                </a:lnTo>
                <a:lnTo>
                  <a:pt x="102147" y="76678"/>
                </a:lnTo>
                <a:lnTo>
                  <a:pt x="108048" y="85128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1948853" y="4900101"/>
            <a:ext cx="54561" cy="107395"/>
          </a:xfrm>
          <a:custGeom>
            <a:avLst/>
            <a:gdLst/>
            <a:ahLst/>
            <a:cxnLst/>
            <a:rect l="l" t="t" r="r" b="b"/>
            <a:pathLst>
              <a:path w="54561" h="107395">
                <a:moveTo>
                  <a:pt x="39663" y="4212"/>
                </a:moveTo>
                <a:lnTo>
                  <a:pt x="36187" y="736"/>
                </a:lnTo>
                <a:lnTo>
                  <a:pt x="27689" y="0"/>
                </a:lnTo>
                <a:lnTo>
                  <a:pt x="12468" y="1630"/>
                </a:lnTo>
                <a:lnTo>
                  <a:pt x="0" y="17733"/>
                </a:lnTo>
                <a:lnTo>
                  <a:pt x="1579" y="20138"/>
                </a:lnTo>
                <a:lnTo>
                  <a:pt x="7215" y="23781"/>
                </a:lnTo>
                <a:lnTo>
                  <a:pt x="10391" y="24171"/>
                </a:lnTo>
                <a:lnTo>
                  <a:pt x="16830" y="22663"/>
                </a:lnTo>
                <a:lnTo>
                  <a:pt x="24854" y="17723"/>
                </a:lnTo>
                <a:lnTo>
                  <a:pt x="27608" y="17222"/>
                </a:lnTo>
                <a:lnTo>
                  <a:pt x="48577" y="50757"/>
                </a:lnTo>
                <a:lnTo>
                  <a:pt x="54561" y="84267"/>
                </a:lnTo>
                <a:lnTo>
                  <a:pt x="52469" y="96424"/>
                </a:lnTo>
                <a:lnTo>
                  <a:pt x="50383" y="101703"/>
                </a:lnTo>
                <a:lnTo>
                  <a:pt x="47538" y="104859"/>
                </a:lnTo>
                <a:lnTo>
                  <a:pt x="44185" y="106599"/>
                </a:lnTo>
                <a:lnTo>
                  <a:pt x="40495" y="107395"/>
                </a:lnTo>
                <a:lnTo>
                  <a:pt x="32514" y="105369"/>
                </a:lnTo>
                <a:lnTo>
                  <a:pt x="20018" y="9916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2026702" y="4885404"/>
            <a:ext cx="43684" cy="51612"/>
          </a:xfrm>
          <a:custGeom>
            <a:avLst/>
            <a:gdLst/>
            <a:ahLst/>
            <a:cxnLst/>
            <a:rect l="l" t="t" r="r" b="b"/>
            <a:pathLst>
              <a:path w="43684" h="51612">
                <a:moveTo>
                  <a:pt x="30587" y="12321"/>
                </a:moveTo>
                <a:lnTo>
                  <a:pt x="18654" y="387"/>
                </a:lnTo>
                <a:lnTo>
                  <a:pt x="15355" y="0"/>
                </a:lnTo>
                <a:lnTo>
                  <a:pt x="6840" y="2479"/>
                </a:lnTo>
                <a:lnTo>
                  <a:pt x="3842" y="5032"/>
                </a:lnTo>
                <a:lnTo>
                  <a:pt x="510" y="11750"/>
                </a:lnTo>
                <a:lnTo>
                  <a:pt x="0" y="19585"/>
                </a:lnTo>
                <a:lnTo>
                  <a:pt x="373" y="23713"/>
                </a:lnTo>
                <a:lnTo>
                  <a:pt x="4668" y="31208"/>
                </a:lnTo>
                <a:lnTo>
                  <a:pt x="11064" y="37451"/>
                </a:lnTo>
                <a:lnTo>
                  <a:pt x="17544" y="41437"/>
                </a:lnTo>
                <a:lnTo>
                  <a:pt x="24063" y="42482"/>
                </a:lnTo>
                <a:lnTo>
                  <a:pt x="27329" y="42251"/>
                </a:lnTo>
                <a:lnTo>
                  <a:pt x="33869" y="44905"/>
                </a:lnTo>
                <a:lnTo>
                  <a:pt x="43684" y="51612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2080224" y="4773263"/>
            <a:ext cx="36016" cy="147341"/>
          </a:xfrm>
          <a:custGeom>
            <a:avLst/>
            <a:gdLst/>
            <a:ahLst/>
            <a:cxnLst/>
            <a:rect l="l" t="t" r="r" b="b"/>
            <a:pathLst>
              <a:path w="36016" h="147341">
                <a:moveTo>
                  <a:pt x="0" y="0"/>
                </a:moveTo>
                <a:lnTo>
                  <a:pt x="13783" y="44335"/>
                </a:lnTo>
                <a:lnTo>
                  <a:pt x="19950" y="69303"/>
                </a:lnTo>
                <a:lnTo>
                  <a:pt x="23123" y="81855"/>
                </a:lnTo>
                <a:lnTo>
                  <a:pt x="26329" y="94225"/>
                </a:lnTo>
                <a:lnTo>
                  <a:pt x="29558" y="106473"/>
                </a:lnTo>
                <a:lnTo>
                  <a:pt x="31711" y="116458"/>
                </a:lnTo>
                <a:lnTo>
                  <a:pt x="34103" y="132403"/>
                </a:lnTo>
                <a:lnTo>
                  <a:pt x="36016" y="147341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2090061" y="4845256"/>
            <a:ext cx="13097" cy="9822"/>
          </a:xfrm>
          <a:custGeom>
            <a:avLst/>
            <a:gdLst/>
            <a:ahLst/>
            <a:cxnLst/>
            <a:rect l="l" t="t" r="r" b="b"/>
            <a:pathLst>
              <a:path w="13097" h="9822">
                <a:moveTo>
                  <a:pt x="0" y="9822"/>
                </a:moveTo>
                <a:lnTo>
                  <a:pt x="13097" y="0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2175208" y="4841941"/>
            <a:ext cx="36265" cy="88406"/>
          </a:xfrm>
          <a:custGeom>
            <a:avLst/>
            <a:gdLst/>
            <a:ahLst/>
            <a:cxnLst/>
            <a:rect l="l" t="t" r="r" b="b"/>
            <a:pathLst>
              <a:path w="36265" h="88406">
                <a:moveTo>
                  <a:pt x="0" y="0"/>
                </a:moveTo>
                <a:lnTo>
                  <a:pt x="3476" y="3476"/>
                </a:lnTo>
                <a:lnTo>
                  <a:pt x="9114" y="16067"/>
                </a:lnTo>
                <a:lnTo>
                  <a:pt x="15207" y="29455"/>
                </a:lnTo>
                <a:lnTo>
                  <a:pt x="22038" y="44379"/>
                </a:lnTo>
                <a:lnTo>
                  <a:pt x="27500" y="58288"/>
                </a:lnTo>
                <a:lnTo>
                  <a:pt x="34665" y="74914"/>
                </a:lnTo>
                <a:lnTo>
                  <a:pt x="36265" y="81561"/>
                </a:lnTo>
                <a:lnTo>
                  <a:pt x="36017" y="88406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2217789" y="4884467"/>
            <a:ext cx="29468" cy="42591"/>
          </a:xfrm>
          <a:custGeom>
            <a:avLst/>
            <a:gdLst/>
            <a:ahLst/>
            <a:cxnLst/>
            <a:rect l="l" t="t" r="r" b="b"/>
            <a:pathLst>
              <a:path w="29468" h="42591">
                <a:moveTo>
                  <a:pt x="0" y="0"/>
                </a:moveTo>
                <a:lnTo>
                  <a:pt x="5592" y="15684"/>
                </a:lnTo>
                <a:lnTo>
                  <a:pt x="13784" y="32418"/>
                </a:lnTo>
                <a:lnTo>
                  <a:pt x="19951" y="40966"/>
                </a:lnTo>
                <a:lnTo>
                  <a:pt x="22396" y="42591"/>
                </a:lnTo>
                <a:lnTo>
                  <a:pt x="24389" y="42583"/>
                </a:lnTo>
                <a:lnTo>
                  <a:pt x="26082" y="41486"/>
                </a:lnTo>
                <a:lnTo>
                  <a:pt x="27964" y="34445"/>
                </a:lnTo>
                <a:lnTo>
                  <a:pt x="29468" y="19645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2285398" y="4882531"/>
            <a:ext cx="30636" cy="70657"/>
          </a:xfrm>
          <a:custGeom>
            <a:avLst/>
            <a:gdLst/>
            <a:ahLst/>
            <a:cxnLst/>
            <a:rect l="l" t="t" r="r" b="b"/>
            <a:pathLst>
              <a:path w="30636" h="70657">
                <a:moveTo>
                  <a:pt x="14265" y="31365"/>
                </a:moveTo>
                <a:lnTo>
                  <a:pt x="11707" y="0"/>
                </a:lnTo>
                <a:lnTo>
                  <a:pt x="5003" y="568"/>
                </a:lnTo>
                <a:lnTo>
                  <a:pt x="2633" y="3557"/>
                </a:lnTo>
                <a:lnTo>
                  <a:pt x="0" y="13670"/>
                </a:lnTo>
                <a:lnTo>
                  <a:pt x="770" y="26653"/>
                </a:lnTo>
                <a:lnTo>
                  <a:pt x="4265" y="40185"/>
                </a:lnTo>
                <a:lnTo>
                  <a:pt x="10669" y="52263"/>
                </a:lnTo>
                <a:lnTo>
                  <a:pt x="27001" y="67731"/>
                </a:lnTo>
                <a:lnTo>
                  <a:pt x="30636" y="70657"/>
                </a:lnTo>
              </a:path>
            </a:pathLst>
          </a:custGeom>
          <a:ln w="11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2338972" y="4936776"/>
            <a:ext cx="6548" cy="6548"/>
          </a:xfrm>
          <a:custGeom>
            <a:avLst/>
            <a:gdLst/>
            <a:ahLst/>
            <a:cxnLst/>
            <a:rect l="l" t="t" r="r" b="b"/>
            <a:pathLst>
              <a:path w="6548" h="6548">
                <a:moveTo>
                  <a:pt x="0" y="0"/>
                </a:moveTo>
                <a:lnTo>
                  <a:pt x="6548" y="654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2500821" y="4799212"/>
            <a:ext cx="11709" cy="196463"/>
          </a:xfrm>
          <a:custGeom>
            <a:avLst/>
            <a:gdLst/>
            <a:ahLst/>
            <a:cxnLst/>
            <a:rect l="l" t="t" r="r" b="b"/>
            <a:pathLst>
              <a:path w="11709" h="196463">
                <a:moveTo>
                  <a:pt x="1886" y="0"/>
                </a:moveTo>
                <a:lnTo>
                  <a:pt x="148" y="12167"/>
                </a:lnTo>
                <a:lnTo>
                  <a:pt x="0" y="20845"/>
                </a:lnTo>
                <a:lnTo>
                  <a:pt x="265" y="31724"/>
                </a:lnTo>
                <a:lnTo>
                  <a:pt x="805" y="44070"/>
                </a:lnTo>
                <a:lnTo>
                  <a:pt x="1893" y="58122"/>
                </a:lnTo>
                <a:lnTo>
                  <a:pt x="3346" y="73311"/>
                </a:lnTo>
                <a:lnTo>
                  <a:pt x="5042" y="89258"/>
                </a:lnTo>
                <a:lnTo>
                  <a:pt x="6537" y="104619"/>
                </a:lnTo>
                <a:lnTo>
                  <a:pt x="10015" y="147017"/>
                </a:lnTo>
                <a:lnTo>
                  <a:pt x="11374" y="182519"/>
                </a:lnTo>
                <a:lnTo>
                  <a:pt x="11709" y="196463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2492902" y="4786073"/>
            <a:ext cx="102310" cy="179841"/>
          </a:xfrm>
          <a:custGeom>
            <a:avLst/>
            <a:gdLst/>
            <a:ahLst/>
            <a:cxnLst/>
            <a:rect l="l" t="t" r="r" b="b"/>
            <a:pathLst>
              <a:path w="102310" h="179841">
                <a:moveTo>
                  <a:pt x="0" y="29469"/>
                </a:moveTo>
                <a:lnTo>
                  <a:pt x="6953" y="29469"/>
                </a:lnTo>
                <a:lnTo>
                  <a:pt x="10092" y="32744"/>
                </a:lnTo>
                <a:lnTo>
                  <a:pt x="16491" y="45114"/>
                </a:lnTo>
                <a:lnTo>
                  <a:pt x="20453" y="54452"/>
                </a:lnTo>
                <a:lnTo>
                  <a:pt x="24914" y="65407"/>
                </a:lnTo>
                <a:lnTo>
                  <a:pt x="29707" y="77440"/>
                </a:lnTo>
                <a:lnTo>
                  <a:pt x="35085" y="90556"/>
                </a:lnTo>
                <a:lnTo>
                  <a:pt x="53084" y="131532"/>
                </a:lnTo>
                <a:lnTo>
                  <a:pt x="75812" y="169813"/>
                </a:lnTo>
                <a:lnTo>
                  <a:pt x="91135" y="179841"/>
                </a:lnTo>
                <a:lnTo>
                  <a:pt x="93865" y="177014"/>
                </a:lnTo>
                <a:lnTo>
                  <a:pt x="102166" y="127966"/>
                </a:lnTo>
                <a:lnTo>
                  <a:pt x="102310" y="111142"/>
                </a:lnTo>
                <a:lnTo>
                  <a:pt x="101678" y="93013"/>
                </a:lnTo>
                <a:lnTo>
                  <a:pt x="96342" y="42233"/>
                </a:lnTo>
                <a:lnTo>
                  <a:pt x="90759" y="12513"/>
                </a:lnTo>
                <a:lnTo>
                  <a:pt x="88409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2627171" y="4913533"/>
            <a:ext cx="49003" cy="45711"/>
          </a:xfrm>
          <a:custGeom>
            <a:avLst/>
            <a:gdLst/>
            <a:ahLst/>
            <a:cxnLst/>
            <a:rect l="l" t="t" r="r" b="b"/>
            <a:pathLst>
              <a:path w="49003" h="45711">
                <a:moveTo>
                  <a:pt x="16372" y="3476"/>
                </a:moveTo>
                <a:lnTo>
                  <a:pt x="25063" y="0"/>
                </a:lnTo>
                <a:lnTo>
                  <a:pt x="29079" y="67"/>
                </a:lnTo>
                <a:lnTo>
                  <a:pt x="37421" y="3053"/>
                </a:lnTo>
                <a:lnTo>
                  <a:pt x="44039" y="11898"/>
                </a:lnTo>
                <a:lnTo>
                  <a:pt x="48316" y="23228"/>
                </a:lnTo>
                <a:lnTo>
                  <a:pt x="49003" y="33114"/>
                </a:lnTo>
                <a:lnTo>
                  <a:pt x="46858" y="37060"/>
                </a:lnTo>
                <a:lnTo>
                  <a:pt x="38653" y="43385"/>
                </a:lnTo>
                <a:lnTo>
                  <a:pt x="26760" y="45711"/>
                </a:lnTo>
                <a:lnTo>
                  <a:pt x="14440" y="44805"/>
                </a:lnTo>
                <a:lnTo>
                  <a:pt x="5326" y="40763"/>
                </a:lnTo>
                <a:lnTo>
                  <a:pt x="2823" y="38522"/>
                </a:lnTo>
                <a:lnTo>
                  <a:pt x="1518" y="36299"/>
                </a:lnTo>
                <a:lnTo>
                  <a:pt x="0" y="29672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2782128" y="4877676"/>
            <a:ext cx="61176" cy="65489"/>
          </a:xfrm>
          <a:custGeom>
            <a:avLst/>
            <a:gdLst/>
            <a:ahLst/>
            <a:cxnLst/>
            <a:rect l="l" t="t" r="r" b="b"/>
            <a:pathLst>
              <a:path w="61176" h="65489">
                <a:moveTo>
                  <a:pt x="31706" y="0"/>
                </a:moveTo>
                <a:lnTo>
                  <a:pt x="13905" y="16830"/>
                </a:lnTo>
                <a:lnTo>
                  <a:pt x="6695" y="23488"/>
                </a:lnTo>
                <a:lnTo>
                  <a:pt x="1064" y="31298"/>
                </a:lnTo>
                <a:lnTo>
                  <a:pt x="0" y="35419"/>
                </a:lnTo>
                <a:lnTo>
                  <a:pt x="757" y="43878"/>
                </a:lnTo>
                <a:lnTo>
                  <a:pt x="4489" y="50548"/>
                </a:lnTo>
                <a:lnTo>
                  <a:pt x="7012" y="53345"/>
                </a:lnTo>
                <a:lnTo>
                  <a:pt x="9786" y="54846"/>
                </a:lnTo>
                <a:lnTo>
                  <a:pt x="15779" y="55544"/>
                </a:lnTo>
                <a:lnTo>
                  <a:pt x="21110" y="53671"/>
                </a:lnTo>
                <a:lnTo>
                  <a:pt x="32200" y="44801"/>
                </a:lnTo>
                <a:lnTo>
                  <a:pt x="35674" y="44057"/>
                </a:lnTo>
                <a:lnTo>
                  <a:pt x="43414" y="46140"/>
                </a:lnTo>
                <a:lnTo>
                  <a:pt x="50735" y="52645"/>
                </a:lnTo>
                <a:lnTo>
                  <a:pt x="61176" y="6548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2843324" y="4894008"/>
            <a:ext cx="84651" cy="72038"/>
          </a:xfrm>
          <a:custGeom>
            <a:avLst/>
            <a:gdLst/>
            <a:ahLst/>
            <a:cxnLst/>
            <a:rect l="l" t="t" r="r" b="b"/>
            <a:pathLst>
              <a:path w="84651" h="72038">
                <a:moveTo>
                  <a:pt x="0" y="0"/>
                </a:moveTo>
                <a:lnTo>
                  <a:pt x="5215" y="3476"/>
                </a:lnTo>
                <a:lnTo>
                  <a:pt x="8745" y="11004"/>
                </a:lnTo>
                <a:lnTo>
                  <a:pt x="12778" y="28486"/>
                </a:lnTo>
                <a:lnTo>
                  <a:pt x="16277" y="46885"/>
                </a:lnTo>
                <a:lnTo>
                  <a:pt x="17401" y="51995"/>
                </a:lnTo>
                <a:lnTo>
                  <a:pt x="18513" y="52855"/>
                </a:lnTo>
                <a:lnTo>
                  <a:pt x="19619" y="50881"/>
                </a:lnTo>
                <a:lnTo>
                  <a:pt x="25745" y="34629"/>
                </a:lnTo>
                <a:lnTo>
                  <a:pt x="31843" y="25218"/>
                </a:lnTo>
                <a:lnTo>
                  <a:pt x="34690" y="24088"/>
                </a:lnTo>
                <a:lnTo>
                  <a:pt x="41735" y="24774"/>
                </a:lnTo>
                <a:lnTo>
                  <a:pt x="47777" y="27504"/>
                </a:lnTo>
                <a:lnTo>
                  <a:pt x="65659" y="37786"/>
                </a:lnTo>
                <a:lnTo>
                  <a:pt x="71750" y="44081"/>
                </a:lnTo>
                <a:lnTo>
                  <a:pt x="81589" y="61004"/>
                </a:lnTo>
                <a:lnTo>
                  <a:pt x="83863" y="64682"/>
                </a:lnTo>
                <a:lnTo>
                  <a:pt x="84651" y="67134"/>
                </a:lnTo>
                <a:lnTo>
                  <a:pt x="84449" y="68769"/>
                </a:lnTo>
                <a:lnTo>
                  <a:pt x="81862" y="7203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2970939" y="4877097"/>
            <a:ext cx="38820" cy="88625"/>
          </a:xfrm>
          <a:custGeom>
            <a:avLst/>
            <a:gdLst/>
            <a:ahLst/>
            <a:cxnLst/>
            <a:rect l="l" t="t" r="r" b="b"/>
            <a:pathLst>
              <a:path w="38820" h="88625">
                <a:moveTo>
                  <a:pt x="32856" y="3772"/>
                </a:moveTo>
                <a:lnTo>
                  <a:pt x="29379" y="296"/>
                </a:lnTo>
                <a:lnTo>
                  <a:pt x="27627" y="0"/>
                </a:lnTo>
                <a:lnTo>
                  <a:pt x="25731" y="530"/>
                </a:lnTo>
                <a:lnTo>
                  <a:pt x="23740" y="1610"/>
                </a:lnTo>
                <a:lnTo>
                  <a:pt x="6570" y="17788"/>
                </a:lnTo>
                <a:lnTo>
                  <a:pt x="1647" y="22251"/>
                </a:lnTo>
                <a:lnTo>
                  <a:pt x="407" y="24823"/>
                </a:lnTo>
                <a:lnTo>
                  <a:pt x="0" y="30593"/>
                </a:lnTo>
                <a:lnTo>
                  <a:pt x="5292" y="41715"/>
                </a:lnTo>
                <a:lnTo>
                  <a:pt x="17250" y="55966"/>
                </a:lnTo>
                <a:lnTo>
                  <a:pt x="33883" y="74101"/>
                </a:lnTo>
                <a:lnTo>
                  <a:pt x="38527" y="81601"/>
                </a:lnTo>
                <a:lnTo>
                  <a:pt x="38820" y="84401"/>
                </a:lnTo>
                <a:lnTo>
                  <a:pt x="37923" y="86632"/>
                </a:lnTo>
                <a:lnTo>
                  <a:pt x="36234" y="88482"/>
                </a:lnTo>
                <a:lnTo>
                  <a:pt x="32561" y="88625"/>
                </a:lnTo>
                <a:lnTo>
                  <a:pt x="15158" y="83921"/>
                </a:lnTo>
                <a:lnTo>
                  <a:pt x="9934" y="82361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3013639" y="4893928"/>
            <a:ext cx="69971" cy="74725"/>
          </a:xfrm>
          <a:custGeom>
            <a:avLst/>
            <a:gdLst/>
            <a:ahLst/>
            <a:cxnLst/>
            <a:rect l="l" t="t" r="r" b="b"/>
            <a:pathLst>
              <a:path w="69971" h="74725">
                <a:moveTo>
                  <a:pt x="0" y="9823"/>
                </a:moveTo>
                <a:lnTo>
                  <a:pt x="4864" y="25872"/>
                </a:lnTo>
                <a:lnTo>
                  <a:pt x="7376" y="38908"/>
                </a:lnTo>
                <a:lnTo>
                  <a:pt x="11646" y="52220"/>
                </a:lnTo>
                <a:lnTo>
                  <a:pt x="19217" y="69078"/>
                </a:lnTo>
                <a:lnTo>
                  <a:pt x="21543" y="73339"/>
                </a:lnTo>
                <a:lnTo>
                  <a:pt x="24185" y="74725"/>
                </a:lnTo>
                <a:lnTo>
                  <a:pt x="27039" y="74194"/>
                </a:lnTo>
                <a:lnTo>
                  <a:pt x="30032" y="72384"/>
                </a:lnTo>
                <a:lnTo>
                  <a:pt x="32028" y="68994"/>
                </a:lnTo>
                <a:lnTo>
                  <a:pt x="34837" y="53794"/>
                </a:lnTo>
                <a:lnTo>
                  <a:pt x="35494" y="41736"/>
                </a:lnTo>
                <a:lnTo>
                  <a:pt x="37124" y="38739"/>
                </a:lnTo>
                <a:lnTo>
                  <a:pt x="39666" y="37832"/>
                </a:lnTo>
                <a:lnTo>
                  <a:pt x="42817" y="38320"/>
                </a:lnTo>
                <a:lnTo>
                  <a:pt x="50198" y="44682"/>
                </a:lnTo>
                <a:lnTo>
                  <a:pt x="65057" y="63078"/>
                </a:lnTo>
                <a:lnTo>
                  <a:pt x="67384" y="64246"/>
                </a:lnTo>
                <a:lnTo>
                  <a:pt x="68936" y="63205"/>
                </a:lnTo>
                <a:lnTo>
                  <a:pt x="69971" y="60692"/>
                </a:lnTo>
                <a:lnTo>
                  <a:pt x="69688" y="43249"/>
                </a:lnTo>
                <a:lnTo>
                  <a:pt x="67235" y="26862"/>
                </a:lnTo>
                <a:lnTo>
                  <a:pt x="64446" y="11938"/>
                </a:lnTo>
                <a:lnTo>
                  <a:pt x="62216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3110014" y="4899794"/>
            <a:ext cx="24805" cy="62858"/>
          </a:xfrm>
          <a:custGeom>
            <a:avLst/>
            <a:gdLst/>
            <a:ahLst/>
            <a:cxnLst/>
            <a:rect l="l" t="t" r="r" b="b"/>
            <a:pathLst>
              <a:path w="24805" h="62858">
                <a:moveTo>
                  <a:pt x="11706" y="43211"/>
                </a:moveTo>
                <a:lnTo>
                  <a:pt x="20822" y="26061"/>
                </a:lnTo>
                <a:lnTo>
                  <a:pt x="23624" y="12741"/>
                </a:lnTo>
                <a:lnTo>
                  <a:pt x="22716" y="1316"/>
                </a:lnTo>
                <a:lnTo>
                  <a:pt x="20138" y="0"/>
                </a:lnTo>
                <a:lnTo>
                  <a:pt x="11452" y="1448"/>
                </a:lnTo>
                <a:lnTo>
                  <a:pt x="7534" y="4090"/>
                </a:lnTo>
                <a:lnTo>
                  <a:pt x="1241" y="11876"/>
                </a:lnTo>
                <a:lnTo>
                  <a:pt x="0" y="16864"/>
                </a:lnTo>
                <a:lnTo>
                  <a:pt x="561" y="28226"/>
                </a:lnTo>
                <a:lnTo>
                  <a:pt x="8444" y="45158"/>
                </a:lnTo>
                <a:lnTo>
                  <a:pt x="24805" y="62858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3151214" y="4884023"/>
            <a:ext cx="42569" cy="55870"/>
          </a:xfrm>
          <a:custGeom>
            <a:avLst/>
            <a:gdLst/>
            <a:ahLst/>
            <a:cxnLst/>
            <a:rect l="l" t="t" r="r" b="b"/>
            <a:pathLst>
              <a:path w="42569" h="55870">
                <a:moveTo>
                  <a:pt x="0" y="52393"/>
                </a:moveTo>
                <a:lnTo>
                  <a:pt x="5214" y="55870"/>
                </a:lnTo>
                <a:lnTo>
                  <a:pt x="6387" y="55075"/>
                </a:lnTo>
                <a:lnTo>
                  <a:pt x="6719" y="49340"/>
                </a:lnTo>
                <a:lnTo>
                  <a:pt x="4861" y="35883"/>
                </a:lnTo>
                <a:lnTo>
                  <a:pt x="5483" y="20375"/>
                </a:lnTo>
                <a:lnTo>
                  <a:pt x="8986" y="11602"/>
                </a:lnTo>
                <a:lnTo>
                  <a:pt x="11448" y="7735"/>
                </a:lnTo>
                <a:lnTo>
                  <a:pt x="14909" y="5156"/>
                </a:lnTo>
                <a:lnTo>
                  <a:pt x="27743" y="1527"/>
                </a:lnTo>
                <a:lnTo>
                  <a:pt x="42569" y="0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3223277" y="4959298"/>
            <a:ext cx="9823" cy="6549"/>
          </a:xfrm>
          <a:custGeom>
            <a:avLst/>
            <a:gdLst/>
            <a:ahLst/>
            <a:cxnLst/>
            <a:rect l="l" t="t" r="r" b="b"/>
            <a:pathLst>
              <a:path w="9823" h="6549">
                <a:moveTo>
                  <a:pt x="0" y="0"/>
                </a:moveTo>
                <a:lnTo>
                  <a:pt x="9823" y="6549"/>
                </a:lnTo>
              </a:path>
            </a:pathLst>
          </a:custGeom>
          <a:ln w="1105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604519" y="4179411"/>
            <a:ext cx="2945130" cy="2208847"/>
          </a:xfrm>
          <a:custGeom>
            <a:avLst/>
            <a:gdLst/>
            <a:ahLst/>
            <a:cxnLst/>
            <a:rect l="l" t="t" r="r" b="b"/>
            <a:pathLst>
              <a:path w="2945129" h="2208847">
                <a:moveTo>
                  <a:pt x="0" y="0"/>
                </a:moveTo>
                <a:lnTo>
                  <a:pt x="2945130" y="0"/>
                </a:lnTo>
                <a:lnTo>
                  <a:pt x="2945130" y="2208847"/>
                </a:lnTo>
                <a:lnTo>
                  <a:pt x="0" y="220884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615950" y="6399688"/>
            <a:ext cx="2945129" cy="0"/>
          </a:xfrm>
          <a:custGeom>
            <a:avLst/>
            <a:gdLst/>
            <a:ahLst/>
            <a:cxnLst/>
            <a:rect l="l" t="t" r="r" b="b"/>
            <a:pathLst>
              <a:path w="2945129" h="0">
                <a:moveTo>
                  <a:pt x="0" y="0"/>
                </a:moveTo>
                <a:lnTo>
                  <a:pt x="2945129" y="0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3561079" y="4190841"/>
            <a:ext cx="0" cy="2208847"/>
          </a:xfrm>
          <a:custGeom>
            <a:avLst/>
            <a:gdLst/>
            <a:ahLst/>
            <a:cxnLst/>
            <a:rect l="l" t="t" r="r" b="b"/>
            <a:pathLst>
              <a:path w="0" h="2208847">
                <a:moveTo>
                  <a:pt x="0" y="0"/>
                </a:moveTo>
                <a:lnTo>
                  <a:pt x="0" y="2208847"/>
                </a:lnTo>
              </a:path>
            </a:pathLst>
          </a:custGeom>
          <a:ln w="2286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 txBox="1"/>
          <p:nvPr/>
        </p:nvSpPr>
        <p:spPr>
          <a:xfrm>
            <a:off x="7122159" y="10169347"/>
            <a:ext cx="110489" cy="194310"/>
          </a:xfrm>
          <a:prstGeom prst="rect">
            <a:avLst/>
          </a:prstGeom>
        </p:spPr>
        <p:txBody>
          <a:bodyPr wrap="square" lIns="0" tIns="0" rIns="0" bIns="0" rtlCol="0" vert="horz">
            <a:noAutofit/>
          </a:bodyPr>
          <a:lstStyle/>
          <a:p>
            <a:pPr marL="12700">
              <a:lnSpc>
                <a:spcPct val="100000"/>
              </a:lnSpc>
            </a:pPr>
            <a:r>
              <a:rPr dirty="0" smtClean="0" sz="1200"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keywords>Notes, tableau blanc, page de tableau blanc,Notebook software,Notebook,PDF,SMART,SMART Technologies ULC,SMART Board Interactive Whiteboard</cp:keywords>
  <dc:subject>Notes du tableau blanc interactif SMART Board</dc:subject>
  <dc:title>Lecture4-1300.notebook</dc:title>
  <dcterms:created xsi:type="dcterms:W3CDTF">2013-09-30T09:31:24Z</dcterms:created>
  <dcterms:modified xsi:type="dcterms:W3CDTF">2013-09-30T09:31:24Z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2013-09-17T00:00:00Z</vt:filetime>
  </property>
  <property fmtid="{D5CDD505-2E9C-101B-9397-08002B2CF9AE}" pid="3" name="LastSaved">
    <vt:filetime>2013-09-30T00:00:00Z</vt:filetime>
  </property>
</Properties>
</file>