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64" r:id="rId4"/>
    <p:sldId id="265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02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625D7-7BF1-42A4-BC16-C60FEEDF2A82}" type="datetimeFigureOut">
              <a:rPr lang="en-CA" smtClean="0"/>
              <a:t>16/03/2015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D0E31-2710-4DC3-9C96-DF8C49C6BA9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56522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625D7-7BF1-42A4-BC16-C60FEEDF2A82}" type="datetimeFigureOut">
              <a:rPr lang="en-CA" smtClean="0"/>
              <a:t>16/03/2015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D0E31-2710-4DC3-9C96-DF8C49C6BA9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70838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625D7-7BF1-42A4-BC16-C60FEEDF2A82}" type="datetimeFigureOut">
              <a:rPr lang="en-CA" smtClean="0"/>
              <a:t>16/03/2015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D0E31-2710-4DC3-9C96-DF8C49C6BA9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90192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625D7-7BF1-42A4-BC16-C60FEEDF2A82}" type="datetimeFigureOut">
              <a:rPr lang="en-CA" smtClean="0"/>
              <a:t>16/03/2015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D0E31-2710-4DC3-9C96-DF8C49C6BA9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84009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625D7-7BF1-42A4-BC16-C60FEEDF2A82}" type="datetimeFigureOut">
              <a:rPr lang="en-CA" smtClean="0"/>
              <a:t>16/03/2015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D0E31-2710-4DC3-9C96-DF8C49C6BA9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091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625D7-7BF1-42A4-BC16-C60FEEDF2A82}" type="datetimeFigureOut">
              <a:rPr lang="en-CA" smtClean="0"/>
              <a:t>16/03/2015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D0E31-2710-4DC3-9C96-DF8C49C6BA9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51334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625D7-7BF1-42A4-BC16-C60FEEDF2A82}" type="datetimeFigureOut">
              <a:rPr lang="en-CA" smtClean="0"/>
              <a:t>16/03/2015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D0E31-2710-4DC3-9C96-DF8C49C6BA9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91896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625D7-7BF1-42A4-BC16-C60FEEDF2A82}" type="datetimeFigureOut">
              <a:rPr lang="en-CA" smtClean="0"/>
              <a:t>16/03/2015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D0E31-2710-4DC3-9C96-DF8C49C6BA9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4357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625D7-7BF1-42A4-BC16-C60FEEDF2A82}" type="datetimeFigureOut">
              <a:rPr lang="en-CA" smtClean="0"/>
              <a:t>16/03/2015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D0E31-2710-4DC3-9C96-DF8C49C6BA9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63394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625D7-7BF1-42A4-BC16-C60FEEDF2A82}" type="datetimeFigureOut">
              <a:rPr lang="en-CA" smtClean="0"/>
              <a:t>16/03/2015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D0E31-2710-4DC3-9C96-DF8C49C6BA9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95270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625D7-7BF1-42A4-BC16-C60FEEDF2A82}" type="datetimeFigureOut">
              <a:rPr lang="en-CA" smtClean="0"/>
              <a:t>16/03/2015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D0E31-2710-4DC3-9C96-DF8C49C6BA9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37001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625D7-7BF1-42A4-BC16-C60FEEDF2A82}" type="datetimeFigureOut">
              <a:rPr lang="en-CA" smtClean="0"/>
              <a:t>16/03/2015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ED0E31-2710-4DC3-9C96-DF8C49C6BA9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58150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424196"/>
            <a:ext cx="6324600" cy="5942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5257800" y="1066800"/>
            <a:ext cx="2872136" cy="281940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7" name="TextBox 6"/>
          <p:cNvSpPr txBox="1"/>
          <p:nvPr/>
        </p:nvSpPr>
        <p:spPr>
          <a:xfrm>
            <a:off x="5299969" y="2014835"/>
            <a:ext cx="28299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STEP 1: Reformat as a Contribution Margin Income Statement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33400" y="4343400"/>
            <a:ext cx="7924800" cy="202347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179270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424196"/>
            <a:ext cx="6324600" cy="5942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/>
          <p:cNvSpPr/>
          <p:nvPr/>
        </p:nvSpPr>
        <p:spPr>
          <a:xfrm>
            <a:off x="533400" y="4343400"/>
            <a:ext cx="7924800" cy="202347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" name="TextBox 5"/>
          <p:cNvSpPr txBox="1"/>
          <p:nvPr/>
        </p:nvSpPr>
        <p:spPr>
          <a:xfrm>
            <a:off x="2057400" y="5105400"/>
            <a:ext cx="4419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Step 2:  Show effect of eliminating department—including eliminating $30,000 of Fixed COGS and $30,000 </a:t>
            </a:r>
            <a:r>
              <a:rPr lang="en-US" dirty="0" err="1" smtClean="0">
                <a:solidFill>
                  <a:srgbClr val="FF0000"/>
                </a:solidFill>
              </a:rPr>
              <a:t>S&amp;A</a:t>
            </a:r>
            <a:endParaRPr lang="en-CA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3905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424196"/>
            <a:ext cx="6324600" cy="5942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/>
          <p:cNvSpPr/>
          <p:nvPr/>
        </p:nvSpPr>
        <p:spPr>
          <a:xfrm>
            <a:off x="533400" y="4800600"/>
            <a:ext cx="7924800" cy="156627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055300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424196"/>
            <a:ext cx="6324600" cy="5942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33525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733177"/>
            <a:ext cx="6858000" cy="5278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72881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28</Words>
  <Application>Microsoft Office PowerPoint</Application>
  <PresentationFormat>On-screen Show (4:3)</PresentationFormat>
  <Paragraphs>2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Bob</dc:creator>
  <cp:lastModifiedBy>Bob</cp:lastModifiedBy>
  <cp:revision>5</cp:revision>
  <dcterms:created xsi:type="dcterms:W3CDTF">2014-11-12T02:25:53Z</dcterms:created>
  <dcterms:modified xsi:type="dcterms:W3CDTF">2015-03-17T00:19:13Z</dcterms:modified>
</cp:coreProperties>
</file>