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8" r:id="rId4"/>
    <p:sldId id="269" r:id="rId5"/>
    <p:sldId id="270" r:id="rId6"/>
    <p:sldId id="257" r:id="rId7"/>
    <p:sldId id="260" r:id="rId8"/>
    <p:sldId id="262" r:id="rId9"/>
    <p:sldId id="263" r:id="rId10"/>
    <p:sldId id="264" r:id="rId11"/>
    <p:sldId id="265" r:id="rId12"/>
    <p:sldId id="274" r:id="rId13"/>
    <p:sldId id="276" r:id="rId14"/>
    <p:sldId id="277" r:id="rId15"/>
    <p:sldId id="266" r:id="rId16"/>
    <p:sldId id="278" r:id="rId17"/>
    <p:sldId id="279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02D20-7784-4306-9C96-3646AAB7B78A}" type="datetimeFigureOut">
              <a:rPr lang="en-CA" smtClean="0"/>
              <a:pPr/>
              <a:t>17/11/2012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ABD56-F355-4046-8841-760A2057E57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02D20-7784-4306-9C96-3646AAB7B78A}" type="datetimeFigureOut">
              <a:rPr lang="en-CA" smtClean="0"/>
              <a:pPr/>
              <a:t>17/11/2012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ABD56-F355-4046-8841-760A2057E57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02D20-7784-4306-9C96-3646AAB7B78A}" type="datetimeFigureOut">
              <a:rPr lang="en-CA" smtClean="0"/>
              <a:pPr/>
              <a:t>17/11/2012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ABD56-F355-4046-8841-760A2057E57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02D20-7784-4306-9C96-3646AAB7B78A}" type="datetimeFigureOut">
              <a:rPr lang="en-CA" smtClean="0"/>
              <a:pPr/>
              <a:t>17/11/2012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ABD56-F355-4046-8841-760A2057E57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02D20-7784-4306-9C96-3646AAB7B78A}" type="datetimeFigureOut">
              <a:rPr lang="en-CA" smtClean="0"/>
              <a:pPr/>
              <a:t>17/11/2012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ABD56-F355-4046-8841-760A2057E57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02D20-7784-4306-9C96-3646AAB7B78A}" type="datetimeFigureOut">
              <a:rPr lang="en-CA" smtClean="0"/>
              <a:pPr/>
              <a:t>17/11/2012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ABD56-F355-4046-8841-760A2057E57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02D20-7784-4306-9C96-3646AAB7B78A}" type="datetimeFigureOut">
              <a:rPr lang="en-CA" smtClean="0"/>
              <a:pPr/>
              <a:t>17/11/2012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ABD56-F355-4046-8841-760A2057E57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02D20-7784-4306-9C96-3646AAB7B78A}" type="datetimeFigureOut">
              <a:rPr lang="en-CA" smtClean="0"/>
              <a:pPr/>
              <a:t>17/11/2012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ABD56-F355-4046-8841-760A2057E57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02D20-7784-4306-9C96-3646AAB7B78A}" type="datetimeFigureOut">
              <a:rPr lang="en-CA" smtClean="0"/>
              <a:pPr/>
              <a:t>17/11/2012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ABD56-F355-4046-8841-760A2057E57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02D20-7784-4306-9C96-3646AAB7B78A}" type="datetimeFigureOut">
              <a:rPr lang="en-CA" smtClean="0"/>
              <a:pPr/>
              <a:t>17/11/2012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ABD56-F355-4046-8841-760A2057E57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02D20-7784-4306-9C96-3646AAB7B78A}" type="datetimeFigureOut">
              <a:rPr lang="en-CA" smtClean="0"/>
              <a:pPr/>
              <a:t>17/11/2012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ABD56-F355-4046-8841-760A2057E57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02D20-7784-4306-9C96-3646AAB7B78A}" type="datetimeFigureOut">
              <a:rPr lang="en-CA" smtClean="0"/>
              <a:pPr/>
              <a:t>17/11/2012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AABD56-F355-4046-8841-760A2057E578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Susan </a:t>
            </a:r>
            <a:r>
              <a:rPr lang="en-CA" dirty="0" err="1" smtClean="0"/>
              <a:t>Moller</a:t>
            </a:r>
            <a:r>
              <a:rPr lang="en-CA" dirty="0" smtClean="0"/>
              <a:t> </a:t>
            </a:r>
            <a:r>
              <a:rPr lang="en-CA" dirty="0" err="1" smtClean="0"/>
              <a:t>Okin</a:t>
            </a:r>
            <a:r>
              <a:rPr lang="en-CA" dirty="0" smtClean="0"/>
              <a:t> (1946-2004)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Justice, Gender and the Family</a:t>
            </a:r>
            <a:endParaRPr lang="en-C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Family and justice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How do considerations of justice (i.e., public) apply to family (i.e., private) life?</a:t>
            </a:r>
          </a:p>
          <a:p>
            <a:pPr>
              <a:buNone/>
            </a:pPr>
            <a:endParaRPr lang="en-CA" dirty="0" smtClean="0"/>
          </a:p>
          <a:p>
            <a:pPr lvl="1"/>
            <a:r>
              <a:rPr lang="en-CA" dirty="0" smtClean="0"/>
              <a:t>Public/private distinction</a:t>
            </a:r>
            <a:endParaRPr lang="en-CA" dirty="0"/>
          </a:p>
          <a:p>
            <a:pPr>
              <a:buNone/>
            </a:pPr>
            <a:endParaRPr lang="en-CA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Family and justice: 2 complaints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CA" dirty="0" smtClean="0"/>
              <a:t>Women and “nature”.</a:t>
            </a:r>
          </a:p>
          <a:p>
            <a:pPr marL="514350" indent="-514350">
              <a:buNone/>
            </a:pPr>
            <a:endParaRPr lang="en-CA" dirty="0" smtClean="0"/>
          </a:p>
          <a:p>
            <a:pPr marL="914400" lvl="1" indent="-514350"/>
            <a:r>
              <a:rPr lang="en-CA" dirty="0" smtClean="0"/>
              <a:t>John Stuart Mill – how can we know what women’s nature is if we deploy legal instruments to restrict women’s options?</a:t>
            </a:r>
          </a:p>
          <a:p>
            <a:pPr marL="914400" lvl="1" indent="-514350"/>
            <a:r>
              <a:rPr lang="en-CA" dirty="0" smtClean="0"/>
              <a:t>Mill – isn’t giving women free opportunities in the best interest of all of us?</a:t>
            </a:r>
          </a:p>
          <a:p>
            <a:endParaRPr lang="en-C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Family and justice: 2 complaints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endParaRPr lang="en-CA" dirty="0"/>
          </a:p>
          <a:p>
            <a:pPr marL="514350" indent="-514350">
              <a:buNone/>
            </a:pPr>
            <a:r>
              <a:rPr lang="en-CA" dirty="0" smtClean="0"/>
              <a:t>2. Families are about generosity/love/affection not justice. </a:t>
            </a:r>
          </a:p>
          <a:p>
            <a:pPr>
              <a:buNone/>
            </a:pPr>
            <a:endParaRPr lang="en-C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Okin’s</a:t>
            </a:r>
            <a:r>
              <a:rPr lang="en-CA" dirty="0" smtClean="0"/>
              <a:t> question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Is Rawls’ political theory a tool for women’s equality or a contributor to their inequality?</a:t>
            </a:r>
            <a:endParaRPr lang="en-CA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Rawls’ basic structure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An ambiguity: is the family a part of the basic structure (and thereby a subject of justice)?</a:t>
            </a:r>
          </a:p>
          <a:p>
            <a:endParaRPr lang="en-CA" dirty="0"/>
          </a:p>
          <a:p>
            <a:endParaRPr lang="en-CA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Why does this question matter?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CA" dirty="0"/>
          </a:p>
          <a:p>
            <a:r>
              <a:rPr lang="en-CA" dirty="0" smtClean="0"/>
              <a:t>It is in the family that we develop a sense of justice.</a:t>
            </a:r>
          </a:p>
          <a:p>
            <a:endParaRPr lang="en-CA" dirty="0"/>
          </a:p>
          <a:p>
            <a:pPr>
              <a:buNone/>
            </a:pPr>
            <a:endParaRPr lang="en-CA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Families and justice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CA" dirty="0" smtClean="0"/>
              <a:t>Rawls appears to assume either:</a:t>
            </a:r>
          </a:p>
          <a:p>
            <a:pPr>
              <a:buNone/>
            </a:pPr>
            <a:endParaRPr lang="en-CA" dirty="0"/>
          </a:p>
          <a:p>
            <a:pPr marL="971550" lvl="1" indent="-514350">
              <a:buAutoNum type="alphaUcParenR"/>
            </a:pPr>
            <a:r>
              <a:rPr lang="en-CA" dirty="0" smtClean="0"/>
              <a:t>the family is just, or</a:t>
            </a:r>
          </a:p>
          <a:p>
            <a:pPr marL="971550" lvl="1" indent="-514350">
              <a:buAutoNum type="alphaUcParenR"/>
            </a:pPr>
            <a:endParaRPr lang="en-CA" dirty="0" smtClean="0"/>
          </a:p>
          <a:p>
            <a:pPr lvl="1">
              <a:buNone/>
            </a:pPr>
            <a:r>
              <a:rPr lang="en-CA" dirty="0" smtClean="0"/>
              <a:t>B) that if it is unjust, it can somehow produce people with an understanding of justice.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Families and moral development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Over the course of our development, in families, we learn to understand the situations others find themselves in.</a:t>
            </a:r>
          </a:p>
          <a:p>
            <a:endParaRPr lang="en-CA" dirty="0"/>
          </a:p>
          <a:p>
            <a:r>
              <a:rPr lang="en-CA" dirty="0" smtClean="0"/>
              <a:t>This is </a:t>
            </a:r>
            <a:r>
              <a:rPr lang="en-CA" i="1" dirty="0" smtClean="0"/>
              <a:t>essential</a:t>
            </a:r>
            <a:r>
              <a:rPr lang="en-CA" dirty="0" smtClean="0"/>
              <a:t> to our sense of justice, which requires empathy (think Smith!).</a:t>
            </a:r>
            <a:endParaRPr lang="en-CA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Rethinking the original position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Rawls presents participants as “rational”.</a:t>
            </a:r>
          </a:p>
          <a:p>
            <a:endParaRPr lang="en-CA" dirty="0"/>
          </a:p>
          <a:p>
            <a:r>
              <a:rPr lang="en-CA" dirty="0" smtClean="0"/>
              <a:t>In fact, they reason from the perspective of “everybody”, i.e., “as embodied beings.”</a:t>
            </a:r>
            <a:endParaRPr lang="en-CA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Rethinking the original position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Forces rethinking of customs/traditions from all points of view.</a:t>
            </a:r>
          </a:p>
          <a:p>
            <a:endParaRPr lang="en-CA" dirty="0"/>
          </a:p>
          <a:p>
            <a:r>
              <a:rPr lang="en-CA" dirty="0" smtClean="0"/>
              <a:t>General facts must include knowledge that women continue to be disadvantaged (p. 102).</a:t>
            </a:r>
            <a:endParaRPr lang="en-CA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Are women disadvantaged?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Men’s work more likely to be published in high quality journals.</a:t>
            </a:r>
          </a:p>
          <a:p>
            <a:endParaRPr lang="en-CA" dirty="0"/>
          </a:p>
          <a:p>
            <a:r>
              <a:rPr lang="en-CA" dirty="0" smtClean="0"/>
              <a:t>Men rated more qualified on basis of CV’s.</a:t>
            </a:r>
          </a:p>
          <a:p>
            <a:endParaRPr lang="en-CA" dirty="0"/>
          </a:p>
          <a:p>
            <a:r>
              <a:rPr lang="en-CA" dirty="0" smtClean="0"/>
              <a:t>(In addition </a:t>
            </a:r>
            <a:r>
              <a:rPr lang="en-CA" smtClean="0"/>
              <a:t>to ongoing pay gaps.)</a:t>
            </a:r>
            <a:endParaRPr lang="en-CA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Remember primary goods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 smtClean="0"/>
              <a:t>Primary goods</a:t>
            </a:r>
            <a:r>
              <a:rPr lang="en-US" dirty="0" smtClean="0"/>
              <a:t>: “things citizens need as free and equal citizens living a complete life.” (p. 58) (they are “objective”)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1) Rights/liberties; 2) freedom of movement/occupation; 3) access to political office; 4) income/wealth; 5) social bases of self respect (p. 58-9)</a:t>
            </a:r>
          </a:p>
          <a:p>
            <a:endParaRPr lang="en-CA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Social bases of self-respect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Emphasis on self-worth – (“throwing like a girl”, a “girlie man”, “ma blonde”)</a:t>
            </a:r>
            <a:endParaRPr lang="en-CA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mtClean="0"/>
              <a:t>Principle of justice 2A </a:t>
            </a:r>
            <a:r>
              <a:rPr lang="en-CA" dirty="0" smtClean="0"/>
              <a:t>and gender/sex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CA" dirty="0"/>
          </a:p>
          <a:p>
            <a:pPr>
              <a:buNone/>
            </a:pPr>
            <a:r>
              <a:rPr lang="en-CA" dirty="0" smtClean="0"/>
              <a:t>Equality of opportunity?  </a:t>
            </a:r>
            <a:r>
              <a:rPr lang="en-CA" i="1" dirty="0" smtClean="0"/>
              <a:t>Fair</a:t>
            </a:r>
            <a:r>
              <a:rPr lang="en-CA" dirty="0" smtClean="0"/>
              <a:t>?</a:t>
            </a:r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r>
              <a:rPr lang="en-CA" dirty="0" smtClean="0"/>
              <a:t>	Sexual division of labour</a:t>
            </a:r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endParaRPr lang="en-CA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Principle of justice 2B and gender/sex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CA" dirty="0" smtClean="0"/>
              <a:t>Difference principle?</a:t>
            </a:r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r>
              <a:rPr lang="en-CA" dirty="0" smtClean="0"/>
              <a:t>	Assumes paid labour force – ignores dependents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And therefore...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Can Rawls be invoked in support of equality between men and women?</a:t>
            </a:r>
            <a:endParaRPr lang="en-CA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455</Words>
  <Application>Microsoft Office PowerPoint</Application>
  <PresentationFormat>On-screen Show (4:3)</PresentationFormat>
  <Paragraphs>62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Susan Moller Okin (1946-2004)</vt:lpstr>
      <vt:lpstr>Family and justice</vt:lpstr>
      <vt:lpstr>Family and justice: 2 complaints</vt:lpstr>
      <vt:lpstr>Family and justice: 2 complaints</vt:lpstr>
      <vt:lpstr>Okin’s question</vt:lpstr>
      <vt:lpstr>Rawls’ basic structure</vt:lpstr>
      <vt:lpstr>Why does this question matter?</vt:lpstr>
      <vt:lpstr>Families and justice</vt:lpstr>
      <vt:lpstr>Families and moral development</vt:lpstr>
      <vt:lpstr>Rethinking the original position</vt:lpstr>
      <vt:lpstr>Rethinking the original position</vt:lpstr>
      <vt:lpstr>Are women disadvantaged?</vt:lpstr>
      <vt:lpstr>Remember primary goods</vt:lpstr>
      <vt:lpstr>Social bases of self-respect</vt:lpstr>
      <vt:lpstr>Principle of justice 2A and gender/sex</vt:lpstr>
      <vt:lpstr>Principle of justice 2B and gender/sex</vt:lpstr>
      <vt:lpstr>And therefore...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Susan Moller Okin (1946-2004)</dc:title>
  <dc:creator>Patti Lenard</dc:creator>
  <cp:lastModifiedBy>HP</cp:lastModifiedBy>
  <cp:revision>82</cp:revision>
  <dcterms:created xsi:type="dcterms:W3CDTF">2012-11-11T14:41:20Z</dcterms:created>
  <dcterms:modified xsi:type="dcterms:W3CDTF">2012-11-17T18:28:53Z</dcterms:modified>
</cp:coreProperties>
</file>