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 id="2147483650" r:id="rId2"/>
    <p:sldMasterId id="2147483652" r:id="rId3"/>
  </p:sldMasterIdLst>
  <p:notesMasterIdLst>
    <p:notesMasterId r:id="rId40"/>
  </p:notesMasterIdLst>
  <p:sldIdLst>
    <p:sldId id="257" r:id="rId4"/>
    <p:sldId id="342" r:id="rId5"/>
    <p:sldId id="268" r:id="rId6"/>
    <p:sldId id="270" r:id="rId7"/>
    <p:sldId id="273" r:id="rId8"/>
    <p:sldId id="275" r:id="rId9"/>
    <p:sldId id="276" r:id="rId10"/>
    <p:sldId id="277" r:id="rId11"/>
    <p:sldId id="278" r:id="rId12"/>
    <p:sldId id="281" r:id="rId13"/>
    <p:sldId id="282" r:id="rId14"/>
    <p:sldId id="286" r:id="rId15"/>
    <p:sldId id="287" r:id="rId16"/>
    <p:sldId id="295" r:id="rId17"/>
    <p:sldId id="296" r:id="rId18"/>
    <p:sldId id="297" r:id="rId19"/>
    <p:sldId id="298" r:id="rId20"/>
    <p:sldId id="299" r:id="rId21"/>
    <p:sldId id="300" r:id="rId22"/>
    <p:sldId id="304" r:id="rId23"/>
    <p:sldId id="305" r:id="rId24"/>
    <p:sldId id="346" r:id="rId25"/>
    <p:sldId id="382" r:id="rId26"/>
    <p:sldId id="347" r:id="rId27"/>
    <p:sldId id="348" r:id="rId28"/>
    <p:sldId id="349" r:id="rId29"/>
    <p:sldId id="350" r:id="rId30"/>
    <p:sldId id="351" r:id="rId31"/>
    <p:sldId id="352" r:id="rId32"/>
    <p:sldId id="353" r:id="rId33"/>
    <p:sldId id="354" r:id="rId34"/>
    <p:sldId id="355" r:id="rId35"/>
    <p:sldId id="356" r:id="rId36"/>
    <p:sldId id="357" r:id="rId37"/>
    <p:sldId id="358" r:id="rId38"/>
    <p:sldId id="381" r:id="rId39"/>
  </p:sldIdLst>
  <p:sldSz cx="9144000" cy="6858000" type="screen4x3"/>
  <p:notesSz cx="7023100" cy="9309100"/>
  <p:defaultTextStyle>
    <a:defPPr>
      <a:defRPr lang="en-US"/>
    </a:defPPr>
    <a:lvl1pPr algn="l" rtl="0" fontAlgn="base">
      <a:spcBef>
        <a:spcPct val="0"/>
      </a:spcBef>
      <a:spcAft>
        <a:spcPct val="0"/>
      </a:spcAft>
      <a:defRPr sz="1200" kern="1200">
        <a:solidFill>
          <a:srgbClr val="000000"/>
        </a:solidFill>
        <a:latin typeface="Gill Sans" charset="0"/>
        <a:ea typeface="ヒラギノ角ゴ ProN W3" charset="0"/>
        <a:cs typeface="ヒラギノ角ゴ ProN W3" charset="0"/>
        <a:sym typeface="Gill Sans" charset="0"/>
      </a:defRPr>
    </a:lvl1pPr>
    <a:lvl2pPr marL="457200" algn="l" rtl="0" fontAlgn="base">
      <a:spcBef>
        <a:spcPct val="0"/>
      </a:spcBef>
      <a:spcAft>
        <a:spcPct val="0"/>
      </a:spcAft>
      <a:defRPr sz="1200" kern="1200">
        <a:solidFill>
          <a:srgbClr val="000000"/>
        </a:solidFill>
        <a:latin typeface="Gill Sans" charset="0"/>
        <a:ea typeface="ヒラギノ角ゴ ProN W3" charset="0"/>
        <a:cs typeface="ヒラギノ角ゴ ProN W3" charset="0"/>
        <a:sym typeface="Gill Sans" charset="0"/>
      </a:defRPr>
    </a:lvl2pPr>
    <a:lvl3pPr marL="914400" algn="l" rtl="0" fontAlgn="base">
      <a:spcBef>
        <a:spcPct val="0"/>
      </a:spcBef>
      <a:spcAft>
        <a:spcPct val="0"/>
      </a:spcAft>
      <a:defRPr sz="1200" kern="1200">
        <a:solidFill>
          <a:srgbClr val="000000"/>
        </a:solidFill>
        <a:latin typeface="Gill Sans" charset="0"/>
        <a:ea typeface="ヒラギノ角ゴ ProN W3" charset="0"/>
        <a:cs typeface="ヒラギノ角ゴ ProN W3" charset="0"/>
        <a:sym typeface="Gill Sans" charset="0"/>
      </a:defRPr>
    </a:lvl3pPr>
    <a:lvl4pPr marL="1371600" algn="l" rtl="0" fontAlgn="base">
      <a:spcBef>
        <a:spcPct val="0"/>
      </a:spcBef>
      <a:spcAft>
        <a:spcPct val="0"/>
      </a:spcAft>
      <a:defRPr sz="1200" kern="1200">
        <a:solidFill>
          <a:srgbClr val="000000"/>
        </a:solidFill>
        <a:latin typeface="Gill Sans" charset="0"/>
        <a:ea typeface="ヒラギノ角ゴ ProN W3" charset="0"/>
        <a:cs typeface="ヒラギノ角ゴ ProN W3" charset="0"/>
        <a:sym typeface="Gill Sans" charset="0"/>
      </a:defRPr>
    </a:lvl4pPr>
    <a:lvl5pPr marL="1828800" algn="l" rtl="0" fontAlgn="base">
      <a:spcBef>
        <a:spcPct val="0"/>
      </a:spcBef>
      <a:spcAft>
        <a:spcPct val="0"/>
      </a:spcAft>
      <a:defRPr sz="1200" kern="1200">
        <a:solidFill>
          <a:srgbClr val="000000"/>
        </a:solidFill>
        <a:latin typeface="Gill Sans" charset="0"/>
        <a:ea typeface="ヒラギノ角ゴ ProN W3" charset="0"/>
        <a:cs typeface="ヒラギノ角ゴ ProN W3" charset="0"/>
        <a:sym typeface="Gill Sans" charset="0"/>
      </a:defRPr>
    </a:lvl5pPr>
    <a:lvl6pPr marL="2286000" algn="l" defTabSz="914400" rtl="0" eaLnBrk="1" latinLnBrk="0" hangingPunct="1">
      <a:defRPr sz="1200" kern="1200">
        <a:solidFill>
          <a:srgbClr val="000000"/>
        </a:solidFill>
        <a:latin typeface="Gill Sans" charset="0"/>
        <a:ea typeface="ヒラギノ角ゴ ProN W3" charset="0"/>
        <a:cs typeface="ヒラギノ角ゴ ProN W3" charset="0"/>
        <a:sym typeface="Gill Sans" charset="0"/>
      </a:defRPr>
    </a:lvl6pPr>
    <a:lvl7pPr marL="2743200" algn="l" defTabSz="914400" rtl="0" eaLnBrk="1" latinLnBrk="0" hangingPunct="1">
      <a:defRPr sz="1200" kern="1200">
        <a:solidFill>
          <a:srgbClr val="000000"/>
        </a:solidFill>
        <a:latin typeface="Gill Sans" charset="0"/>
        <a:ea typeface="ヒラギノ角ゴ ProN W3" charset="0"/>
        <a:cs typeface="ヒラギノ角ゴ ProN W3" charset="0"/>
        <a:sym typeface="Gill Sans" charset="0"/>
      </a:defRPr>
    </a:lvl7pPr>
    <a:lvl8pPr marL="3200400" algn="l" defTabSz="914400" rtl="0" eaLnBrk="1" latinLnBrk="0" hangingPunct="1">
      <a:defRPr sz="1200" kern="1200">
        <a:solidFill>
          <a:srgbClr val="000000"/>
        </a:solidFill>
        <a:latin typeface="Gill Sans" charset="0"/>
        <a:ea typeface="ヒラギノ角ゴ ProN W3" charset="0"/>
        <a:cs typeface="ヒラギノ角ゴ ProN W3" charset="0"/>
        <a:sym typeface="Gill Sans" charset="0"/>
      </a:defRPr>
    </a:lvl8pPr>
    <a:lvl9pPr marL="3657600" algn="l" defTabSz="914400" rtl="0" eaLnBrk="1" latinLnBrk="0" hangingPunct="1">
      <a:defRPr sz="1200" kern="1200">
        <a:solidFill>
          <a:srgbClr val="000000"/>
        </a:solidFill>
        <a:latin typeface="Gill Sans" charset="0"/>
        <a:ea typeface="ヒラギノ角ゴ ProN W3" charset="0"/>
        <a:cs typeface="ヒラギノ角ゴ ProN W3" charset="0"/>
        <a:sym typeface="Gill Sans"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E05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388" autoAdjust="0"/>
  </p:normalViewPr>
  <p:slideViewPr>
    <p:cSldViewPr>
      <p:cViewPr>
        <p:scale>
          <a:sx n="70" d="100"/>
          <a:sy n="70" d="100"/>
        </p:scale>
        <p:origin x="-1810" y="-34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5455"/>
          </a:xfrm>
          <a:prstGeom prst="rect">
            <a:avLst/>
          </a:prstGeom>
        </p:spPr>
        <p:txBody>
          <a:bodyPr vert="horz" lIns="93324" tIns="46662" rIns="93324" bIns="46662" rtlCol="0"/>
          <a:lstStyle>
            <a:lvl1pPr algn="l">
              <a:defRPr sz="1200"/>
            </a:lvl1pPr>
          </a:lstStyle>
          <a:p>
            <a:endParaRPr lang="en-CA"/>
          </a:p>
        </p:txBody>
      </p:sp>
      <p:sp>
        <p:nvSpPr>
          <p:cNvPr id="3" name="Date Placeholder 2"/>
          <p:cNvSpPr>
            <a:spLocks noGrp="1"/>
          </p:cNvSpPr>
          <p:nvPr>
            <p:ph type="dt" idx="1"/>
          </p:nvPr>
        </p:nvSpPr>
        <p:spPr>
          <a:xfrm>
            <a:off x="3978132" y="0"/>
            <a:ext cx="3043343" cy="465455"/>
          </a:xfrm>
          <a:prstGeom prst="rect">
            <a:avLst/>
          </a:prstGeom>
        </p:spPr>
        <p:txBody>
          <a:bodyPr vert="horz" lIns="93324" tIns="46662" rIns="93324" bIns="46662" rtlCol="0"/>
          <a:lstStyle>
            <a:lvl1pPr algn="r">
              <a:defRPr sz="1200"/>
            </a:lvl1pPr>
          </a:lstStyle>
          <a:p>
            <a:fld id="{42C5F482-1D8A-4681-B210-FEFE638E4759}" type="datetimeFigureOut">
              <a:rPr lang="en-CA" smtClean="0"/>
              <a:t>19/08/2016</a:t>
            </a:fld>
            <a:endParaRPr lang="en-CA"/>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3324" tIns="46662" rIns="93324" bIns="46662" rtlCol="0" anchor="ctr"/>
          <a:lstStyle/>
          <a:p>
            <a:endParaRPr lang="en-CA"/>
          </a:p>
        </p:txBody>
      </p:sp>
      <p:sp>
        <p:nvSpPr>
          <p:cNvPr id="5" name="Notes Placeholder 4"/>
          <p:cNvSpPr>
            <a:spLocks noGrp="1"/>
          </p:cNvSpPr>
          <p:nvPr>
            <p:ph type="body" sz="quarter" idx="3"/>
          </p:nvPr>
        </p:nvSpPr>
        <p:spPr>
          <a:xfrm>
            <a:off x="702310" y="4421823"/>
            <a:ext cx="5618480" cy="4189095"/>
          </a:xfrm>
          <a:prstGeom prst="rect">
            <a:avLst/>
          </a:prstGeom>
        </p:spPr>
        <p:txBody>
          <a:bodyPr vert="horz" lIns="93324" tIns="46662" rIns="93324" bIns="46662"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42029"/>
            <a:ext cx="3043343" cy="465455"/>
          </a:xfrm>
          <a:prstGeom prst="rect">
            <a:avLst/>
          </a:prstGeom>
        </p:spPr>
        <p:txBody>
          <a:bodyPr vert="horz" lIns="93324" tIns="46662" rIns="93324" bIns="46662" rtlCol="0" anchor="b"/>
          <a:lstStyle>
            <a:lvl1pPr algn="l">
              <a:defRPr sz="1200"/>
            </a:lvl1pPr>
          </a:lstStyle>
          <a:p>
            <a:endParaRPr lang="en-CA"/>
          </a:p>
        </p:txBody>
      </p:sp>
      <p:sp>
        <p:nvSpPr>
          <p:cNvPr id="7" name="Slide Number Placeholder 6"/>
          <p:cNvSpPr>
            <a:spLocks noGrp="1"/>
          </p:cNvSpPr>
          <p:nvPr>
            <p:ph type="sldNum" sz="quarter" idx="5"/>
          </p:nvPr>
        </p:nvSpPr>
        <p:spPr>
          <a:xfrm>
            <a:off x="3978132" y="8842029"/>
            <a:ext cx="3043343" cy="465455"/>
          </a:xfrm>
          <a:prstGeom prst="rect">
            <a:avLst/>
          </a:prstGeom>
        </p:spPr>
        <p:txBody>
          <a:bodyPr vert="horz" lIns="93324" tIns="46662" rIns="93324" bIns="46662" rtlCol="0" anchor="b"/>
          <a:lstStyle>
            <a:lvl1pPr algn="r">
              <a:defRPr sz="1200"/>
            </a:lvl1pPr>
          </a:lstStyle>
          <a:p>
            <a:fld id="{975F199E-69F3-4FED-8CC1-D84CF006964A}" type="slidenum">
              <a:rPr lang="en-CA" smtClean="0"/>
              <a:t>‹#›</a:t>
            </a:fld>
            <a:endParaRPr lang="en-CA"/>
          </a:p>
        </p:txBody>
      </p:sp>
    </p:spTree>
    <p:extLst>
      <p:ext uri="{BB962C8B-B14F-4D97-AF65-F5344CB8AC3E}">
        <p14:creationId xmlns:p14="http://schemas.microsoft.com/office/powerpoint/2010/main" val="34926502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r>
              <a:rPr lang="en-CA" sz="1400" dirty="0"/>
              <a:t>WELCOME!!</a:t>
            </a:r>
          </a:p>
          <a:p>
            <a:pPr marL="174982" indent="-174982">
              <a:buFont typeface="Arial" panose="020B0604020202020204" pitchFamily="34" charset="0"/>
              <a:buChar char="•"/>
            </a:pPr>
            <a:endParaRPr lang="en-CA" sz="1400" dirty="0"/>
          </a:p>
          <a:p>
            <a:pPr marL="174982" indent="-174982">
              <a:buFont typeface="Arial" panose="020B0604020202020204" pitchFamily="34" charset="0"/>
              <a:buChar char="•"/>
            </a:pPr>
            <a:r>
              <a:rPr lang="en-CA" sz="1400" dirty="0"/>
              <a:t>LET’S START WITH A VERY SIMPLE QUESTION</a:t>
            </a:r>
            <a:r>
              <a:rPr lang="en-CA" sz="1400" dirty="0">
                <a:sym typeface="Wingdings" panose="05000000000000000000" pitchFamily="2" charset="2"/>
              </a:rPr>
              <a:t></a:t>
            </a: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a:t>
            </a:fld>
            <a:endParaRPr lang="en-CA"/>
          </a:p>
        </p:txBody>
      </p:sp>
    </p:spTree>
    <p:extLst>
      <p:ext uri="{BB962C8B-B14F-4D97-AF65-F5344CB8AC3E}">
        <p14:creationId xmlns:p14="http://schemas.microsoft.com/office/powerpoint/2010/main" val="24101392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sz="1400" dirty="0"/>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84ECE938-4DFC-482E-9B2B-33C409DAA577}" type="slidenum">
              <a:rPr lang="en-US" altLang="en-US" smtClean="0"/>
              <a:pPr eaLnBrk="1" hangingPunct="1"/>
              <a:t>2</a:t>
            </a:fld>
            <a:endParaRPr lang="en-US"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3</a:t>
            </a:fld>
            <a:endParaRPr lang="en-CA"/>
          </a:p>
        </p:txBody>
      </p:sp>
    </p:spTree>
    <p:extLst>
      <p:ext uri="{BB962C8B-B14F-4D97-AF65-F5344CB8AC3E}">
        <p14:creationId xmlns:p14="http://schemas.microsoft.com/office/powerpoint/2010/main" val="31059817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4</a:t>
            </a:fld>
            <a:endParaRPr lang="en-CA"/>
          </a:p>
        </p:txBody>
      </p:sp>
    </p:spTree>
    <p:extLst>
      <p:ext uri="{BB962C8B-B14F-4D97-AF65-F5344CB8AC3E}">
        <p14:creationId xmlns:p14="http://schemas.microsoft.com/office/powerpoint/2010/main" val="2786408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5</a:t>
            </a:fld>
            <a:endParaRPr lang="en-CA"/>
          </a:p>
        </p:txBody>
      </p:sp>
    </p:spTree>
    <p:extLst>
      <p:ext uri="{BB962C8B-B14F-4D97-AF65-F5344CB8AC3E}">
        <p14:creationId xmlns:p14="http://schemas.microsoft.com/office/powerpoint/2010/main" val="37396663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6</a:t>
            </a:fld>
            <a:endParaRPr lang="en-CA"/>
          </a:p>
        </p:txBody>
      </p:sp>
    </p:spTree>
    <p:extLst>
      <p:ext uri="{BB962C8B-B14F-4D97-AF65-F5344CB8AC3E}">
        <p14:creationId xmlns:p14="http://schemas.microsoft.com/office/powerpoint/2010/main" val="1443483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7</a:t>
            </a:fld>
            <a:endParaRPr lang="en-CA"/>
          </a:p>
        </p:txBody>
      </p:sp>
    </p:spTree>
    <p:extLst>
      <p:ext uri="{BB962C8B-B14F-4D97-AF65-F5344CB8AC3E}">
        <p14:creationId xmlns:p14="http://schemas.microsoft.com/office/powerpoint/2010/main" val="39343959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8</a:t>
            </a:fld>
            <a:endParaRPr lang="en-CA"/>
          </a:p>
        </p:txBody>
      </p:sp>
    </p:spTree>
    <p:extLst>
      <p:ext uri="{BB962C8B-B14F-4D97-AF65-F5344CB8AC3E}">
        <p14:creationId xmlns:p14="http://schemas.microsoft.com/office/powerpoint/2010/main" val="3560958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9</a:t>
            </a:fld>
            <a:endParaRPr lang="en-CA"/>
          </a:p>
        </p:txBody>
      </p:sp>
    </p:spTree>
    <p:extLst>
      <p:ext uri="{BB962C8B-B14F-4D97-AF65-F5344CB8AC3E}">
        <p14:creationId xmlns:p14="http://schemas.microsoft.com/office/powerpoint/2010/main" val="2106769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10</a:t>
            </a:fld>
            <a:endParaRPr lang="en-CA"/>
          </a:p>
        </p:txBody>
      </p:sp>
    </p:spTree>
    <p:extLst>
      <p:ext uri="{BB962C8B-B14F-4D97-AF65-F5344CB8AC3E}">
        <p14:creationId xmlns:p14="http://schemas.microsoft.com/office/powerpoint/2010/main" val="42240076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11</a:t>
            </a:fld>
            <a:endParaRPr lang="en-CA"/>
          </a:p>
        </p:txBody>
      </p:sp>
    </p:spTree>
    <p:extLst>
      <p:ext uri="{BB962C8B-B14F-4D97-AF65-F5344CB8AC3E}">
        <p14:creationId xmlns:p14="http://schemas.microsoft.com/office/powerpoint/2010/main" val="2572552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12</a:t>
            </a:fld>
            <a:endParaRPr lang="en-CA"/>
          </a:p>
        </p:txBody>
      </p:sp>
    </p:spTree>
    <p:extLst>
      <p:ext uri="{BB962C8B-B14F-4D97-AF65-F5344CB8AC3E}">
        <p14:creationId xmlns:p14="http://schemas.microsoft.com/office/powerpoint/2010/main" val="27015013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13</a:t>
            </a:fld>
            <a:endParaRPr lang="en-CA"/>
          </a:p>
        </p:txBody>
      </p:sp>
    </p:spTree>
    <p:extLst>
      <p:ext uri="{BB962C8B-B14F-4D97-AF65-F5344CB8AC3E}">
        <p14:creationId xmlns:p14="http://schemas.microsoft.com/office/powerpoint/2010/main" val="36273733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14</a:t>
            </a:fld>
            <a:endParaRPr lang="en-CA"/>
          </a:p>
        </p:txBody>
      </p:sp>
    </p:spTree>
    <p:extLst>
      <p:ext uri="{BB962C8B-B14F-4D97-AF65-F5344CB8AC3E}">
        <p14:creationId xmlns:p14="http://schemas.microsoft.com/office/powerpoint/2010/main" val="33437003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15</a:t>
            </a:fld>
            <a:endParaRPr lang="en-CA"/>
          </a:p>
        </p:txBody>
      </p:sp>
    </p:spTree>
    <p:extLst>
      <p:ext uri="{BB962C8B-B14F-4D97-AF65-F5344CB8AC3E}">
        <p14:creationId xmlns:p14="http://schemas.microsoft.com/office/powerpoint/2010/main" val="35103724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16</a:t>
            </a:fld>
            <a:endParaRPr lang="en-CA"/>
          </a:p>
        </p:txBody>
      </p:sp>
    </p:spTree>
    <p:extLst>
      <p:ext uri="{BB962C8B-B14F-4D97-AF65-F5344CB8AC3E}">
        <p14:creationId xmlns:p14="http://schemas.microsoft.com/office/powerpoint/2010/main" val="33698664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17</a:t>
            </a:fld>
            <a:endParaRPr lang="en-CA"/>
          </a:p>
        </p:txBody>
      </p:sp>
    </p:spTree>
    <p:extLst>
      <p:ext uri="{BB962C8B-B14F-4D97-AF65-F5344CB8AC3E}">
        <p14:creationId xmlns:p14="http://schemas.microsoft.com/office/powerpoint/2010/main" val="30889472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4982" indent="-174982">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18</a:t>
            </a:fld>
            <a:endParaRPr lang="en-CA"/>
          </a:p>
        </p:txBody>
      </p:sp>
    </p:spTree>
    <p:extLst>
      <p:ext uri="{BB962C8B-B14F-4D97-AF65-F5344CB8AC3E}">
        <p14:creationId xmlns:p14="http://schemas.microsoft.com/office/powerpoint/2010/main" val="12478448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19</a:t>
            </a:fld>
            <a:endParaRPr lang="en-CA"/>
          </a:p>
        </p:txBody>
      </p:sp>
    </p:spTree>
    <p:extLst>
      <p:ext uri="{BB962C8B-B14F-4D97-AF65-F5344CB8AC3E}">
        <p14:creationId xmlns:p14="http://schemas.microsoft.com/office/powerpoint/2010/main" val="16439979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20</a:t>
            </a:fld>
            <a:endParaRPr lang="en-CA"/>
          </a:p>
        </p:txBody>
      </p:sp>
    </p:spTree>
    <p:extLst>
      <p:ext uri="{BB962C8B-B14F-4D97-AF65-F5344CB8AC3E}">
        <p14:creationId xmlns:p14="http://schemas.microsoft.com/office/powerpoint/2010/main" val="38654389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21</a:t>
            </a:fld>
            <a:endParaRPr lang="en-CA"/>
          </a:p>
        </p:txBody>
      </p:sp>
    </p:spTree>
    <p:extLst>
      <p:ext uri="{BB962C8B-B14F-4D97-AF65-F5344CB8AC3E}">
        <p14:creationId xmlns:p14="http://schemas.microsoft.com/office/powerpoint/2010/main" val="30522683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22</a:t>
            </a:fld>
            <a:endParaRPr lang="en-CA"/>
          </a:p>
        </p:txBody>
      </p:sp>
    </p:spTree>
    <p:extLst>
      <p:ext uri="{BB962C8B-B14F-4D97-AF65-F5344CB8AC3E}">
        <p14:creationId xmlns:p14="http://schemas.microsoft.com/office/powerpoint/2010/main" val="38949311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23</a:t>
            </a:fld>
            <a:endParaRPr lang="en-CA"/>
          </a:p>
        </p:txBody>
      </p:sp>
    </p:spTree>
    <p:extLst>
      <p:ext uri="{BB962C8B-B14F-4D97-AF65-F5344CB8AC3E}">
        <p14:creationId xmlns:p14="http://schemas.microsoft.com/office/powerpoint/2010/main" val="38949311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D96DC8B0-12F8-428D-A5E0-98EA643F3853}" type="slidenum">
              <a:rPr lang="en-US" altLang="en-US" smtClean="0"/>
              <a:pPr eaLnBrk="1" hangingPunct="1"/>
              <a:t>24</a:t>
            </a:fld>
            <a:endParaRPr lang="en-US" altLang="en-US"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endParaRPr lang="en-CA" altLang="en-US" sz="14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6DC2CD07-EAD9-459E-BFE4-DA8177C3BC41}" type="slidenum">
              <a:rPr lang="en-US" altLang="en-US" smtClean="0"/>
              <a:pPr eaLnBrk="1" hangingPunct="1"/>
              <a:t>25</a:t>
            </a:fld>
            <a:endParaRPr lang="en-US" altLang="en-US" smtClean="0"/>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FontTx/>
              <a:buChar char="•"/>
            </a:pPr>
            <a:endParaRPr lang="en-CA" altLang="en-US" sz="14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91636" indent="-291636">
              <a:buFont typeface="Arial" panose="020B0604020202020204" pitchFamily="34" charset="0"/>
              <a:buChar char="•"/>
            </a:pPr>
            <a:endParaRPr lang="en-US" altLang="en-US" sz="1400" dirty="0"/>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21898BD1-6FD5-43F2-B2E8-0310F6EC4B8C}" type="slidenum">
              <a:rPr lang="en-US" altLang="en-US" smtClean="0"/>
              <a:pPr eaLnBrk="1" hangingPunct="1"/>
              <a:t>26</a:t>
            </a:fld>
            <a:endParaRPr lang="en-US" alt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91636" indent="-291636">
              <a:buFont typeface="Arial" panose="020B0604020202020204" pitchFamily="34" charset="0"/>
              <a:buChar char="•"/>
            </a:pPr>
            <a:endParaRPr lang="en-US" altLang="en-US" sz="1400" dirty="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76E039D4-C08A-4839-AC92-75AADD7B43DA}" type="slidenum">
              <a:rPr lang="en-US" altLang="en-US" smtClean="0"/>
              <a:pPr eaLnBrk="1" hangingPunct="1"/>
              <a:t>27</a:t>
            </a:fld>
            <a:endParaRPr lang="en-US" alt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91636" indent="-291636">
              <a:buFont typeface="Arial" panose="020B0604020202020204" pitchFamily="34" charset="0"/>
              <a:buChar char="•"/>
            </a:pPr>
            <a:endParaRPr lang="en-US" altLang="en-US" sz="1400" dirty="0"/>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C3A1A9CD-A320-41B7-BAFB-85BA7C4F3FBD}" type="slidenum">
              <a:rPr lang="en-US" altLang="en-US" smtClean="0"/>
              <a:pPr eaLnBrk="1" hangingPunct="1"/>
              <a:t>28</a:t>
            </a:fld>
            <a:endParaRPr lang="en-US"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91636" indent="-291636">
              <a:buFont typeface="Arial" panose="020B0604020202020204" pitchFamily="34" charset="0"/>
              <a:buChar char="•"/>
            </a:pPr>
            <a:endParaRPr lang="en-US" altLang="en-US" sz="1400" dirty="0"/>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58255" indent="-291636" eaLnBrk="0" hangingPunct="0">
              <a:defRPr>
                <a:solidFill>
                  <a:schemeClr val="tx1"/>
                </a:solidFill>
                <a:latin typeface="Arial" charset="0"/>
                <a:cs typeface="Arial" charset="0"/>
              </a:defRPr>
            </a:lvl2pPr>
            <a:lvl3pPr marL="1166546" indent="-233309" eaLnBrk="0" hangingPunct="0">
              <a:defRPr>
                <a:solidFill>
                  <a:schemeClr val="tx1"/>
                </a:solidFill>
                <a:latin typeface="Arial" charset="0"/>
                <a:cs typeface="Arial" charset="0"/>
              </a:defRPr>
            </a:lvl3pPr>
            <a:lvl4pPr marL="1633164" indent="-233309" eaLnBrk="0" hangingPunct="0">
              <a:defRPr>
                <a:solidFill>
                  <a:schemeClr val="tx1"/>
                </a:solidFill>
                <a:latin typeface="Arial" charset="0"/>
                <a:cs typeface="Arial" charset="0"/>
              </a:defRPr>
            </a:lvl4pPr>
            <a:lvl5pPr marL="2099782" indent="-233309" eaLnBrk="0" hangingPunct="0">
              <a:defRPr>
                <a:solidFill>
                  <a:schemeClr val="tx1"/>
                </a:solidFill>
                <a:latin typeface="Arial" charset="0"/>
                <a:cs typeface="Arial" charset="0"/>
              </a:defRPr>
            </a:lvl5pPr>
            <a:lvl6pPr marL="2566401" indent="-233309" eaLnBrk="0" fontAlgn="base" hangingPunct="0">
              <a:spcBef>
                <a:spcPct val="0"/>
              </a:spcBef>
              <a:spcAft>
                <a:spcPct val="0"/>
              </a:spcAft>
              <a:defRPr>
                <a:solidFill>
                  <a:schemeClr val="tx1"/>
                </a:solidFill>
                <a:latin typeface="Arial" charset="0"/>
                <a:cs typeface="Arial" charset="0"/>
              </a:defRPr>
            </a:lvl6pPr>
            <a:lvl7pPr marL="3033019" indent="-233309" eaLnBrk="0" fontAlgn="base" hangingPunct="0">
              <a:spcBef>
                <a:spcPct val="0"/>
              </a:spcBef>
              <a:spcAft>
                <a:spcPct val="0"/>
              </a:spcAft>
              <a:defRPr>
                <a:solidFill>
                  <a:schemeClr val="tx1"/>
                </a:solidFill>
                <a:latin typeface="Arial" charset="0"/>
                <a:cs typeface="Arial" charset="0"/>
              </a:defRPr>
            </a:lvl7pPr>
            <a:lvl8pPr marL="3499637" indent="-233309" eaLnBrk="0" fontAlgn="base" hangingPunct="0">
              <a:spcBef>
                <a:spcPct val="0"/>
              </a:spcBef>
              <a:spcAft>
                <a:spcPct val="0"/>
              </a:spcAft>
              <a:defRPr>
                <a:solidFill>
                  <a:schemeClr val="tx1"/>
                </a:solidFill>
                <a:latin typeface="Arial" charset="0"/>
                <a:cs typeface="Arial" charset="0"/>
              </a:defRPr>
            </a:lvl8pPr>
            <a:lvl9pPr marL="3966256" indent="-233309" eaLnBrk="0" fontAlgn="base" hangingPunct="0">
              <a:spcBef>
                <a:spcPct val="0"/>
              </a:spcBef>
              <a:spcAft>
                <a:spcPct val="0"/>
              </a:spcAft>
              <a:defRPr>
                <a:solidFill>
                  <a:schemeClr val="tx1"/>
                </a:solidFill>
                <a:latin typeface="Arial" charset="0"/>
                <a:cs typeface="Arial" charset="0"/>
              </a:defRPr>
            </a:lvl9pPr>
          </a:lstStyle>
          <a:p>
            <a:pPr eaLnBrk="1" hangingPunct="1"/>
            <a:fld id="{5AF6B153-C6A7-4CE7-A3DF-00E4853C1B95}" type="slidenum">
              <a:rPr lang="en-US" altLang="en-US" smtClean="0"/>
              <a:pPr eaLnBrk="1" hangingPunct="1"/>
              <a:t>29</a:t>
            </a:fld>
            <a:endParaRPr lang="en-US" alt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91636" indent="-291636">
              <a:buFont typeface="Arial" panose="020B0604020202020204" pitchFamily="34" charset="0"/>
              <a:buChar char="•"/>
            </a:pPr>
            <a:endParaRPr lang="en-CA" sz="1400" dirty="0"/>
          </a:p>
        </p:txBody>
      </p:sp>
      <p:sp>
        <p:nvSpPr>
          <p:cNvPr id="4" name="Slide Number Placeholder 3"/>
          <p:cNvSpPr>
            <a:spLocks noGrp="1"/>
          </p:cNvSpPr>
          <p:nvPr>
            <p:ph type="sldNum" sz="quarter" idx="10"/>
          </p:nvPr>
        </p:nvSpPr>
        <p:spPr/>
        <p:txBody>
          <a:bodyPr/>
          <a:lstStyle/>
          <a:p>
            <a:fld id="{975F199E-69F3-4FED-8CC1-D84CF006964A}" type="slidenum">
              <a:rPr lang="en-CA" smtClean="0"/>
              <a:t>30</a:t>
            </a:fld>
            <a:endParaRPr lang="en-CA"/>
          </a:p>
        </p:txBody>
      </p:sp>
    </p:spTree>
    <p:extLst>
      <p:ext uri="{BB962C8B-B14F-4D97-AF65-F5344CB8AC3E}">
        <p14:creationId xmlns:p14="http://schemas.microsoft.com/office/powerpoint/2010/main" val="313756361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75F199E-69F3-4FED-8CC1-D84CF006964A}" type="slidenum">
              <a:rPr lang="en-CA" smtClean="0"/>
              <a:t>31</a:t>
            </a:fld>
            <a:endParaRPr lang="en-CA"/>
          </a:p>
        </p:txBody>
      </p:sp>
    </p:spTree>
    <p:extLst>
      <p:ext uri="{BB962C8B-B14F-4D97-AF65-F5344CB8AC3E}">
        <p14:creationId xmlns:p14="http://schemas.microsoft.com/office/powerpoint/2010/main" val="28746641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75F199E-69F3-4FED-8CC1-D84CF006964A}" type="slidenum">
              <a:rPr lang="en-CA" smtClean="0"/>
              <a:t>32</a:t>
            </a:fld>
            <a:endParaRPr lang="en-CA"/>
          </a:p>
        </p:txBody>
      </p:sp>
    </p:spTree>
    <p:extLst>
      <p:ext uri="{BB962C8B-B14F-4D97-AF65-F5344CB8AC3E}">
        <p14:creationId xmlns:p14="http://schemas.microsoft.com/office/powerpoint/2010/main" val="31049269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975F199E-69F3-4FED-8CC1-D84CF006964A}" type="slidenum">
              <a:rPr lang="en-CA" smtClean="0"/>
              <a:t>33</a:t>
            </a:fld>
            <a:endParaRPr lang="en-CA"/>
          </a:p>
        </p:txBody>
      </p:sp>
    </p:spTree>
    <p:extLst>
      <p:ext uri="{BB962C8B-B14F-4D97-AF65-F5344CB8AC3E}">
        <p14:creationId xmlns:p14="http://schemas.microsoft.com/office/powerpoint/2010/main" val="10129190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75F199E-69F3-4FED-8CC1-D84CF006964A}" type="slidenum">
              <a:rPr lang="en-CA" smtClean="0"/>
              <a:t>34</a:t>
            </a:fld>
            <a:endParaRPr lang="en-CA"/>
          </a:p>
        </p:txBody>
      </p:sp>
    </p:spTree>
    <p:extLst>
      <p:ext uri="{BB962C8B-B14F-4D97-AF65-F5344CB8AC3E}">
        <p14:creationId xmlns:p14="http://schemas.microsoft.com/office/powerpoint/2010/main" val="33757687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75F199E-69F3-4FED-8CC1-D84CF006964A}" type="slidenum">
              <a:rPr lang="en-CA" smtClean="0"/>
              <a:t>35</a:t>
            </a:fld>
            <a:endParaRPr lang="en-CA"/>
          </a:p>
        </p:txBody>
      </p:sp>
    </p:spTree>
    <p:extLst>
      <p:ext uri="{BB962C8B-B14F-4D97-AF65-F5344CB8AC3E}">
        <p14:creationId xmlns:p14="http://schemas.microsoft.com/office/powerpoint/2010/main" val="366292519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975F199E-69F3-4FED-8CC1-D84CF006964A}" type="slidenum">
              <a:rPr lang="en-CA" smtClean="0"/>
              <a:t>36</a:t>
            </a:fld>
            <a:endParaRPr lang="en-CA"/>
          </a:p>
        </p:txBody>
      </p:sp>
    </p:spTree>
    <p:extLst>
      <p:ext uri="{BB962C8B-B14F-4D97-AF65-F5344CB8AC3E}">
        <p14:creationId xmlns:p14="http://schemas.microsoft.com/office/powerpoint/2010/main" val="14717517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2DB946E4-4A8F-4CCE-AC4C-1F7E6AD84DA3}" type="slidenum">
              <a:rPr lang="en-US" altLang="en-US"/>
              <a:pPr>
                <a:defRPr/>
              </a:pPr>
              <a:t>‹#›</a:t>
            </a:fld>
            <a:endParaRPr lang="en-US" altLang="en-US"/>
          </a:p>
        </p:txBody>
      </p:sp>
    </p:spTree>
    <p:extLst>
      <p:ext uri="{BB962C8B-B14F-4D97-AF65-F5344CB8AC3E}">
        <p14:creationId xmlns:p14="http://schemas.microsoft.com/office/powerpoint/2010/main" val="175053504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9CBAC38F-D1E6-4A73-958D-47C050DACED6}" type="slidenum">
              <a:rPr lang="en-US" altLang="en-US"/>
              <a:pPr>
                <a:defRPr/>
              </a:pPr>
              <a:t>‹#›</a:t>
            </a:fld>
            <a:endParaRPr lang="en-US" altLang="en-US"/>
          </a:p>
        </p:txBody>
      </p:sp>
    </p:spTree>
    <p:extLst>
      <p:ext uri="{BB962C8B-B14F-4D97-AF65-F5344CB8AC3E}">
        <p14:creationId xmlns:p14="http://schemas.microsoft.com/office/powerpoint/2010/main" val="1098825639"/>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Text Box 3"/>
          <p:cNvSpPr txBox="1">
            <a:spLocks noGrp="1" noChangeArrowheads="1"/>
          </p:cNvSpPr>
          <p:nvPr>
            <p:ph type="sldNum" sz="quarter" idx="10"/>
          </p:nvPr>
        </p:nvSpPr>
        <p:spPr>
          <a:ln/>
        </p:spPr>
        <p:txBody>
          <a:bodyPr/>
          <a:lstStyle>
            <a:lvl1pPr>
              <a:defRPr/>
            </a:lvl1pPr>
          </a:lstStyle>
          <a:p>
            <a:pPr>
              <a:defRPr/>
            </a:pPr>
            <a:fld id="{8D088C36-B6CA-4963-8DEF-1CA9BBA0C09F}" type="slidenum">
              <a:rPr lang="en-US" altLang="en-US"/>
              <a:pPr>
                <a:defRPr/>
              </a:pPr>
              <a:t>‹#›</a:t>
            </a:fld>
            <a:endParaRPr lang="en-US" altLang="en-US"/>
          </a:p>
        </p:txBody>
      </p:sp>
    </p:spTree>
    <p:extLst>
      <p:ext uri="{BB962C8B-B14F-4D97-AF65-F5344CB8AC3E}">
        <p14:creationId xmlns:p14="http://schemas.microsoft.com/office/powerpoint/2010/main" val="2952063963"/>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598613"/>
            <a:ext cx="4038600" cy="5259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598613"/>
            <a:ext cx="4038600" cy="52593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Box 3"/>
          <p:cNvSpPr txBox="1">
            <a:spLocks noGrp="1" noChangeArrowheads="1"/>
          </p:cNvSpPr>
          <p:nvPr>
            <p:ph type="sldNum" sz="quarter" idx="10"/>
          </p:nvPr>
        </p:nvSpPr>
        <p:spPr>
          <a:ln/>
        </p:spPr>
        <p:txBody>
          <a:bodyPr/>
          <a:lstStyle>
            <a:lvl1pPr>
              <a:defRPr/>
            </a:lvl1pPr>
          </a:lstStyle>
          <a:p>
            <a:pPr>
              <a:defRPr/>
            </a:pPr>
            <a:fld id="{1E727AEB-103C-48EF-8D5D-E806577238E1}" type="slidenum">
              <a:rPr lang="en-US" altLang="en-US"/>
              <a:pPr>
                <a:defRPr/>
              </a:pPr>
              <a:t>‹#›</a:t>
            </a:fld>
            <a:endParaRPr lang="en-US" altLang="en-US"/>
          </a:p>
        </p:txBody>
      </p:sp>
    </p:spTree>
    <p:extLst>
      <p:ext uri="{BB962C8B-B14F-4D97-AF65-F5344CB8AC3E}">
        <p14:creationId xmlns:p14="http://schemas.microsoft.com/office/powerpoint/2010/main" val="103919155"/>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Text Box 3"/>
          <p:cNvSpPr txBox="1">
            <a:spLocks noGrp="1" noChangeArrowheads="1"/>
          </p:cNvSpPr>
          <p:nvPr>
            <p:ph type="sldNum" sz="quarter" idx="10"/>
          </p:nvPr>
        </p:nvSpPr>
        <p:spPr>
          <a:ln/>
        </p:spPr>
        <p:txBody>
          <a:bodyPr/>
          <a:lstStyle>
            <a:lvl1pPr>
              <a:defRPr/>
            </a:lvl1pPr>
          </a:lstStyle>
          <a:p>
            <a:pPr>
              <a:defRPr/>
            </a:pPr>
            <a:fld id="{5ECCE7D1-893B-4B4F-85E9-AC02D40BC057}" type="slidenum">
              <a:rPr lang="en-US" altLang="en-US"/>
              <a:pPr>
                <a:defRPr/>
              </a:pPr>
              <a:t>‹#›</a:t>
            </a:fld>
            <a:endParaRPr lang="en-US" altLang="en-US"/>
          </a:p>
        </p:txBody>
      </p:sp>
    </p:spTree>
    <p:extLst>
      <p:ext uri="{BB962C8B-B14F-4D97-AF65-F5344CB8AC3E}">
        <p14:creationId xmlns:p14="http://schemas.microsoft.com/office/powerpoint/2010/main" val="137475202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Text Box 3"/>
          <p:cNvSpPr txBox="1">
            <a:spLocks noGrp="1" noChangeArrowheads="1"/>
          </p:cNvSpPr>
          <p:nvPr>
            <p:ph type="sldNum" sz="quarter" idx="10"/>
          </p:nvPr>
        </p:nvSpPr>
        <p:spPr>
          <a:ln/>
        </p:spPr>
        <p:txBody>
          <a:bodyPr/>
          <a:lstStyle>
            <a:lvl1pPr>
              <a:defRPr/>
            </a:lvl1pPr>
          </a:lstStyle>
          <a:p>
            <a:pPr>
              <a:defRPr/>
            </a:pPr>
            <a:fld id="{F4AB9731-7F39-49DF-8B6A-A9496583EEEF}" type="slidenum">
              <a:rPr lang="en-US" altLang="en-US"/>
              <a:pPr>
                <a:defRPr/>
              </a:pPr>
              <a:t>‹#›</a:t>
            </a:fld>
            <a:endParaRPr lang="en-US" altLang="en-US"/>
          </a:p>
        </p:txBody>
      </p:sp>
    </p:spTree>
    <p:extLst>
      <p:ext uri="{BB962C8B-B14F-4D97-AF65-F5344CB8AC3E}">
        <p14:creationId xmlns:p14="http://schemas.microsoft.com/office/powerpoint/2010/main" val="83840429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ext Box 3"/>
          <p:cNvSpPr txBox="1">
            <a:spLocks noGrp="1" noChangeArrowheads="1"/>
          </p:cNvSpPr>
          <p:nvPr>
            <p:ph type="sldNum" sz="quarter" idx="10"/>
          </p:nvPr>
        </p:nvSpPr>
        <p:spPr>
          <a:ln/>
        </p:spPr>
        <p:txBody>
          <a:bodyPr/>
          <a:lstStyle>
            <a:lvl1pPr>
              <a:defRPr/>
            </a:lvl1pPr>
          </a:lstStyle>
          <a:p>
            <a:pPr>
              <a:defRPr/>
            </a:pPr>
            <a:fld id="{8E850186-14FD-4FB7-BBD0-FF63A2F62373}" type="slidenum">
              <a:rPr lang="en-US" altLang="en-US"/>
              <a:pPr>
                <a:defRPr/>
              </a:pPr>
              <a:t>‹#›</a:t>
            </a:fld>
            <a:endParaRPr lang="en-US" altLang="en-US"/>
          </a:p>
        </p:txBody>
      </p:sp>
    </p:spTree>
    <p:extLst>
      <p:ext uri="{BB962C8B-B14F-4D97-AF65-F5344CB8AC3E}">
        <p14:creationId xmlns:p14="http://schemas.microsoft.com/office/powerpoint/2010/main" val="374638830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Box 3"/>
          <p:cNvSpPr txBox="1">
            <a:spLocks noGrp="1" noChangeArrowheads="1"/>
          </p:cNvSpPr>
          <p:nvPr>
            <p:ph type="sldNum" sz="quarter" idx="10"/>
          </p:nvPr>
        </p:nvSpPr>
        <p:spPr>
          <a:ln/>
        </p:spPr>
        <p:txBody>
          <a:bodyPr/>
          <a:lstStyle>
            <a:lvl1pPr>
              <a:defRPr/>
            </a:lvl1pPr>
          </a:lstStyle>
          <a:p>
            <a:pPr>
              <a:defRPr/>
            </a:pPr>
            <a:fld id="{9F4ECF34-4A4D-480E-BB17-2FDDF87CDE15}" type="slidenum">
              <a:rPr lang="en-US" altLang="en-US"/>
              <a:pPr>
                <a:defRPr/>
              </a:pPr>
              <a:t>‹#›</a:t>
            </a:fld>
            <a:endParaRPr lang="en-US" altLang="en-US"/>
          </a:p>
        </p:txBody>
      </p:sp>
    </p:spTree>
    <p:extLst>
      <p:ext uri="{BB962C8B-B14F-4D97-AF65-F5344CB8AC3E}">
        <p14:creationId xmlns:p14="http://schemas.microsoft.com/office/powerpoint/2010/main" val="395570878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sym typeface="Georgia" charset="0"/>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Box 3"/>
          <p:cNvSpPr txBox="1">
            <a:spLocks noGrp="1" noChangeArrowheads="1"/>
          </p:cNvSpPr>
          <p:nvPr>
            <p:ph type="sldNum" sz="quarter" idx="10"/>
          </p:nvPr>
        </p:nvSpPr>
        <p:spPr>
          <a:ln/>
        </p:spPr>
        <p:txBody>
          <a:bodyPr/>
          <a:lstStyle>
            <a:lvl1pPr>
              <a:defRPr/>
            </a:lvl1pPr>
          </a:lstStyle>
          <a:p>
            <a:pPr>
              <a:defRPr/>
            </a:pPr>
            <a:fld id="{91637E0C-856D-43F3-B507-C61B4794F503}" type="slidenum">
              <a:rPr lang="en-US" altLang="en-US"/>
              <a:pPr>
                <a:defRPr/>
              </a:pPr>
              <a:t>‹#›</a:t>
            </a:fld>
            <a:endParaRPr lang="en-US" altLang="en-US"/>
          </a:p>
        </p:txBody>
      </p:sp>
    </p:spTree>
    <p:extLst>
      <p:ext uri="{BB962C8B-B14F-4D97-AF65-F5344CB8AC3E}">
        <p14:creationId xmlns:p14="http://schemas.microsoft.com/office/powerpoint/2010/main" val="1455061596"/>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B9C3261E-BC07-4D8B-B726-F2EA2AEEDBB8}" type="slidenum">
              <a:rPr lang="en-US" altLang="en-US"/>
              <a:pPr>
                <a:defRPr/>
              </a:pPr>
              <a:t>‹#›</a:t>
            </a:fld>
            <a:endParaRPr lang="en-US" altLang="en-US"/>
          </a:p>
        </p:txBody>
      </p:sp>
    </p:spTree>
    <p:extLst>
      <p:ext uri="{BB962C8B-B14F-4D97-AF65-F5344CB8AC3E}">
        <p14:creationId xmlns:p14="http://schemas.microsoft.com/office/powerpoint/2010/main" val="3879100931"/>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19888" y="0"/>
            <a:ext cx="2138362" cy="68580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303213" y="0"/>
            <a:ext cx="6264275" cy="6858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7453B444-37FD-47A2-9505-A000C907E054}" type="slidenum">
              <a:rPr lang="en-US" altLang="en-US"/>
              <a:pPr>
                <a:defRPr/>
              </a:pPr>
              <a:t>‹#›</a:t>
            </a:fld>
            <a:endParaRPr lang="en-US" altLang="en-US"/>
          </a:p>
        </p:txBody>
      </p:sp>
    </p:spTree>
    <p:extLst>
      <p:ext uri="{BB962C8B-B14F-4D97-AF65-F5344CB8AC3E}">
        <p14:creationId xmlns:p14="http://schemas.microsoft.com/office/powerpoint/2010/main" val="3682525187"/>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F962D0B9-871B-40CC-8A4E-5ED4E3169BB7}" type="slidenum">
              <a:rPr lang="en-US" altLang="en-US"/>
              <a:pPr>
                <a:defRPr/>
              </a:pPr>
              <a:t>‹#›</a:t>
            </a:fld>
            <a:endParaRPr lang="en-US" altLang="en-US"/>
          </a:p>
        </p:txBody>
      </p:sp>
    </p:spTree>
    <p:extLst>
      <p:ext uri="{BB962C8B-B14F-4D97-AF65-F5344CB8AC3E}">
        <p14:creationId xmlns:p14="http://schemas.microsoft.com/office/powerpoint/2010/main" val="3298557642"/>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6DB40267-BA75-44BE-97C0-0B0D5DB9FECA}" type="slidenum">
              <a:rPr lang="en-US" altLang="en-US"/>
              <a:pPr>
                <a:defRPr/>
              </a:pPr>
              <a:t>‹#›</a:t>
            </a:fld>
            <a:endParaRPr lang="en-US" altLang="en-US"/>
          </a:p>
        </p:txBody>
      </p:sp>
    </p:spTree>
    <p:extLst>
      <p:ext uri="{BB962C8B-B14F-4D97-AF65-F5344CB8AC3E}">
        <p14:creationId xmlns:p14="http://schemas.microsoft.com/office/powerpoint/2010/main" val="288732343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Text Box 3"/>
          <p:cNvSpPr txBox="1">
            <a:spLocks noGrp="1" noChangeArrowheads="1"/>
          </p:cNvSpPr>
          <p:nvPr>
            <p:ph type="sldNum" sz="quarter" idx="10"/>
          </p:nvPr>
        </p:nvSpPr>
        <p:spPr>
          <a:ln/>
        </p:spPr>
        <p:txBody>
          <a:bodyPr/>
          <a:lstStyle>
            <a:lvl1pPr>
              <a:defRPr/>
            </a:lvl1pPr>
          </a:lstStyle>
          <a:p>
            <a:pPr>
              <a:defRPr/>
            </a:pPr>
            <a:fld id="{78F19ADF-A404-4D95-84F0-8FC7D6B72BE7}" type="slidenum">
              <a:rPr lang="en-US" altLang="en-US"/>
              <a:pPr>
                <a:defRPr/>
              </a:pPr>
              <a:t>‹#›</a:t>
            </a:fld>
            <a:endParaRPr lang="en-US" altLang="en-US"/>
          </a:p>
        </p:txBody>
      </p:sp>
    </p:spTree>
    <p:extLst>
      <p:ext uri="{BB962C8B-B14F-4D97-AF65-F5344CB8AC3E}">
        <p14:creationId xmlns:p14="http://schemas.microsoft.com/office/powerpoint/2010/main" val="4124132801"/>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1370013" y="1827213"/>
            <a:ext cx="1712912" cy="50307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3235325" y="1827213"/>
            <a:ext cx="1714500" cy="50307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Box 3"/>
          <p:cNvSpPr txBox="1">
            <a:spLocks noGrp="1" noChangeArrowheads="1"/>
          </p:cNvSpPr>
          <p:nvPr>
            <p:ph type="sldNum" sz="quarter" idx="10"/>
          </p:nvPr>
        </p:nvSpPr>
        <p:spPr>
          <a:ln/>
        </p:spPr>
        <p:txBody>
          <a:bodyPr/>
          <a:lstStyle>
            <a:lvl1pPr>
              <a:defRPr/>
            </a:lvl1pPr>
          </a:lstStyle>
          <a:p>
            <a:pPr>
              <a:defRPr/>
            </a:pPr>
            <a:fld id="{550447BF-7D7A-410A-91AA-96DDDF474F52}" type="slidenum">
              <a:rPr lang="en-US" altLang="en-US"/>
              <a:pPr>
                <a:defRPr/>
              </a:pPr>
              <a:t>‹#›</a:t>
            </a:fld>
            <a:endParaRPr lang="en-US" altLang="en-US"/>
          </a:p>
        </p:txBody>
      </p:sp>
    </p:spTree>
    <p:extLst>
      <p:ext uri="{BB962C8B-B14F-4D97-AF65-F5344CB8AC3E}">
        <p14:creationId xmlns:p14="http://schemas.microsoft.com/office/powerpoint/2010/main" val="3278984095"/>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Text Box 3"/>
          <p:cNvSpPr txBox="1">
            <a:spLocks noGrp="1" noChangeArrowheads="1"/>
          </p:cNvSpPr>
          <p:nvPr>
            <p:ph type="sldNum" sz="quarter" idx="10"/>
          </p:nvPr>
        </p:nvSpPr>
        <p:spPr>
          <a:ln/>
        </p:spPr>
        <p:txBody>
          <a:bodyPr/>
          <a:lstStyle>
            <a:lvl1pPr>
              <a:defRPr/>
            </a:lvl1pPr>
          </a:lstStyle>
          <a:p>
            <a:pPr>
              <a:defRPr/>
            </a:pPr>
            <a:fld id="{14845C53-B891-4995-82D6-E4528C2C79C9}" type="slidenum">
              <a:rPr lang="en-US" altLang="en-US"/>
              <a:pPr>
                <a:defRPr/>
              </a:pPr>
              <a:t>‹#›</a:t>
            </a:fld>
            <a:endParaRPr lang="en-US" altLang="en-US"/>
          </a:p>
        </p:txBody>
      </p:sp>
    </p:spTree>
    <p:extLst>
      <p:ext uri="{BB962C8B-B14F-4D97-AF65-F5344CB8AC3E}">
        <p14:creationId xmlns:p14="http://schemas.microsoft.com/office/powerpoint/2010/main" val="3077021609"/>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Text Box 3"/>
          <p:cNvSpPr txBox="1">
            <a:spLocks noGrp="1" noChangeArrowheads="1"/>
          </p:cNvSpPr>
          <p:nvPr>
            <p:ph type="sldNum" sz="quarter" idx="10"/>
          </p:nvPr>
        </p:nvSpPr>
        <p:spPr>
          <a:ln/>
        </p:spPr>
        <p:txBody>
          <a:bodyPr/>
          <a:lstStyle>
            <a:lvl1pPr>
              <a:defRPr/>
            </a:lvl1pPr>
          </a:lstStyle>
          <a:p>
            <a:pPr>
              <a:defRPr/>
            </a:pPr>
            <a:fld id="{A5B472E8-363F-4285-A850-171090792D95}" type="slidenum">
              <a:rPr lang="en-US" altLang="en-US"/>
              <a:pPr>
                <a:defRPr/>
              </a:pPr>
              <a:t>‹#›</a:t>
            </a:fld>
            <a:endParaRPr lang="en-US" altLang="en-US"/>
          </a:p>
        </p:txBody>
      </p:sp>
    </p:spTree>
    <p:extLst>
      <p:ext uri="{BB962C8B-B14F-4D97-AF65-F5344CB8AC3E}">
        <p14:creationId xmlns:p14="http://schemas.microsoft.com/office/powerpoint/2010/main" val="31574145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ext Box 3"/>
          <p:cNvSpPr txBox="1">
            <a:spLocks noGrp="1" noChangeArrowheads="1"/>
          </p:cNvSpPr>
          <p:nvPr>
            <p:ph type="sldNum" sz="quarter" idx="10"/>
          </p:nvPr>
        </p:nvSpPr>
        <p:spPr>
          <a:ln/>
        </p:spPr>
        <p:txBody>
          <a:bodyPr/>
          <a:lstStyle>
            <a:lvl1pPr>
              <a:defRPr/>
            </a:lvl1pPr>
          </a:lstStyle>
          <a:p>
            <a:pPr>
              <a:defRPr/>
            </a:pPr>
            <a:fld id="{08D827EF-2A34-46B5-B6F7-94A95401D898}" type="slidenum">
              <a:rPr lang="en-US" altLang="en-US"/>
              <a:pPr>
                <a:defRPr/>
              </a:pPr>
              <a:t>‹#›</a:t>
            </a:fld>
            <a:endParaRPr lang="en-US" altLang="en-US"/>
          </a:p>
        </p:txBody>
      </p:sp>
    </p:spTree>
    <p:extLst>
      <p:ext uri="{BB962C8B-B14F-4D97-AF65-F5344CB8AC3E}">
        <p14:creationId xmlns:p14="http://schemas.microsoft.com/office/powerpoint/2010/main" val="901308452"/>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Box 3"/>
          <p:cNvSpPr txBox="1">
            <a:spLocks noGrp="1" noChangeArrowheads="1"/>
          </p:cNvSpPr>
          <p:nvPr>
            <p:ph type="sldNum" sz="quarter" idx="10"/>
          </p:nvPr>
        </p:nvSpPr>
        <p:spPr>
          <a:ln/>
        </p:spPr>
        <p:txBody>
          <a:bodyPr/>
          <a:lstStyle>
            <a:lvl1pPr>
              <a:defRPr/>
            </a:lvl1pPr>
          </a:lstStyle>
          <a:p>
            <a:pPr>
              <a:defRPr/>
            </a:pPr>
            <a:fld id="{233C02AB-120A-4C40-8220-9D4D7EF1B964}" type="slidenum">
              <a:rPr lang="en-US" altLang="en-US"/>
              <a:pPr>
                <a:defRPr/>
              </a:pPr>
              <a:t>‹#›</a:t>
            </a:fld>
            <a:endParaRPr lang="en-US" altLang="en-US"/>
          </a:p>
        </p:txBody>
      </p:sp>
    </p:spTree>
    <p:extLst>
      <p:ext uri="{BB962C8B-B14F-4D97-AF65-F5344CB8AC3E}">
        <p14:creationId xmlns:p14="http://schemas.microsoft.com/office/powerpoint/2010/main" val="2974119932"/>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sym typeface="Georgia" charset="0"/>
            </a:endParaRP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Box 3"/>
          <p:cNvSpPr txBox="1">
            <a:spLocks noGrp="1" noChangeArrowheads="1"/>
          </p:cNvSpPr>
          <p:nvPr>
            <p:ph type="sldNum" sz="quarter" idx="10"/>
          </p:nvPr>
        </p:nvSpPr>
        <p:spPr>
          <a:ln/>
        </p:spPr>
        <p:txBody>
          <a:bodyPr/>
          <a:lstStyle>
            <a:lvl1pPr>
              <a:defRPr/>
            </a:lvl1pPr>
          </a:lstStyle>
          <a:p>
            <a:pPr>
              <a:defRPr/>
            </a:pPr>
            <a:fld id="{B465B519-1257-4D1C-ADAA-2BF43747AD55}" type="slidenum">
              <a:rPr lang="en-US" altLang="en-US"/>
              <a:pPr>
                <a:defRPr/>
              </a:pPr>
              <a:t>‹#›</a:t>
            </a:fld>
            <a:endParaRPr lang="en-US" altLang="en-US"/>
          </a:p>
        </p:txBody>
      </p:sp>
    </p:spTree>
    <p:extLst>
      <p:ext uri="{BB962C8B-B14F-4D97-AF65-F5344CB8AC3E}">
        <p14:creationId xmlns:p14="http://schemas.microsoft.com/office/powerpoint/2010/main" val="4020202103"/>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C58507F5-B0F6-44B5-8FBD-ED2984FAD16F}" type="slidenum">
              <a:rPr lang="en-US" altLang="en-US"/>
              <a:pPr>
                <a:defRPr/>
              </a:pPr>
              <a:t>‹#›</a:t>
            </a:fld>
            <a:endParaRPr lang="en-US" altLang="en-US"/>
          </a:p>
        </p:txBody>
      </p:sp>
    </p:spTree>
    <p:extLst>
      <p:ext uri="{BB962C8B-B14F-4D97-AF65-F5344CB8AC3E}">
        <p14:creationId xmlns:p14="http://schemas.microsoft.com/office/powerpoint/2010/main" val="3429556958"/>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6413" y="0"/>
            <a:ext cx="1827212" cy="6858000"/>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1370013" y="0"/>
            <a:ext cx="5334000" cy="68580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3"/>
          <p:cNvSpPr txBox="1">
            <a:spLocks noGrp="1" noChangeArrowheads="1"/>
          </p:cNvSpPr>
          <p:nvPr>
            <p:ph type="sldNum" sz="quarter" idx="10"/>
          </p:nvPr>
        </p:nvSpPr>
        <p:spPr>
          <a:ln/>
        </p:spPr>
        <p:txBody>
          <a:bodyPr/>
          <a:lstStyle>
            <a:lvl1pPr>
              <a:defRPr/>
            </a:lvl1pPr>
          </a:lstStyle>
          <a:p>
            <a:pPr>
              <a:defRPr/>
            </a:pPr>
            <a:fld id="{C60FCBC7-635D-4584-8223-7783FE6444F2}" type="slidenum">
              <a:rPr lang="en-US" altLang="en-US"/>
              <a:pPr>
                <a:defRPr/>
              </a:pPr>
              <a:t>‹#›</a:t>
            </a:fld>
            <a:endParaRPr lang="en-US" altLang="en-US"/>
          </a:p>
        </p:txBody>
      </p:sp>
    </p:spTree>
    <p:extLst>
      <p:ext uri="{BB962C8B-B14F-4D97-AF65-F5344CB8AC3E}">
        <p14:creationId xmlns:p14="http://schemas.microsoft.com/office/powerpoint/2010/main" val="32442691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
        <p:nvSpPr>
          <p:cNvPr id="4" name="Text Box 2"/>
          <p:cNvSpPr txBox="1">
            <a:spLocks noGrp="1" noChangeArrowheads="1"/>
          </p:cNvSpPr>
          <p:nvPr>
            <p:ph type="sldNum" sz="quarter" idx="10"/>
          </p:nvPr>
        </p:nvSpPr>
        <p:spPr>
          <a:ln/>
        </p:spPr>
        <p:txBody>
          <a:bodyPr/>
          <a:lstStyle>
            <a:lvl1pPr>
              <a:defRPr/>
            </a:lvl1pPr>
          </a:lstStyle>
          <a:p>
            <a:pPr>
              <a:defRPr/>
            </a:pPr>
            <a:fld id="{D1E24836-C12B-42DB-9A26-7CF5BF71DA5A}" type="slidenum">
              <a:rPr lang="en-US" altLang="en-US"/>
              <a:pPr>
                <a:defRPr/>
              </a:pPr>
              <a:t>‹#›</a:t>
            </a:fld>
            <a:endParaRPr lang="en-US" altLang="en-US"/>
          </a:p>
        </p:txBody>
      </p:sp>
    </p:spTree>
    <p:extLst>
      <p:ext uri="{BB962C8B-B14F-4D97-AF65-F5344CB8AC3E}">
        <p14:creationId xmlns:p14="http://schemas.microsoft.com/office/powerpoint/2010/main" val="4074557775"/>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2"/>
          <p:cNvSpPr txBox="1">
            <a:spLocks noGrp="1" noChangeArrowheads="1"/>
          </p:cNvSpPr>
          <p:nvPr>
            <p:ph type="sldNum" sz="quarter" idx="10"/>
          </p:nvPr>
        </p:nvSpPr>
        <p:spPr>
          <a:ln/>
        </p:spPr>
        <p:txBody>
          <a:bodyPr/>
          <a:lstStyle>
            <a:lvl1pPr>
              <a:defRPr/>
            </a:lvl1pPr>
          </a:lstStyle>
          <a:p>
            <a:pPr>
              <a:defRPr/>
            </a:pPr>
            <a:fld id="{40247801-1580-47BC-95BA-56E5725ACFD2}" type="slidenum">
              <a:rPr lang="en-US" altLang="en-US"/>
              <a:pPr>
                <a:defRPr/>
              </a:pPr>
              <a:t>‹#›</a:t>
            </a:fld>
            <a:endParaRPr lang="en-US" altLang="en-US"/>
          </a:p>
        </p:txBody>
      </p:sp>
    </p:spTree>
    <p:extLst>
      <p:ext uri="{BB962C8B-B14F-4D97-AF65-F5344CB8AC3E}">
        <p14:creationId xmlns:p14="http://schemas.microsoft.com/office/powerpoint/2010/main" val="378841992"/>
      </p:ext>
    </p:extLst>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Text Box 2"/>
          <p:cNvSpPr txBox="1">
            <a:spLocks noGrp="1" noChangeArrowheads="1"/>
          </p:cNvSpPr>
          <p:nvPr>
            <p:ph type="sldNum" sz="quarter" idx="10"/>
          </p:nvPr>
        </p:nvSpPr>
        <p:spPr>
          <a:ln/>
        </p:spPr>
        <p:txBody>
          <a:bodyPr/>
          <a:lstStyle>
            <a:lvl1pPr>
              <a:defRPr/>
            </a:lvl1pPr>
          </a:lstStyle>
          <a:p>
            <a:pPr>
              <a:defRPr/>
            </a:pPr>
            <a:fld id="{9D866328-6123-4AB6-8802-B66D76B3940D}" type="slidenum">
              <a:rPr lang="en-US" altLang="en-US"/>
              <a:pPr>
                <a:defRPr/>
              </a:pPr>
              <a:t>‹#›</a:t>
            </a:fld>
            <a:endParaRPr lang="en-US" altLang="en-US"/>
          </a:p>
        </p:txBody>
      </p:sp>
    </p:spTree>
    <p:extLst>
      <p:ext uri="{BB962C8B-B14F-4D97-AF65-F5344CB8AC3E}">
        <p14:creationId xmlns:p14="http://schemas.microsoft.com/office/powerpoint/2010/main" val="3830981520"/>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Box 2"/>
          <p:cNvSpPr txBox="1">
            <a:spLocks noGrp="1" noChangeArrowheads="1"/>
          </p:cNvSpPr>
          <p:nvPr>
            <p:ph type="sldNum" sz="quarter" idx="10"/>
          </p:nvPr>
        </p:nvSpPr>
        <p:spPr>
          <a:ln/>
        </p:spPr>
        <p:txBody>
          <a:bodyPr/>
          <a:lstStyle>
            <a:lvl1pPr>
              <a:defRPr/>
            </a:lvl1pPr>
          </a:lstStyle>
          <a:p>
            <a:pPr>
              <a:defRPr/>
            </a:pPr>
            <a:fld id="{A22D22C8-1DD5-4A11-92C7-1404EE9E5F26}" type="slidenum">
              <a:rPr lang="en-US" altLang="en-US"/>
              <a:pPr>
                <a:defRPr/>
              </a:pPr>
              <a:t>‹#›</a:t>
            </a:fld>
            <a:endParaRPr lang="en-US" altLang="en-US"/>
          </a:p>
        </p:txBody>
      </p:sp>
    </p:spTree>
    <p:extLst>
      <p:ext uri="{BB962C8B-B14F-4D97-AF65-F5344CB8AC3E}">
        <p14:creationId xmlns:p14="http://schemas.microsoft.com/office/powerpoint/2010/main" val="181643977"/>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Text Box 2"/>
          <p:cNvSpPr txBox="1">
            <a:spLocks noGrp="1" noChangeArrowheads="1"/>
          </p:cNvSpPr>
          <p:nvPr>
            <p:ph type="sldNum" sz="quarter" idx="10"/>
          </p:nvPr>
        </p:nvSpPr>
        <p:spPr>
          <a:ln/>
        </p:spPr>
        <p:txBody>
          <a:bodyPr/>
          <a:lstStyle>
            <a:lvl1pPr>
              <a:defRPr/>
            </a:lvl1pPr>
          </a:lstStyle>
          <a:p>
            <a:pPr>
              <a:defRPr/>
            </a:pPr>
            <a:fld id="{27E9A8BF-5575-4AE0-B5D4-4529FF2459BE}" type="slidenum">
              <a:rPr lang="en-US" altLang="en-US"/>
              <a:pPr>
                <a:defRPr/>
              </a:pPr>
              <a:t>‹#›</a:t>
            </a:fld>
            <a:endParaRPr lang="en-US" altLang="en-US"/>
          </a:p>
        </p:txBody>
      </p:sp>
    </p:spTree>
    <p:extLst>
      <p:ext uri="{BB962C8B-B14F-4D97-AF65-F5344CB8AC3E}">
        <p14:creationId xmlns:p14="http://schemas.microsoft.com/office/powerpoint/2010/main" val="3770125766"/>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Text Box 2"/>
          <p:cNvSpPr txBox="1">
            <a:spLocks noGrp="1" noChangeArrowheads="1"/>
          </p:cNvSpPr>
          <p:nvPr>
            <p:ph type="sldNum" sz="quarter" idx="10"/>
          </p:nvPr>
        </p:nvSpPr>
        <p:spPr>
          <a:ln/>
        </p:spPr>
        <p:txBody>
          <a:bodyPr/>
          <a:lstStyle>
            <a:lvl1pPr>
              <a:defRPr/>
            </a:lvl1pPr>
          </a:lstStyle>
          <a:p>
            <a:pPr>
              <a:defRPr/>
            </a:pPr>
            <a:fld id="{652047FC-1F36-4B4D-8575-4EA8B1EACDC9}" type="slidenum">
              <a:rPr lang="en-US" altLang="en-US"/>
              <a:pPr>
                <a:defRPr/>
              </a:pPr>
              <a:t>‹#›</a:t>
            </a:fld>
            <a:endParaRPr lang="en-US" altLang="en-US"/>
          </a:p>
        </p:txBody>
      </p:sp>
    </p:spTree>
    <p:extLst>
      <p:ext uri="{BB962C8B-B14F-4D97-AF65-F5344CB8AC3E}">
        <p14:creationId xmlns:p14="http://schemas.microsoft.com/office/powerpoint/2010/main" val="1129160909"/>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ext Box 2"/>
          <p:cNvSpPr txBox="1">
            <a:spLocks noGrp="1" noChangeArrowheads="1"/>
          </p:cNvSpPr>
          <p:nvPr>
            <p:ph type="sldNum" sz="quarter" idx="10"/>
          </p:nvPr>
        </p:nvSpPr>
        <p:spPr>
          <a:ln/>
        </p:spPr>
        <p:txBody>
          <a:bodyPr/>
          <a:lstStyle>
            <a:lvl1pPr>
              <a:defRPr/>
            </a:lvl1pPr>
          </a:lstStyle>
          <a:p>
            <a:pPr>
              <a:defRPr/>
            </a:pPr>
            <a:fld id="{0DBEB5AF-ECE7-4690-8B14-2683D886984A}" type="slidenum">
              <a:rPr lang="en-US" altLang="en-US"/>
              <a:pPr>
                <a:defRPr/>
              </a:pPr>
              <a:t>‹#›</a:t>
            </a:fld>
            <a:endParaRPr lang="en-US" altLang="en-US"/>
          </a:p>
        </p:txBody>
      </p:sp>
    </p:spTree>
    <p:extLst>
      <p:ext uri="{BB962C8B-B14F-4D97-AF65-F5344CB8AC3E}">
        <p14:creationId xmlns:p14="http://schemas.microsoft.com/office/powerpoint/2010/main" val="248495253"/>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Box 2"/>
          <p:cNvSpPr txBox="1">
            <a:spLocks noGrp="1" noChangeArrowheads="1"/>
          </p:cNvSpPr>
          <p:nvPr>
            <p:ph type="sldNum" sz="quarter" idx="10"/>
          </p:nvPr>
        </p:nvSpPr>
        <p:spPr>
          <a:ln/>
        </p:spPr>
        <p:txBody>
          <a:bodyPr/>
          <a:lstStyle>
            <a:lvl1pPr>
              <a:defRPr/>
            </a:lvl1pPr>
          </a:lstStyle>
          <a:p>
            <a:pPr>
              <a:defRPr/>
            </a:pPr>
            <a:fld id="{CD5252AD-1A2F-49D4-8E43-079942A89F27}" type="slidenum">
              <a:rPr lang="en-US" altLang="en-US"/>
              <a:pPr>
                <a:defRPr/>
              </a:pPr>
              <a:t>‹#›</a:t>
            </a:fld>
            <a:endParaRPr lang="en-US" altLang="en-US"/>
          </a:p>
        </p:txBody>
      </p:sp>
    </p:spTree>
    <p:extLst>
      <p:ext uri="{BB962C8B-B14F-4D97-AF65-F5344CB8AC3E}">
        <p14:creationId xmlns:p14="http://schemas.microsoft.com/office/powerpoint/2010/main" val="1265928116"/>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smtClean="0">
              <a:sym typeface="Georgia" charset="0"/>
            </a:endParaRPr>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Box 2"/>
          <p:cNvSpPr txBox="1">
            <a:spLocks noGrp="1" noChangeArrowheads="1"/>
          </p:cNvSpPr>
          <p:nvPr>
            <p:ph type="sldNum" sz="quarter" idx="10"/>
          </p:nvPr>
        </p:nvSpPr>
        <p:spPr>
          <a:ln/>
        </p:spPr>
        <p:txBody>
          <a:bodyPr/>
          <a:lstStyle>
            <a:lvl1pPr>
              <a:defRPr/>
            </a:lvl1pPr>
          </a:lstStyle>
          <a:p>
            <a:pPr>
              <a:defRPr/>
            </a:pPr>
            <a:fld id="{2B007C5F-9FE7-46EB-91A1-E23D72FEBA25}" type="slidenum">
              <a:rPr lang="en-US" altLang="en-US"/>
              <a:pPr>
                <a:defRPr/>
              </a:pPr>
              <a:t>‹#›</a:t>
            </a:fld>
            <a:endParaRPr lang="en-US" altLang="en-US"/>
          </a:p>
        </p:txBody>
      </p:sp>
    </p:spTree>
    <p:extLst>
      <p:ext uri="{BB962C8B-B14F-4D97-AF65-F5344CB8AC3E}">
        <p14:creationId xmlns:p14="http://schemas.microsoft.com/office/powerpoint/2010/main" val="622621615"/>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2"/>
          <p:cNvSpPr txBox="1">
            <a:spLocks noGrp="1" noChangeArrowheads="1"/>
          </p:cNvSpPr>
          <p:nvPr>
            <p:ph type="sldNum" sz="quarter" idx="10"/>
          </p:nvPr>
        </p:nvSpPr>
        <p:spPr>
          <a:ln/>
        </p:spPr>
        <p:txBody>
          <a:bodyPr/>
          <a:lstStyle>
            <a:lvl1pPr>
              <a:defRPr/>
            </a:lvl1pPr>
          </a:lstStyle>
          <a:p>
            <a:pPr>
              <a:defRPr/>
            </a:pPr>
            <a:fld id="{34A6A8B8-6A9B-4E7B-996C-A94D59526A0B}" type="slidenum">
              <a:rPr lang="en-US" altLang="en-US"/>
              <a:pPr>
                <a:defRPr/>
              </a:pPr>
              <a:t>‹#›</a:t>
            </a:fld>
            <a:endParaRPr lang="en-US" altLang="en-US"/>
          </a:p>
        </p:txBody>
      </p:sp>
    </p:spTree>
    <p:extLst>
      <p:ext uri="{BB962C8B-B14F-4D97-AF65-F5344CB8AC3E}">
        <p14:creationId xmlns:p14="http://schemas.microsoft.com/office/powerpoint/2010/main" val="2233803088"/>
      </p:ext>
    </p:extLst>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96875"/>
            <a:ext cx="2057400" cy="572928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396875"/>
            <a:ext cx="6019800" cy="5729288"/>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Box 2"/>
          <p:cNvSpPr txBox="1">
            <a:spLocks noGrp="1" noChangeArrowheads="1"/>
          </p:cNvSpPr>
          <p:nvPr>
            <p:ph type="sldNum" sz="quarter" idx="10"/>
          </p:nvPr>
        </p:nvSpPr>
        <p:spPr>
          <a:ln/>
        </p:spPr>
        <p:txBody>
          <a:bodyPr/>
          <a:lstStyle>
            <a:lvl1pPr>
              <a:defRPr/>
            </a:lvl1pPr>
          </a:lstStyle>
          <a:p>
            <a:pPr>
              <a:defRPr/>
            </a:pPr>
            <a:fld id="{90E3724B-D512-4BF1-A5CE-A1AA01D68C6A}" type="slidenum">
              <a:rPr lang="en-US" altLang="en-US"/>
              <a:pPr>
                <a:defRPr/>
              </a:pPr>
              <a:t>‹#›</a:t>
            </a:fld>
            <a:endParaRPr lang="en-US" altLang="en-US"/>
          </a:p>
        </p:txBody>
      </p:sp>
    </p:spTree>
    <p:extLst>
      <p:ext uri="{BB962C8B-B14F-4D97-AF65-F5344CB8AC3E}">
        <p14:creationId xmlns:p14="http://schemas.microsoft.com/office/powerpoint/2010/main" val="3105280537"/>
      </p:ext>
    </p:extLst>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457200" y="1981200"/>
            <a:ext cx="4038600" cy="3886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981200"/>
            <a:ext cx="4038600" cy="38862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Rectangle 2"/>
          <p:cNvSpPr>
            <a:spLocks noGrp="1" noChangeArrowheads="1"/>
          </p:cNvSpPr>
          <p:nvPr>
            <p:ph type="ftr" sz="quarter" idx="10"/>
          </p:nvPr>
        </p:nvSpPr>
        <p:spPr>
          <a:xfrm>
            <a:off x="3124200" y="6248400"/>
            <a:ext cx="2895600" cy="457200"/>
          </a:xfrm>
          <a:prstGeom prst="rect">
            <a:avLst/>
          </a:prstGeom>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8690BD16-15DE-47DF-A948-B54364EB4B97}" type="slidenum">
              <a:rPr lang="en-US"/>
              <a:pPr>
                <a:defRPr/>
              </a:pPr>
              <a:t>‹#›</a:t>
            </a:fld>
            <a:endParaRPr lang="en-US"/>
          </a:p>
        </p:txBody>
      </p:sp>
      <p:sp>
        <p:nvSpPr>
          <p:cNvPr id="7" name="Rectangle 16"/>
          <p:cNvSpPr>
            <a:spLocks noGrp="1" noChangeArrowheads="1"/>
          </p:cNvSpPr>
          <p:nvPr>
            <p:ph type="dt" sz="half" idx="12"/>
          </p:nvPr>
        </p:nvSpPr>
        <p:spPr>
          <a:xfrm>
            <a:off x="457200" y="6245225"/>
            <a:ext cx="2133600" cy="476250"/>
          </a:xfrm>
          <a:prstGeom prst="rect">
            <a:avLst/>
          </a:prstGeom>
          <a:ln/>
        </p:spPr>
        <p:txBody>
          <a:bodyPr/>
          <a:lstStyle>
            <a:lvl1pPr>
              <a:defRPr/>
            </a:lvl1pPr>
          </a:lstStyle>
          <a:p>
            <a:pPr>
              <a:defRPr/>
            </a:pPr>
            <a:endParaRPr lang="en-US"/>
          </a:p>
        </p:txBody>
      </p:sp>
    </p:spTree>
    <p:extLst>
      <p:ext uri="{BB962C8B-B14F-4D97-AF65-F5344CB8AC3E}">
        <p14:creationId xmlns:p14="http://schemas.microsoft.com/office/powerpoint/2010/main" val="24446146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theme" Target="../theme/theme3.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050" name="Rectangle 1"/>
          <p:cNvSpPr>
            <a:spLocks noGrp="1" noChangeArrowheads="1"/>
          </p:cNvSpPr>
          <p:nvPr>
            <p:ph type="body" idx="1"/>
          </p:nvPr>
        </p:nvSpPr>
        <p:spPr bwMode="auto">
          <a:xfrm>
            <a:off x="457200" y="1598613"/>
            <a:ext cx="8229600" cy="52593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8100" tIns="38100" rIns="38100" bIns="38100" numCol="1" anchor="t" anchorCtr="0" compatLnSpc="1">
            <a:prstTxWarp prst="textNoShape">
              <a:avLst/>
            </a:prstTxWarp>
          </a:bodyPr>
          <a:lstStyle/>
          <a:p>
            <a:pPr lvl="0"/>
            <a:r>
              <a:rPr lang="en-US" altLang="en-US" smtClean="0">
                <a:sym typeface="Georgia" charset="0"/>
              </a:rPr>
              <a:t>Click to edit Master text styles</a:t>
            </a:r>
          </a:p>
          <a:p>
            <a:pPr lvl="1"/>
            <a:r>
              <a:rPr lang="en-US" altLang="en-US" smtClean="0">
                <a:sym typeface="Georgia" charset="0"/>
              </a:rPr>
              <a:t>Second level</a:t>
            </a:r>
          </a:p>
          <a:p>
            <a:pPr lvl="2"/>
            <a:r>
              <a:rPr lang="en-US" altLang="en-US" smtClean="0">
                <a:sym typeface="Georgia" charset="0"/>
              </a:rPr>
              <a:t>Third level</a:t>
            </a:r>
          </a:p>
          <a:p>
            <a:pPr lvl="3"/>
            <a:r>
              <a:rPr lang="en-US" altLang="en-US" smtClean="0">
                <a:sym typeface="Georgia" charset="0"/>
              </a:rPr>
              <a:t>Fourth level</a:t>
            </a:r>
          </a:p>
          <a:p>
            <a:pPr lvl="4"/>
            <a:r>
              <a:rPr lang="en-US" altLang="en-US" smtClean="0">
                <a:sym typeface="Georgia" charset="0"/>
              </a:rPr>
              <a:t>Fifth level</a:t>
            </a:r>
          </a:p>
        </p:txBody>
      </p:sp>
      <p:sp>
        <p:nvSpPr>
          <p:cNvPr id="2" name="Rectangle 2"/>
          <p:cNvSpPr>
            <a:spLocks noGrp="1" noChangeArrowheads="1"/>
          </p:cNvSpPr>
          <p:nvPr>
            <p:ph type="title"/>
          </p:nvPr>
        </p:nvSpPr>
        <p:spPr bwMode="auto">
          <a:xfrm>
            <a:off x="303213" y="0"/>
            <a:ext cx="8555037" cy="1508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8100" tIns="38100" rIns="38100" bIns="38100" numCol="1" anchor="ctr" anchorCtr="0" compatLnSpc="1">
            <a:prstTxWarp prst="textNoShape">
              <a:avLst/>
            </a:prstTxWarp>
          </a:bodyPr>
          <a:lstStyle/>
          <a:p>
            <a:pPr lvl="0"/>
            <a:r>
              <a:rPr lang="en-US" altLang="en-US" smtClean="0">
                <a:sym typeface="Georgia" charset="0"/>
              </a:rPr>
              <a:t>Click to edit Master title style</a:t>
            </a:r>
          </a:p>
        </p:txBody>
      </p:sp>
      <p:sp>
        <p:nvSpPr>
          <p:cNvPr id="2051" name="Text Box 3"/>
          <p:cNvSpPr txBox="1">
            <a:spLocks noGrp="1" noChangeArrowheads="1"/>
          </p:cNvSpPr>
          <p:nvPr>
            <p:ph type="sldNum" sz="quarter" idx="4"/>
          </p:nvPr>
        </p:nvSpPr>
        <p:spPr bwMode="auto">
          <a:xfrm>
            <a:off x="8389938" y="6578600"/>
            <a:ext cx="307975" cy="29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ctr" anchorCtr="0" compatLnSpc="1">
            <a:prstTxWarp prst="textNoShape">
              <a:avLst/>
            </a:prstTxWarp>
          </a:bodyPr>
          <a:lstStyle>
            <a:lvl1pPr algn="ctr">
              <a:defRPr smtClean="0">
                <a:solidFill>
                  <a:schemeClr val="tx1"/>
                </a:solidFill>
                <a:latin typeface="Verdana" charset="0"/>
                <a:ea typeface="Verdana" charset="0"/>
                <a:cs typeface="Verdana" charset="0"/>
                <a:sym typeface="Verdana" charset="0"/>
              </a:defRPr>
            </a:lvl1pPr>
          </a:lstStyle>
          <a:p>
            <a:pPr>
              <a:defRPr/>
            </a:pPr>
            <a:fld id="{06EF9FDB-FA3F-4ECF-9491-B24ADB2C18E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ransition/>
  <p:hf hdr="0" ftr="0" dt="0"/>
  <p:txStyles>
    <p:titleStyle>
      <a:lvl1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mj-lt"/>
          <a:ea typeface="+mj-ea"/>
          <a:cs typeface="+mj-cs"/>
          <a:sym typeface="Georgia" charset="0"/>
        </a:defRPr>
      </a:lvl1pPr>
      <a:lvl2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2pPr>
      <a:lvl3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3pPr>
      <a:lvl4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4pPr>
      <a:lvl5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5pPr>
      <a:lvl6pPr marL="4572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6pPr>
      <a:lvl7pPr marL="9144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7pPr>
      <a:lvl8pPr marL="13716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8pPr>
      <a:lvl9pPr marL="18288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9pPr>
    </p:titleStyle>
    <p:bodyStyle>
      <a:lvl1pPr marL="342900" indent="-342900" algn="l" rtl="0" eaLnBrk="0" fontAlgn="base" hangingPunct="0">
        <a:spcBef>
          <a:spcPts val="800"/>
        </a:spcBef>
        <a:spcAft>
          <a:spcPct val="0"/>
        </a:spcAft>
        <a:buClr>
          <a:srgbClr val="424456"/>
        </a:buClr>
        <a:buSzPct val="100000"/>
        <a:buFont typeface="Arial" charset="0"/>
        <a:buChar char="•"/>
        <a:defRPr sz="3200">
          <a:solidFill>
            <a:srgbClr val="424456"/>
          </a:solidFill>
          <a:latin typeface="+mn-lt"/>
          <a:ea typeface="+mn-ea"/>
          <a:cs typeface="+mn-cs"/>
          <a:sym typeface="Georgia" charset="0"/>
        </a:defRPr>
      </a:lvl1pPr>
      <a:lvl2pPr marL="666750" indent="-285750" algn="l" rtl="0" eaLnBrk="0" fontAlgn="base" hangingPunct="0">
        <a:spcBef>
          <a:spcPts val="700"/>
        </a:spcBef>
        <a:spcAft>
          <a:spcPct val="0"/>
        </a:spcAft>
        <a:buClr>
          <a:srgbClr val="484979"/>
        </a:buClr>
        <a:buSzPct val="100000"/>
        <a:buFont typeface="Arial" charset="0"/>
        <a:buChar char="•"/>
        <a:defRPr sz="2800">
          <a:solidFill>
            <a:schemeClr val="tx1"/>
          </a:solidFill>
          <a:latin typeface="+mn-lt"/>
          <a:ea typeface="+mn-ea"/>
          <a:cs typeface="+mn-cs"/>
          <a:sym typeface="Georgia" charset="0"/>
        </a:defRPr>
      </a:lvl2pPr>
      <a:lvl3pPr marL="1066800" indent="-228600" algn="l" rtl="0" eaLnBrk="0" fontAlgn="base" hangingPunct="0">
        <a:spcBef>
          <a:spcPts val="600"/>
        </a:spcBef>
        <a:spcAft>
          <a:spcPct val="0"/>
        </a:spcAft>
        <a:buClr>
          <a:srgbClr val="424456"/>
        </a:buClr>
        <a:buSzPct val="100000"/>
        <a:buFont typeface="Arial" charset="0"/>
        <a:buChar char="•"/>
        <a:defRPr sz="2600">
          <a:solidFill>
            <a:schemeClr val="tx1"/>
          </a:solidFill>
          <a:latin typeface="+mn-lt"/>
          <a:ea typeface="+mn-ea"/>
          <a:cs typeface="+mn-cs"/>
          <a:sym typeface="Georgia" charset="0"/>
        </a:defRPr>
      </a:lvl3pPr>
      <a:lvl4pPr marL="1524000" indent="-228600" algn="l" rtl="0" eaLnBrk="0" fontAlgn="base" hangingPunct="0">
        <a:spcBef>
          <a:spcPts val="600"/>
        </a:spcBef>
        <a:spcAft>
          <a:spcPct val="0"/>
        </a:spcAft>
        <a:buClr>
          <a:srgbClr val="484979"/>
        </a:buClr>
        <a:buSzPct val="100000"/>
        <a:buFont typeface="Arial" charset="0"/>
        <a:buChar char="•"/>
        <a:defRPr sz="2400">
          <a:solidFill>
            <a:schemeClr val="tx1"/>
          </a:solidFill>
          <a:latin typeface="+mn-lt"/>
          <a:ea typeface="+mn-ea"/>
          <a:cs typeface="+mn-cs"/>
          <a:sym typeface="Georgia" charset="0"/>
        </a:defRPr>
      </a:lvl4pPr>
      <a:lvl5pPr marL="1981200" indent="-228600" algn="l" rtl="0" eaLnBrk="0" fontAlgn="base" hangingPunct="0">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5pPr>
      <a:lvl6pPr marL="24384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6pPr>
      <a:lvl7pPr marL="28956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7pPr>
      <a:lvl8pPr marL="33528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8pPr>
      <a:lvl9pPr marL="38100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3073" name="Rectangle 1"/>
          <p:cNvSpPr>
            <a:spLocks noGrp="1" noChangeArrowheads="1"/>
          </p:cNvSpPr>
          <p:nvPr>
            <p:ph type="title"/>
          </p:nvPr>
        </p:nvSpPr>
        <p:spPr bwMode="auto">
          <a:xfrm>
            <a:off x="1370013" y="0"/>
            <a:ext cx="7313612" cy="174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8100" tIns="38100" rIns="38100" bIns="38100" numCol="1" anchor="ctr" anchorCtr="0" compatLnSpc="1">
            <a:prstTxWarp prst="textNoShape">
              <a:avLst/>
            </a:prstTxWarp>
          </a:bodyPr>
          <a:lstStyle/>
          <a:p>
            <a:pPr lvl="0"/>
            <a:r>
              <a:rPr lang="en-US" altLang="en-US" smtClean="0">
                <a:sym typeface="Georgia" charset="0"/>
              </a:rPr>
              <a:t>Click to edit Master title style</a:t>
            </a:r>
          </a:p>
        </p:txBody>
      </p:sp>
      <p:sp>
        <p:nvSpPr>
          <p:cNvPr id="3075" name="Rectangle 2"/>
          <p:cNvSpPr>
            <a:spLocks noGrp="1" noChangeArrowheads="1"/>
          </p:cNvSpPr>
          <p:nvPr>
            <p:ph type="body" idx="1"/>
          </p:nvPr>
        </p:nvSpPr>
        <p:spPr bwMode="auto">
          <a:xfrm>
            <a:off x="1370013" y="1827213"/>
            <a:ext cx="3579812" cy="50307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8100" tIns="38100" rIns="38100" bIns="38100" numCol="1" anchor="t" anchorCtr="0" compatLnSpc="1">
            <a:prstTxWarp prst="textNoShape">
              <a:avLst/>
            </a:prstTxWarp>
          </a:bodyPr>
          <a:lstStyle/>
          <a:p>
            <a:pPr lvl="0"/>
            <a:r>
              <a:rPr lang="en-US" altLang="en-US" smtClean="0">
                <a:sym typeface="Georgia" charset="0"/>
              </a:rPr>
              <a:t>Click to edit Master text styles</a:t>
            </a:r>
          </a:p>
          <a:p>
            <a:pPr lvl="1"/>
            <a:r>
              <a:rPr lang="en-US" altLang="en-US" smtClean="0">
                <a:sym typeface="Georgia" charset="0"/>
              </a:rPr>
              <a:t>Second level</a:t>
            </a:r>
          </a:p>
          <a:p>
            <a:pPr lvl="2"/>
            <a:r>
              <a:rPr lang="en-US" altLang="en-US" smtClean="0">
                <a:sym typeface="Georgia" charset="0"/>
              </a:rPr>
              <a:t>Third level</a:t>
            </a:r>
          </a:p>
          <a:p>
            <a:pPr lvl="3"/>
            <a:r>
              <a:rPr lang="en-US" altLang="en-US" smtClean="0">
                <a:sym typeface="Georgia" charset="0"/>
              </a:rPr>
              <a:t>Fourth level</a:t>
            </a:r>
          </a:p>
          <a:p>
            <a:pPr lvl="4"/>
            <a:r>
              <a:rPr lang="en-US" altLang="en-US" smtClean="0">
                <a:sym typeface="Georgia" charset="0"/>
              </a:rPr>
              <a:t>Fifth level</a:t>
            </a:r>
          </a:p>
        </p:txBody>
      </p:sp>
      <p:sp>
        <p:nvSpPr>
          <p:cNvPr id="2" name="Text Box 3"/>
          <p:cNvSpPr txBox="1">
            <a:spLocks noGrp="1" noChangeArrowheads="1"/>
          </p:cNvSpPr>
          <p:nvPr>
            <p:ph type="sldNum" sz="quarter" idx="4"/>
          </p:nvPr>
        </p:nvSpPr>
        <p:spPr bwMode="auto">
          <a:xfrm>
            <a:off x="8389938" y="6426200"/>
            <a:ext cx="307975" cy="29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ctr" anchorCtr="0" compatLnSpc="1">
            <a:prstTxWarp prst="textNoShape">
              <a:avLst/>
            </a:prstTxWarp>
          </a:bodyPr>
          <a:lstStyle>
            <a:lvl1pPr algn="ctr">
              <a:defRPr smtClean="0">
                <a:solidFill>
                  <a:schemeClr val="tx1"/>
                </a:solidFill>
                <a:latin typeface="Verdana" charset="0"/>
                <a:ea typeface="Verdana" charset="0"/>
                <a:cs typeface="Verdana" charset="0"/>
                <a:sym typeface="Verdana" charset="0"/>
              </a:defRPr>
            </a:lvl1pPr>
          </a:lstStyle>
          <a:p>
            <a:pPr>
              <a:defRPr/>
            </a:pPr>
            <a:fld id="{FDA5A864-52F8-4EBA-950E-8C26C2A6A60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transition/>
  <p:hf hdr="0" ftr="0" dt="0"/>
  <p:txStyles>
    <p:titleStyle>
      <a:lvl1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mj-lt"/>
          <a:ea typeface="+mj-ea"/>
          <a:cs typeface="+mj-cs"/>
          <a:sym typeface="Georgia" charset="0"/>
        </a:defRPr>
      </a:lvl1pPr>
      <a:lvl2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2pPr>
      <a:lvl3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3pPr>
      <a:lvl4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4pPr>
      <a:lvl5pPr algn="ctr"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5pPr>
      <a:lvl6pPr marL="4572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6pPr>
      <a:lvl7pPr marL="9144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7pPr>
      <a:lvl8pPr marL="13716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8pPr>
      <a:lvl9pPr marL="1828800" algn="ctr"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9pPr>
    </p:titleStyle>
    <p:bodyStyle>
      <a:lvl1pPr marL="342900" indent="-342900" algn="l" rtl="0" eaLnBrk="0" fontAlgn="base" hangingPunct="0">
        <a:spcBef>
          <a:spcPts val="800"/>
        </a:spcBef>
        <a:spcAft>
          <a:spcPct val="0"/>
        </a:spcAft>
        <a:buClr>
          <a:srgbClr val="424456"/>
        </a:buClr>
        <a:buSzPct val="100000"/>
        <a:buFont typeface="Arial" charset="0"/>
        <a:buChar char="•"/>
        <a:defRPr sz="3200">
          <a:solidFill>
            <a:srgbClr val="424456"/>
          </a:solidFill>
          <a:latin typeface="+mn-lt"/>
          <a:ea typeface="+mn-ea"/>
          <a:cs typeface="+mn-cs"/>
          <a:sym typeface="Georgia" charset="0"/>
        </a:defRPr>
      </a:lvl1pPr>
      <a:lvl2pPr marL="666750" indent="-285750" algn="l" rtl="0" eaLnBrk="0" fontAlgn="base" hangingPunct="0">
        <a:spcBef>
          <a:spcPts val="700"/>
        </a:spcBef>
        <a:spcAft>
          <a:spcPct val="0"/>
        </a:spcAft>
        <a:buClr>
          <a:srgbClr val="484979"/>
        </a:buClr>
        <a:buSzPct val="100000"/>
        <a:buFont typeface="Arial" charset="0"/>
        <a:buChar char="•"/>
        <a:defRPr sz="2800">
          <a:solidFill>
            <a:schemeClr val="tx1"/>
          </a:solidFill>
          <a:latin typeface="+mn-lt"/>
          <a:ea typeface="+mn-ea"/>
          <a:cs typeface="+mn-cs"/>
          <a:sym typeface="Georgia" charset="0"/>
        </a:defRPr>
      </a:lvl2pPr>
      <a:lvl3pPr marL="1066800" indent="-228600" algn="l" rtl="0" eaLnBrk="0" fontAlgn="base" hangingPunct="0">
        <a:spcBef>
          <a:spcPts val="600"/>
        </a:spcBef>
        <a:spcAft>
          <a:spcPct val="0"/>
        </a:spcAft>
        <a:buClr>
          <a:srgbClr val="424456"/>
        </a:buClr>
        <a:buSzPct val="100000"/>
        <a:buFont typeface="Arial" charset="0"/>
        <a:buChar char="•"/>
        <a:defRPr sz="2600">
          <a:solidFill>
            <a:schemeClr val="tx1"/>
          </a:solidFill>
          <a:latin typeface="+mn-lt"/>
          <a:ea typeface="+mn-ea"/>
          <a:cs typeface="+mn-cs"/>
          <a:sym typeface="Georgia" charset="0"/>
        </a:defRPr>
      </a:lvl3pPr>
      <a:lvl4pPr marL="1524000" indent="-228600" algn="l" rtl="0" eaLnBrk="0" fontAlgn="base" hangingPunct="0">
        <a:spcBef>
          <a:spcPts val="600"/>
        </a:spcBef>
        <a:spcAft>
          <a:spcPct val="0"/>
        </a:spcAft>
        <a:buClr>
          <a:srgbClr val="484979"/>
        </a:buClr>
        <a:buSzPct val="100000"/>
        <a:buFont typeface="Arial" charset="0"/>
        <a:buChar char="•"/>
        <a:defRPr sz="2400">
          <a:solidFill>
            <a:schemeClr val="tx1"/>
          </a:solidFill>
          <a:latin typeface="+mn-lt"/>
          <a:ea typeface="+mn-ea"/>
          <a:cs typeface="+mn-cs"/>
          <a:sym typeface="Georgia" charset="0"/>
        </a:defRPr>
      </a:lvl4pPr>
      <a:lvl5pPr marL="1981200" indent="-228600" algn="l" rtl="0" eaLnBrk="0" fontAlgn="base" hangingPunct="0">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5pPr>
      <a:lvl6pPr marL="24384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6pPr>
      <a:lvl7pPr marL="28956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7pPr>
      <a:lvl8pPr marL="33528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8pPr>
      <a:lvl9pPr marL="3810000"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5121" name="Rectangle 1"/>
          <p:cNvSpPr>
            <a:spLocks noGrp="1" noChangeArrowheads="1"/>
          </p:cNvSpPr>
          <p:nvPr>
            <p:ph type="title"/>
          </p:nvPr>
        </p:nvSpPr>
        <p:spPr bwMode="auto">
          <a:xfrm>
            <a:off x="498475" y="396875"/>
            <a:ext cx="8188325" cy="1203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38100" tIns="38100" rIns="38100" bIns="38100" numCol="1" anchor="ctr" anchorCtr="0" compatLnSpc="1">
            <a:prstTxWarp prst="textNoShape">
              <a:avLst/>
            </a:prstTxWarp>
          </a:bodyPr>
          <a:lstStyle/>
          <a:p>
            <a:pPr lvl="0"/>
            <a:r>
              <a:rPr lang="en-US" altLang="en-US" smtClean="0">
                <a:sym typeface="Georgia" charset="0"/>
              </a:rPr>
              <a:t>Click to edit Master title style</a:t>
            </a:r>
          </a:p>
        </p:txBody>
      </p:sp>
      <p:sp>
        <p:nvSpPr>
          <p:cNvPr id="5122" name="Text Box 2"/>
          <p:cNvSpPr txBox="1">
            <a:spLocks noGrp="1" noChangeArrowheads="1"/>
          </p:cNvSpPr>
          <p:nvPr>
            <p:ph type="sldNum" sz="quarter" idx="4"/>
          </p:nvPr>
        </p:nvSpPr>
        <p:spPr bwMode="auto">
          <a:xfrm>
            <a:off x="8389938" y="6578600"/>
            <a:ext cx="307975" cy="2921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none" lIns="91440" tIns="45720" rIns="91440" bIns="45720" numCol="1" anchor="ctr" anchorCtr="0" compatLnSpc="1">
            <a:prstTxWarp prst="textNoShape">
              <a:avLst/>
            </a:prstTxWarp>
          </a:bodyPr>
          <a:lstStyle>
            <a:lvl1pPr algn="ctr">
              <a:defRPr smtClean="0">
                <a:solidFill>
                  <a:schemeClr val="tx1"/>
                </a:solidFill>
                <a:latin typeface="Verdana" charset="0"/>
                <a:ea typeface="Verdana" charset="0"/>
                <a:cs typeface="Verdana" charset="0"/>
                <a:sym typeface="Verdana" charset="0"/>
              </a:defRPr>
            </a:lvl1pPr>
          </a:lstStyle>
          <a:p>
            <a:pPr>
              <a:defRPr/>
            </a:pPr>
            <a:fld id="{E8C35B05-9442-4868-B7D5-03469784699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9" r:id="rId12"/>
  </p:sldLayoutIdLst>
  <p:transition/>
  <p:hf hdr="0" ftr="0" dt="0"/>
  <p:txStyles>
    <p:titleStyle>
      <a:lvl1pPr algn="l" rtl="0" eaLnBrk="0" fontAlgn="base" hangingPunct="0">
        <a:spcBef>
          <a:spcPct val="0"/>
        </a:spcBef>
        <a:spcAft>
          <a:spcPct val="0"/>
        </a:spcAft>
        <a:defRPr sz="4400">
          <a:solidFill>
            <a:schemeClr val="tx1"/>
          </a:solidFill>
          <a:effectLst>
            <a:outerShdw blurRad="38100" dist="38100" dir="2700000" algn="tl">
              <a:srgbClr val="C0C0C0"/>
            </a:outerShdw>
          </a:effectLst>
          <a:latin typeface="+mj-lt"/>
          <a:ea typeface="+mj-ea"/>
          <a:cs typeface="+mj-cs"/>
          <a:sym typeface="Georgia" charset="0"/>
        </a:defRPr>
      </a:lvl1pPr>
      <a:lvl2pPr algn="l"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2pPr>
      <a:lvl3pPr algn="l"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3pPr>
      <a:lvl4pPr algn="l"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4pPr>
      <a:lvl5pPr algn="l" rtl="0" eaLnBrk="0" fontAlgn="base" hangingPunct="0">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5pPr>
      <a:lvl6pPr marL="457200" algn="l"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6pPr>
      <a:lvl7pPr marL="914400" algn="l"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7pPr>
      <a:lvl8pPr marL="1371600" algn="l"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8pPr>
      <a:lvl9pPr marL="1828800" algn="l" rtl="0" fontAlgn="base">
        <a:spcBef>
          <a:spcPct val="0"/>
        </a:spcBef>
        <a:spcAft>
          <a:spcPct val="0"/>
        </a:spcAft>
        <a:defRPr sz="4400">
          <a:solidFill>
            <a:schemeClr val="tx1"/>
          </a:solidFill>
          <a:effectLst>
            <a:outerShdw blurRad="38100" dist="38100" dir="2700000" algn="tl">
              <a:srgbClr val="C0C0C0"/>
            </a:outerShdw>
          </a:effectLst>
          <a:latin typeface="Georgia" charset="0"/>
          <a:ea typeface="ヒラギノ明朝 ProN W3" charset="0"/>
          <a:cs typeface="ヒラギノ明朝 ProN W3" charset="0"/>
          <a:sym typeface="Georgia" charset="0"/>
        </a:defRPr>
      </a:lvl9pPr>
    </p:titleStyle>
    <p:bodyStyle>
      <a:lvl1pPr marL="382588" indent="-342900" algn="l" rtl="0" eaLnBrk="0" fontAlgn="base" hangingPunct="0">
        <a:spcBef>
          <a:spcPts val="800"/>
        </a:spcBef>
        <a:spcAft>
          <a:spcPct val="0"/>
        </a:spcAft>
        <a:buClr>
          <a:srgbClr val="424456"/>
        </a:buClr>
        <a:buSzPct val="100000"/>
        <a:buFont typeface="Arial" charset="0"/>
        <a:buChar char="•"/>
        <a:defRPr sz="3200">
          <a:solidFill>
            <a:srgbClr val="424456"/>
          </a:solidFill>
          <a:latin typeface="+mn-lt"/>
          <a:ea typeface="+mn-ea"/>
          <a:cs typeface="+mn-cs"/>
          <a:sym typeface="Georgia" charset="0"/>
        </a:defRPr>
      </a:lvl1pPr>
      <a:lvl2pPr marL="782638" indent="-285750" algn="l" rtl="0" eaLnBrk="0" fontAlgn="base" hangingPunct="0">
        <a:spcBef>
          <a:spcPts val="700"/>
        </a:spcBef>
        <a:spcAft>
          <a:spcPct val="0"/>
        </a:spcAft>
        <a:buClr>
          <a:srgbClr val="484979"/>
        </a:buClr>
        <a:buSzPct val="100000"/>
        <a:buFont typeface="Arial" charset="0"/>
        <a:buChar char="•"/>
        <a:defRPr sz="2800">
          <a:solidFill>
            <a:schemeClr val="tx1"/>
          </a:solidFill>
          <a:latin typeface="+mn-lt"/>
          <a:ea typeface="+mn-ea"/>
          <a:cs typeface="+mn-cs"/>
          <a:sym typeface="Georgia" charset="0"/>
        </a:defRPr>
      </a:lvl2pPr>
      <a:lvl3pPr marL="1182688" indent="-228600" algn="l" rtl="0" eaLnBrk="0" fontAlgn="base" hangingPunct="0">
        <a:spcBef>
          <a:spcPts val="600"/>
        </a:spcBef>
        <a:spcAft>
          <a:spcPct val="0"/>
        </a:spcAft>
        <a:buClr>
          <a:srgbClr val="424456"/>
        </a:buClr>
        <a:buSzPct val="100000"/>
        <a:buFont typeface="Arial" charset="0"/>
        <a:buChar char="•"/>
        <a:defRPr sz="2600">
          <a:solidFill>
            <a:schemeClr val="tx1"/>
          </a:solidFill>
          <a:latin typeface="+mn-lt"/>
          <a:ea typeface="+mn-ea"/>
          <a:cs typeface="+mn-cs"/>
          <a:sym typeface="Georgia" charset="0"/>
        </a:defRPr>
      </a:lvl3pPr>
      <a:lvl4pPr marL="1639888" indent="-228600" algn="l" rtl="0" eaLnBrk="0" fontAlgn="base" hangingPunct="0">
        <a:spcBef>
          <a:spcPts val="600"/>
        </a:spcBef>
        <a:spcAft>
          <a:spcPct val="0"/>
        </a:spcAft>
        <a:buClr>
          <a:srgbClr val="484979"/>
        </a:buClr>
        <a:buSzPct val="100000"/>
        <a:buFont typeface="Arial" charset="0"/>
        <a:buChar char="•"/>
        <a:defRPr sz="2400">
          <a:solidFill>
            <a:schemeClr val="tx1"/>
          </a:solidFill>
          <a:latin typeface="+mn-lt"/>
          <a:ea typeface="+mn-ea"/>
          <a:cs typeface="+mn-cs"/>
          <a:sym typeface="Georgia" charset="0"/>
        </a:defRPr>
      </a:lvl4pPr>
      <a:lvl5pPr marL="2097088" indent="-228600" algn="l" rtl="0" eaLnBrk="0" fontAlgn="base" hangingPunct="0">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5pPr>
      <a:lvl6pPr marL="2554288"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6pPr>
      <a:lvl7pPr marL="3011488"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7pPr>
      <a:lvl8pPr marL="3468688"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8pPr>
      <a:lvl9pPr marL="3925888" indent="-228600" algn="l" rtl="0" fontAlgn="base">
        <a:spcBef>
          <a:spcPts val="500"/>
        </a:spcBef>
        <a:spcAft>
          <a:spcPct val="0"/>
        </a:spcAft>
        <a:buClr>
          <a:srgbClr val="424456"/>
        </a:buClr>
        <a:buSzPct val="100000"/>
        <a:buFont typeface="Arial" charset="0"/>
        <a:buChar char="•"/>
        <a:defRPr sz="2000">
          <a:solidFill>
            <a:schemeClr val="tx1"/>
          </a:solidFill>
          <a:latin typeface="+mn-lt"/>
          <a:ea typeface="+mn-ea"/>
          <a:cs typeface="+mn-cs"/>
          <a:sym typeface="Georgia"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4.xml"/></Relationships>
</file>

<file path=ppt/slides/_rels/slide2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3.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hyperlink" Target="mailto:Delcorde@Telfer.uottawa.ca" TargetMode="External"/><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27.xml"/><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1.xml"/><Relationship Id="rId1" Type="http://schemas.openxmlformats.org/officeDocument/2006/relationships/slideLayout" Target="../slideLayouts/slideLayout24.xml"/></Relationships>
</file>

<file path=ppt/slides/_rels/slide3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2.xml"/><Relationship Id="rId1" Type="http://schemas.openxmlformats.org/officeDocument/2006/relationships/slideLayout" Target="../slideLayouts/slideLayout24.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3.xml"/><Relationship Id="rId1" Type="http://schemas.openxmlformats.org/officeDocument/2006/relationships/slideLayout" Target="../slideLayouts/slideLayout24.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4.xml"/><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5.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6.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14202267-95C1-435F-A0F0-C60F70B73F97}" type="slidenum">
              <a:rPr lang="en-US" altLang="en-US">
                <a:solidFill>
                  <a:schemeClr val="tx1"/>
                </a:solidFill>
                <a:latin typeface="Verdana" charset="0"/>
                <a:ea typeface="Verdana" charset="0"/>
                <a:cs typeface="Verdana" charset="0"/>
                <a:sym typeface="Verdana" charset="0"/>
              </a:rPr>
              <a:pPr eaLnBrk="1" hangingPunct="1"/>
              <a:t>1</a:t>
            </a:fld>
            <a:endParaRPr lang="en-US" altLang="en-US">
              <a:solidFill>
                <a:schemeClr val="tx1"/>
              </a:solidFill>
              <a:latin typeface="Verdana" charset="0"/>
              <a:ea typeface="Verdana" charset="0"/>
              <a:cs typeface="Verdana" charset="0"/>
              <a:sym typeface="Verdana" charset="0"/>
            </a:endParaRPr>
          </a:p>
        </p:txBody>
      </p:sp>
      <p:sp>
        <p:nvSpPr>
          <p:cNvPr id="7171"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7172"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7173"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7174"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7175" name="Rectangle 5"/>
          <p:cNvSpPr>
            <a:spLocks/>
          </p:cNvSpPr>
          <p:nvPr/>
        </p:nvSpPr>
        <p:spPr bwMode="auto">
          <a:xfrm>
            <a:off x="8447088" y="6578600"/>
            <a:ext cx="252412"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a:t>
            </a:r>
          </a:p>
        </p:txBody>
      </p:sp>
      <p:sp>
        <p:nvSpPr>
          <p:cNvPr id="7176" name="Rectangle 6"/>
          <p:cNvSpPr>
            <a:spLocks/>
          </p:cNvSpPr>
          <p:nvPr/>
        </p:nvSpPr>
        <p:spPr bwMode="auto">
          <a:xfrm>
            <a:off x="298450" y="1219200"/>
            <a:ext cx="861695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spcBef>
                <a:spcPts val="1800"/>
              </a:spcBef>
            </a:pPr>
            <a:r>
              <a:rPr lang="en-US" altLang="en-US" sz="3600" b="1" dirty="0" smtClean="0">
                <a:solidFill>
                  <a:srgbClr val="6E0500"/>
                </a:solidFill>
                <a:latin typeface="Lucida Grande" charset="0"/>
                <a:ea typeface="Lucida Grande" charset="0"/>
                <a:cs typeface="Lucida Grande" charset="0"/>
                <a:sym typeface="Lucida Grande" charset="0"/>
              </a:rPr>
              <a:t>ADM1300 </a:t>
            </a:r>
          </a:p>
          <a:p>
            <a:pPr algn="ctr" eaLnBrk="1" hangingPunct="1">
              <a:spcBef>
                <a:spcPts val="1800"/>
              </a:spcBef>
            </a:pPr>
            <a:r>
              <a:rPr lang="en-US" altLang="en-US" sz="3600" b="1" dirty="0" smtClean="0">
                <a:solidFill>
                  <a:srgbClr val="6E0500"/>
                </a:solidFill>
                <a:latin typeface="Lucida Grande" charset="0"/>
                <a:ea typeface="Lucida Grande" charset="0"/>
                <a:cs typeface="Lucida Grande" charset="0"/>
                <a:sym typeface="Lucida Grande" charset="0"/>
              </a:rPr>
              <a:t>Lecture1</a:t>
            </a:r>
            <a:endParaRPr lang="en-US" altLang="en-US" sz="2800" b="1" dirty="0" smtClean="0">
              <a:solidFill>
                <a:srgbClr val="6E0500"/>
              </a:solidFill>
              <a:latin typeface="Lucida Grande" charset="0"/>
              <a:ea typeface="Lucida Grande" charset="0"/>
              <a:cs typeface="Lucida Grande" charset="0"/>
              <a:sym typeface="Lucida Grande" charset="0"/>
            </a:endParaRPr>
          </a:p>
          <a:p>
            <a:pPr eaLnBrk="1" hangingPunct="1">
              <a:spcBef>
                <a:spcPts val="1800"/>
              </a:spcBef>
            </a:pPr>
            <a:r>
              <a:rPr lang="en-US" altLang="en-US" sz="2800" b="1" dirty="0" smtClean="0">
                <a:solidFill>
                  <a:srgbClr val="6E0500"/>
                </a:solidFill>
                <a:latin typeface="Lucida Grande" charset="0"/>
                <a:ea typeface="Lucida Grande" charset="0"/>
                <a:cs typeface="Lucida Grande" charset="0"/>
                <a:sym typeface="Lucida Grande" charset="0"/>
              </a:rPr>
              <a:t>Text References:</a:t>
            </a:r>
          </a:p>
          <a:p>
            <a:pPr eaLnBrk="1" hangingPunct="1">
              <a:spcBef>
                <a:spcPts val="1800"/>
              </a:spcBef>
            </a:pPr>
            <a:r>
              <a:rPr lang="en-US" altLang="en-US" sz="2800" b="1" dirty="0" smtClean="0">
                <a:solidFill>
                  <a:srgbClr val="6E0500"/>
                </a:solidFill>
                <a:latin typeface="Lucida Grande" charset="0"/>
                <a:ea typeface="Lucida Grande" charset="0"/>
                <a:cs typeface="Lucida Grande" charset="0"/>
                <a:sym typeface="Lucida Grande" charset="0"/>
              </a:rPr>
              <a:t/>
            </a:r>
            <a:br>
              <a:rPr lang="en-US" altLang="en-US" sz="2800" b="1" dirty="0" smtClean="0">
                <a:solidFill>
                  <a:srgbClr val="6E0500"/>
                </a:solidFill>
                <a:latin typeface="Lucida Grande" charset="0"/>
                <a:ea typeface="Lucida Grande" charset="0"/>
                <a:cs typeface="Lucida Grande" charset="0"/>
                <a:sym typeface="Lucida Grande" charset="0"/>
              </a:rPr>
            </a:br>
            <a:r>
              <a:rPr lang="en-US" altLang="en-US" sz="2800" b="1" dirty="0" smtClean="0">
                <a:solidFill>
                  <a:srgbClr val="6E0500"/>
                </a:solidFill>
                <a:latin typeface="Lucida Grande" charset="0"/>
                <a:ea typeface="Lucida Grande" charset="0"/>
                <a:cs typeface="Lucida Grande" charset="0"/>
                <a:sym typeface="Lucida Grande" charset="0"/>
              </a:rPr>
              <a:t>Chapter 1— Introducing Management</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r>
              <a:rPr lang="en-CA" altLang="en-US" smtClean="0"/>
              <a:t>A simple question...</a:t>
            </a:r>
            <a:endParaRPr lang="en-US" altLang="en-US" smtClean="0"/>
          </a:p>
        </p:txBody>
      </p:sp>
      <p:sp>
        <p:nvSpPr>
          <p:cNvPr id="6147" name="Content Placeholder 2"/>
          <p:cNvSpPr>
            <a:spLocks noGrp="1"/>
          </p:cNvSpPr>
          <p:nvPr>
            <p:ph sz="half" idx="1"/>
          </p:nvPr>
        </p:nvSpPr>
        <p:spPr/>
        <p:txBody>
          <a:bodyPr/>
          <a:lstStyle/>
          <a:p>
            <a:r>
              <a:rPr lang="en-CA" altLang="en-US" smtClean="0"/>
              <a:t>What is management?</a:t>
            </a:r>
            <a:endParaRPr lang="en-US" altLang="en-US" smtClean="0"/>
          </a:p>
        </p:txBody>
      </p:sp>
      <p:sp>
        <p:nvSpPr>
          <p:cNvPr id="6148" name="Slide Number Placeholder 4"/>
          <p:cNvSpPr>
            <a:spLocks noGrp="1"/>
          </p:cNvSpPr>
          <p:nvPr>
            <p:ph type="sldNum" sz="quarter" idx="4294967295"/>
          </p:nvPr>
        </p:nvSpPr>
        <p:spPr>
          <a:xfrm>
            <a:off x="6553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E2D8E298-DCCD-4206-B289-90D8294402F6}" type="slidenum">
              <a:rPr lang="en-US" altLang="en-US" smtClean="0">
                <a:latin typeface="Arial Black" pitchFamily="34" charset="0"/>
              </a:rPr>
              <a:pPr eaLnBrk="1" hangingPunct="1"/>
              <a:t>2</a:t>
            </a:fld>
            <a:endParaRPr lang="en-US" altLang="en-US" smtClean="0">
              <a:latin typeface="Arial Black" pitchFamily="34" charset="0"/>
            </a:endParaRPr>
          </a:p>
        </p:txBody>
      </p:sp>
      <p:pic>
        <p:nvPicPr>
          <p:cNvPr id="6149" name="Picture 2" descr="C:\temp\DELCORD\Content.IE5\GHA4ETYX\MC900355445[1].wmf"/>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5257800" y="2057400"/>
            <a:ext cx="3352800" cy="3886200"/>
          </a:xfrm>
          <a:noFill/>
        </p:spPr>
      </p:pic>
    </p:spTree>
    <p:extLst>
      <p:ext uri="{BB962C8B-B14F-4D97-AF65-F5344CB8AC3E}">
        <p14:creationId xmlns:p14="http://schemas.microsoft.com/office/powerpoint/2010/main" val="2233823087"/>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93C01A13-2157-4A5B-8E28-27B8CAD89536}" type="slidenum">
              <a:rPr lang="en-US" altLang="en-US">
                <a:solidFill>
                  <a:schemeClr val="tx1"/>
                </a:solidFill>
                <a:latin typeface="Verdana" charset="0"/>
                <a:ea typeface="Verdana" charset="0"/>
                <a:cs typeface="Verdana" charset="0"/>
                <a:sym typeface="Verdana" charset="0"/>
              </a:rPr>
              <a:pPr eaLnBrk="1" hangingPunct="1"/>
              <a:t>3</a:t>
            </a:fld>
            <a:endParaRPr lang="en-US" altLang="en-US">
              <a:solidFill>
                <a:schemeClr val="tx1"/>
              </a:solidFill>
              <a:latin typeface="Verdana" charset="0"/>
              <a:ea typeface="Verdana" charset="0"/>
              <a:cs typeface="Verdana" charset="0"/>
              <a:sym typeface="Verdana" charset="0"/>
            </a:endParaRPr>
          </a:p>
        </p:txBody>
      </p:sp>
      <p:sp>
        <p:nvSpPr>
          <p:cNvPr id="17411"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17412"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17413" name="Rectangle 3"/>
          <p:cNvSpPr>
            <a:spLocks/>
          </p:cNvSpPr>
          <p:nvPr/>
        </p:nvSpPr>
        <p:spPr bwMode="auto">
          <a:xfrm>
            <a:off x="3124200" y="6559550"/>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18436" name="Rectangle 4"/>
          <p:cNvSpPr>
            <a:spLocks noGrp="1" noChangeArrowheads="1"/>
          </p:cNvSpPr>
          <p:nvPr>
            <p:ph type="body" idx="1"/>
          </p:nvPr>
        </p:nvSpPr>
        <p:spPr>
          <a:xfrm>
            <a:off x="838200" y="1651000"/>
            <a:ext cx="7239000" cy="4305300"/>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spcBef>
                <a:spcPct val="0"/>
              </a:spcBef>
              <a:buSzPct val="88000"/>
              <a:buFont typeface="Wingdings" charset="2"/>
              <a:buChar char="Ø"/>
            </a:pPr>
            <a:r>
              <a:rPr lang="en-US" altLang="en-US" sz="2600" smtClean="0">
                <a:solidFill>
                  <a:schemeClr val="tx1"/>
                </a:solidFill>
                <a:latin typeface="Georgia Bold" charset="0"/>
                <a:ea typeface="Georgia Bold" charset="0"/>
                <a:cs typeface="Georgia Bold" charset="0"/>
                <a:sym typeface="Georgia Bold" charset="0"/>
              </a:rPr>
              <a:t>Organization</a:t>
            </a:r>
            <a:endParaRPr lang="en-US" altLang="en-US" sz="2600" smtClean="0">
              <a:solidFill>
                <a:schemeClr val="tx1"/>
              </a:solidFill>
              <a:latin typeface="Georgia Bold" charset="0"/>
              <a:ea typeface="ヒラギノ明朝 ProN W6" charset="0"/>
              <a:cs typeface="ヒラギノ明朝 ProN W6" charset="0"/>
              <a:sym typeface="Georgia Bold" charset="0"/>
            </a:endParaRPr>
          </a:p>
          <a:p>
            <a:pPr marL="704850" lvl="1" eaLnBrk="1" hangingPunct="1">
              <a:spcBef>
                <a:spcPct val="0"/>
              </a:spcBef>
            </a:pPr>
            <a:r>
              <a:rPr lang="en-US" altLang="en-US" sz="2400" smtClean="0"/>
              <a:t>A collection of people working together to achieve a common purpose.</a:t>
            </a:r>
          </a:p>
          <a:p>
            <a:pPr marL="704850" lvl="1" eaLnBrk="1" hangingPunct="1">
              <a:spcBef>
                <a:spcPct val="0"/>
              </a:spcBef>
            </a:pPr>
            <a:r>
              <a:rPr lang="en-US" altLang="en-US" sz="2400" smtClean="0"/>
              <a:t>Organizations provide useful goods and/or services that return value to society and satisfy customer needs.</a:t>
            </a:r>
          </a:p>
        </p:txBody>
      </p:sp>
      <p:sp>
        <p:nvSpPr>
          <p:cNvPr id="18437" name="Rectangle 5"/>
          <p:cNvSpPr>
            <a:spLocks/>
          </p:cNvSpPr>
          <p:nvPr/>
        </p:nvSpPr>
        <p:spPr bwMode="auto">
          <a:xfrm>
            <a:off x="300038" y="527050"/>
            <a:ext cx="8572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type="none" w="med" len="med"/>
                <a:tailEnd type="none" w="med" len="med"/>
              </a14:hiddenLine>
            </a:ext>
          </a:extLst>
        </p:spPr>
        <p:txBody>
          <a:bodyPr lIns="0" tIns="0" rIns="0" bIns="0" anchor="ctr"/>
          <a:lstStyle>
            <a:lvl1pPr>
              <a:defRPr sz="1200">
                <a:solidFill>
                  <a:schemeClr val="tx1"/>
                </a:solidFill>
                <a:latin typeface="Gill Sans" charset="0"/>
              </a:defRPr>
            </a:lvl1pPr>
            <a:lvl2pPr>
              <a:defRPr sz="1200">
                <a:solidFill>
                  <a:schemeClr val="tx1"/>
                </a:solidFill>
                <a:latin typeface="Gill Sans" charset="0"/>
              </a:defRPr>
            </a:lvl2pPr>
            <a:lvl3pPr>
              <a:defRPr sz="1200">
                <a:solidFill>
                  <a:schemeClr val="tx1"/>
                </a:solidFill>
                <a:latin typeface="Gill Sans" charset="0"/>
              </a:defRPr>
            </a:lvl3pPr>
            <a:lvl4pPr>
              <a:defRPr sz="1200">
                <a:solidFill>
                  <a:schemeClr val="tx1"/>
                </a:solidFill>
                <a:latin typeface="Gill Sans" charset="0"/>
              </a:defRPr>
            </a:lvl4pPr>
            <a:lvl5pPr>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defRPr/>
            </a:pPr>
            <a:r>
              <a:rPr lang="en-US" altLang="en-US" sz="3200" dirty="0" smtClean="0">
                <a:effectLst>
                  <a:outerShdw blurRad="38100" dist="38100" dir="2700000" algn="tl">
                    <a:srgbClr val="C0C0C0"/>
                  </a:outerShdw>
                </a:effectLst>
                <a:latin typeface="Georgia Bold" charset="0"/>
                <a:ea typeface="Georgia Bold" charset="0"/>
                <a:cs typeface="Georgia Bold" charset="0"/>
                <a:sym typeface="Georgia Bold" charset="0"/>
              </a:rPr>
              <a:t>Organizations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369088" presetClass="entr" presetSubtype="75562576" fill="hold" grpId="0" nodeType="clickEffect">
                                  <p:stCondLst>
                                    <p:cond delay="0"/>
                                  </p:stCondLst>
                                  <p:childTnLst>
                                    <p:set>
                                      <p:cBhvr>
                                        <p:cTn id="6" dur="1" fill="hold">
                                          <p:stCondLst>
                                            <p:cond delay="499"/>
                                          </p:stCondLst>
                                        </p:cTn>
                                        <p:tgtEl>
                                          <p:spTgt spid="1843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369088" presetClass="entr" presetSubtype="75562576" fill="hold" grpId="0" nodeType="clickEffect">
                                  <p:stCondLst>
                                    <p:cond delay="0"/>
                                  </p:stCondLst>
                                  <p:childTnLst>
                                    <p:set>
                                      <p:cBhvr>
                                        <p:cTn id="10" dur="1" fill="hold">
                                          <p:stCondLst>
                                            <p:cond delay="499"/>
                                          </p:stCondLst>
                                        </p:cTn>
                                        <p:tgtEl>
                                          <p:spTgt spid="1843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369088" presetClass="entr" presetSubtype="75562576" fill="hold" grpId="0" nodeType="clickEffect">
                                  <p:stCondLst>
                                    <p:cond delay="0"/>
                                  </p:stCondLst>
                                  <p:childTnLst>
                                    <p:set>
                                      <p:cBhvr>
                                        <p:cTn id="14" dur="1" fill="hold">
                                          <p:stCondLst>
                                            <p:cond delay="499"/>
                                          </p:stCondLst>
                                        </p:cTn>
                                        <p:tgtEl>
                                          <p:spTgt spid="18436">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build="p" bldLvl="5"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AFCB06CA-2FBD-4B91-B638-B469F336D843}" type="slidenum">
              <a:rPr lang="en-US" altLang="en-US">
                <a:solidFill>
                  <a:schemeClr val="tx1"/>
                </a:solidFill>
                <a:latin typeface="Verdana" charset="0"/>
                <a:ea typeface="Verdana" charset="0"/>
                <a:cs typeface="Verdana" charset="0"/>
                <a:sym typeface="Verdana" charset="0"/>
              </a:rPr>
              <a:pPr eaLnBrk="1" hangingPunct="1"/>
              <a:t>4</a:t>
            </a:fld>
            <a:endParaRPr lang="en-US" altLang="en-US">
              <a:solidFill>
                <a:schemeClr val="tx1"/>
              </a:solidFill>
              <a:latin typeface="Verdana" charset="0"/>
              <a:ea typeface="Verdana" charset="0"/>
              <a:cs typeface="Verdana" charset="0"/>
              <a:sym typeface="Verdana" charset="0"/>
            </a:endParaRPr>
          </a:p>
        </p:txBody>
      </p:sp>
      <p:sp>
        <p:nvSpPr>
          <p:cNvPr id="19459"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19460"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19461"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19462"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20485" name="Rectangle 5"/>
          <p:cNvSpPr>
            <a:spLocks noGrp="1" noChangeArrowheads="1"/>
          </p:cNvSpPr>
          <p:nvPr>
            <p:ph type="title"/>
          </p:nvPr>
        </p:nvSpPr>
        <p:spPr>
          <a:xfrm>
            <a:off x="496888" y="1254125"/>
            <a:ext cx="8191500" cy="673100"/>
          </a:xfrm>
        </p:spPr>
        <p:txBody>
          <a:bodyPr/>
          <a:lstStyle/>
          <a:p>
            <a:pPr eaLnBrk="1" hangingPunct="1">
              <a:defRPr/>
            </a:pPr>
            <a:r>
              <a:rPr lang="en-US" altLang="en-US" sz="2400" smtClean="0"/>
              <a:t>Figure 1.2</a:t>
            </a:r>
            <a:r>
              <a:rPr lang="en-US" altLang="en-US" smtClean="0"/>
              <a:t> </a:t>
            </a:r>
            <a:r>
              <a:rPr lang="en-US" altLang="en-US" sz="2400" smtClean="0"/>
              <a:t>Organizations as open systems.</a:t>
            </a:r>
          </a:p>
        </p:txBody>
      </p:sp>
      <p:sp>
        <p:nvSpPr>
          <p:cNvPr id="19464"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15</a:t>
            </a:r>
          </a:p>
        </p:txBody>
      </p:sp>
      <p:sp>
        <p:nvSpPr>
          <p:cNvPr id="20487" name="Rectangle 7"/>
          <p:cNvSpPr>
            <a:spLocks/>
          </p:cNvSpPr>
          <p:nvPr/>
        </p:nvSpPr>
        <p:spPr bwMode="auto">
          <a:xfrm>
            <a:off x="300038" y="527050"/>
            <a:ext cx="8572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type="none" w="med" len="med"/>
                <a:tailEnd type="none" w="med" len="med"/>
              </a14:hiddenLine>
            </a:ext>
          </a:extLst>
        </p:spPr>
        <p:txBody>
          <a:bodyPr lIns="0" tIns="0" rIns="0" bIns="0" anchor="ctr"/>
          <a:lstStyle>
            <a:lvl1pPr>
              <a:defRPr sz="1200">
                <a:solidFill>
                  <a:schemeClr val="tx1"/>
                </a:solidFill>
                <a:latin typeface="Gill Sans" charset="0"/>
              </a:defRPr>
            </a:lvl1pPr>
            <a:lvl2pPr>
              <a:defRPr sz="1200">
                <a:solidFill>
                  <a:schemeClr val="tx1"/>
                </a:solidFill>
                <a:latin typeface="Gill Sans" charset="0"/>
              </a:defRPr>
            </a:lvl2pPr>
            <a:lvl3pPr>
              <a:defRPr sz="1200">
                <a:solidFill>
                  <a:schemeClr val="tx1"/>
                </a:solidFill>
                <a:latin typeface="Gill Sans" charset="0"/>
              </a:defRPr>
            </a:lvl3pPr>
            <a:lvl4pPr>
              <a:defRPr sz="1200">
                <a:solidFill>
                  <a:schemeClr val="tx1"/>
                </a:solidFill>
                <a:latin typeface="Gill Sans" charset="0"/>
              </a:defRPr>
            </a:lvl4pPr>
            <a:lvl5pPr>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defRPr/>
            </a:pPr>
            <a:r>
              <a:rPr lang="en-US" altLang="en-US" sz="3200" smtClean="0">
                <a:effectLst>
                  <a:outerShdw blurRad="38100" dist="38100" dir="2700000" algn="tl">
                    <a:srgbClr val="C0C0C0"/>
                  </a:outerShdw>
                </a:effectLst>
                <a:latin typeface="Georgia Bold" charset="0"/>
                <a:ea typeface="Georgia Bold" charset="0"/>
                <a:cs typeface="Georgia Bold" charset="0"/>
                <a:sym typeface="Georgia Bold" charset="0"/>
              </a:rPr>
              <a:t>Organizations</a:t>
            </a:r>
          </a:p>
        </p:txBody>
      </p:sp>
      <p:pic>
        <p:nvPicPr>
          <p:cNvPr id="19466" name="Picture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3300" y="2628900"/>
            <a:ext cx="734060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409E11BF-28FB-409E-AEB2-5BEBB000D09E}" type="slidenum">
              <a:rPr lang="en-US" altLang="en-US">
                <a:solidFill>
                  <a:schemeClr val="tx1"/>
                </a:solidFill>
                <a:latin typeface="Verdana" charset="0"/>
                <a:ea typeface="Verdana" charset="0"/>
                <a:cs typeface="Verdana" charset="0"/>
                <a:sym typeface="Verdana" charset="0"/>
              </a:rPr>
              <a:pPr eaLnBrk="1" hangingPunct="1"/>
              <a:t>5</a:t>
            </a:fld>
            <a:endParaRPr lang="en-US" altLang="en-US">
              <a:solidFill>
                <a:schemeClr val="tx1"/>
              </a:solidFill>
              <a:latin typeface="Verdana" charset="0"/>
              <a:ea typeface="Verdana" charset="0"/>
              <a:cs typeface="Verdana" charset="0"/>
              <a:sym typeface="Verdana" charset="0"/>
            </a:endParaRPr>
          </a:p>
        </p:txBody>
      </p:sp>
      <p:sp>
        <p:nvSpPr>
          <p:cNvPr id="22531"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2532"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2533"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2534"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23557" name="Rectangle 5"/>
          <p:cNvSpPr>
            <a:spLocks noGrp="1" noChangeArrowheads="1"/>
          </p:cNvSpPr>
          <p:nvPr>
            <p:ph type="title"/>
          </p:nvPr>
        </p:nvSpPr>
        <p:spPr>
          <a:xfrm>
            <a:off x="484188" y="1295400"/>
            <a:ext cx="8186737" cy="1143000"/>
          </a:xfrm>
        </p:spPr>
        <p:txBody>
          <a:bodyPr/>
          <a:lstStyle/>
          <a:p>
            <a:pPr eaLnBrk="1" hangingPunct="1">
              <a:defRPr/>
            </a:pPr>
            <a:r>
              <a:rPr lang="en-US" altLang="en-US" sz="2400" dirty="0" smtClean="0"/>
              <a:t>Figure 1.3</a:t>
            </a:r>
            <a:r>
              <a:rPr lang="en-US" altLang="en-US" dirty="0" smtClean="0"/>
              <a:t> </a:t>
            </a:r>
            <a:r>
              <a:rPr lang="en-US" altLang="en-US" sz="2400" dirty="0" smtClean="0"/>
              <a:t>Productivity and the dimensions of organizational performance.</a:t>
            </a:r>
          </a:p>
        </p:txBody>
      </p:sp>
      <p:sp>
        <p:nvSpPr>
          <p:cNvPr id="22536"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18</a:t>
            </a:r>
          </a:p>
        </p:txBody>
      </p:sp>
      <p:sp>
        <p:nvSpPr>
          <p:cNvPr id="23559" name="Rectangle 7"/>
          <p:cNvSpPr>
            <a:spLocks/>
          </p:cNvSpPr>
          <p:nvPr/>
        </p:nvSpPr>
        <p:spPr bwMode="auto">
          <a:xfrm>
            <a:off x="300038" y="527050"/>
            <a:ext cx="85725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type="none" w="med" len="med"/>
                <a:tailEnd type="none" w="med" len="med"/>
              </a14:hiddenLine>
            </a:ext>
          </a:extLst>
        </p:spPr>
        <p:txBody>
          <a:bodyPr lIns="0" tIns="0" rIns="0" bIns="0" anchor="ctr"/>
          <a:lstStyle>
            <a:lvl1pPr>
              <a:defRPr sz="1200">
                <a:solidFill>
                  <a:schemeClr val="tx1"/>
                </a:solidFill>
                <a:latin typeface="Gill Sans" charset="0"/>
              </a:defRPr>
            </a:lvl1pPr>
            <a:lvl2pPr>
              <a:defRPr sz="1200">
                <a:solidFill>
                  <a:schemeClr val="tx1"/>
                </a:solidFill>
                <a:latin typeface="Gill Sans" charset="0"/>
              </a:defRPr>
            </a:lvl2pPr>
            <a:lvl3pPr>
              <a:defRPr sz="1200">
                <a:solidFill>
                  <a:schemeClr val="tx1"/>
                </a:solidFill>
                <a:latin typeface="Gill Sans" charset="0"/>
              </a:defRPr>
            </a:lvl3pPr>
            <a:lvl4pPr>
              <a:defRPr sz="1200">
                <a:solidFill>
                  <a:schemeClr val="tx1"/>
                </a:solidFill>
                <a:latin typeface="Gill Sans" charset="0"/>
              </a:defRPr>
            </a:lvl4pPr>
            <a:lvl5pPr>
              <a:defRPr sz="1200">
                <a:solidFill>
                  <a:schemeClr val="tx1"/>
                </a:solidFill>
                <a:latin typeface="Gill Sans" charset="0"/>
              </a:defRPr>
            </a:lvl5pPr>
            <a:lvl6pPr fontAlgn="base">
              <a:spcBef>
                <a:spcPct val="0"/>
              </a:spcBef>
              <a:spcAft>
                <a:spcPct val="0"/>
              </a:spcAft>
              <a:defRPr sz="1200">
                <a:solidFill>
                  <a:schemeClr val="tx1"/>
                </a:solidFill>
                <a:latin typeface="Gill Sans" charset="0"/>
              </a:defRPr>
            </a:lvl6pPr>
            <a:lvl7pPr fontAlgn="base">
              <a:spcBef>
                <a:spcPct val="0"/>
              </a:spcBef>
              <a:spcAft>
                <a:spcPct val="0"/>
              </a:spcAft>
              <a:defRPr sz="1200">
                <a:solidFill>
                  <a:schemeClr val="tx1"/>
                </a:solidFill>
                <a:latin typeface="Gill Sans" charset="0"/>
              </a:defRPr>
            </a:lvl7pPr>
            <a:lvl8pPr fontAlgn="base">
              <a:spcBef>
                <a:spcPct val="0"/>
              </a:spcBef>
              <a:spcAft>
                <a:spcPct val="0"/>
              </a:spcAft>
              <a:defRPr sz="1200">
                <a:solidFill>
                  <a:schemeClr val="tx1"/>
                </a:solidFill>
                <a:latin typeface="Gill Sans" charset="0"/>
              </a:defRPr>
            </a:lvl8pPr>
            <a:lvl9pPr fontAlgn="base">
              <a:spcBef>
                <a:spcPct val="0"/>
              </a:spcBef>
              <a:spcAft>
                <a:spcPct val="0"/>
              </a:spcAft>
              <a:defRPr sz="1200">
                <a:solidFill>
                  <a:schemeClr val="tx1"/>
                </a:solidFill>
                <a:latin typeface="Gill Sans" charset="0"/>
              </a:defRPr>
            </a:lvl9pPr>
          </a:lstStyle>
          <a:p>
            <a:pPr algn="ctr">
              <a:defRPr/>
            </a:pPr>
            <a:r>
              <a:rPr lang="en-US" altLang="en-US" sz="3200" dirty="0" smtClean="0">
                <a:effectLst>
                  <a:outerShdw blurRad="38100" dist="38100" dir="2700000" algn="tl">
                    <a:srgbClr val="C0C0C0"/>
                  </a:outerShdw>
                </a:effectLst>
                <a:latin typeface="Georgia Bold" charset="0"/>
                <a:ea typeface="Georgia Bold" charset="0"/>
                <a:cs typeface="Georgia Bold" charset="0"/>
                <a:sym typeface="Georgia Bold" charset="0"/>
              </a:rPr>
              <a:t>Organizations</a:t>
            </a:r>
          </a:p>
        </p:txBody>
      </p:sp>
      <p:pic>
        <p:nvPicPr>
          <p:cNvPr id="22538"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3400" y="2755900"/>
            <a:ext cx="7797800" cy="2578100"/>
          </a:xfrm>
          <a:prstGeom prst="rect">
            <a:avLst/>
          </a:prstGeom>
          <a:noFill/>
          <a:ln>
            <a:noFill/>
          </a:ln>
          <a:extLst>
            <a:ext uri="{909E8E84-426E-40DD-AFC4-6F175D3DCCD1}">
              <a14:hiddenFill xmlns:a14="http://schemas.microsoft.com/office/drawing/2010/main">
                <a:solidFill>
                  <a:srgbClr val="52548A"/>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0A231395-BE87-464F-A09C-F10583281859}" type="slidenum">
              <a:rPr lang="en-US" altLang="en-US">
                <a:solidFill>
                  <a:schemeClr val="tx1"/>
                </a:solidFill>
                <a:latin typeface="Verdana" charset="0"/>
                <a:ea typeface="Verdana" charset="0"/>
                <a:cs typeface="Verdana" charset="0"/>
                <a:sym typeface="Verdana" charset="0"/>
              </a:rPr>
              <a:pPr eaLnBrk="1" hangingPunct="1"/>
              <a:t>6</a:t>
            </a:fld>
            <a:endParaRPr lang="en-US" altLang="en-US">
              <a:solidFill>
                <a:schemeClr val="tx1"/>
              </a:solidFill>
              <a:latin typeface="Verdana" charset="0"/>
              <a:ea typeface="Verdana" charset="0"/>
              <a:cs typeface="Verdana" charset="0"/>
              <a:sym typeface="Verdana" charset="0"/>
            </a:endParaRPr>
          </a:p>
        </p:txBody>
      </p:sp>
      <p:sp>
        <p:nvSpPr>
          <p:cNvPr id="24579"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4580"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4581"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4582"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25605" name="Rectangle 5"/>
          <p:cNvSpPr>
            <a:spLocks noGrp="1" noChangeArrowheads="1"/>
          </p:cNvSpPr>
          <p:nvPr>
            <p:ph type="body" idx="1"/>
          </p:nvPr>
        </p:nvSpPr>
        <p:spPr>
          <a:xfrm>
            <a:off x="666750" y="1223963"/>
            <a:ext cx="8001000" cy="5348287"/>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spcBef>
                <a:spcPts val="300"/>
              </a:spcBef>
              <a:spcAft>
                <a:spcPts val="300"/>
              </a:spcAft>
              <a:buSzPct val="88000"/>
              <a:buFont typeface="Wingdings" charset="2"/>
              <a:buChar char="Ø"/>
            </a:pPr>
            <a:r>
              <a:rPr lang="en-US" altLang="en-US" sz="2600" smtClean="0">
                <a:solidFill>
                  <a:schemeClr val="tx1"/>
                </a:solidFill>
                <a:ea typeface="Georgia Bold" charset="0"/>
                <a:cs typeface="Georgia Bold" charset="0"/>
                <a:sym typeface="Georgia Bold" charset="0"/>
              </a:rPr>
              <a:t>The general environment </a:t>
            </a:r>
            <a:r>
              <a:rPr lang="en-US" altLang="en-US" sz="2600" smtClean="0">
                <a:solidFill>
                  <a:schemeClr val="tx1"/>
                </a:solidFill>
                <a:ea typeface="Georgia Bold Italic" charset="0"/>
                <a:cs typeface="Georgia Bold Italic" charset="0"/>
                <a:sym typeface="Georgia Bold Italic" charset="0"/>
              </a:rPr>
              <a:t>— </a:t>
            </a:r>
            <a:r>
              <a:rPr lang="en-US" altLang="en-US" sz="2600" smtClean="0">
                <a:solidFill>
                  <a:schemeClr val="tx1"/>
                </a:solidFill>
                <a:ea typeface="Georgia Bold" charset="0"/>
                <a:cs typeface="Georgia Bold" charset="0"/>
                <a:sym typeface="Georgia Bold" charset="0"/>
              </a:rPr>
              <a:t>all of the background conditions in the external environment of the organization including:</a:t>
            </a:r>
            <a:endParaRPr lang="en-US" altLang="en-US" sz="2600" smtClean="0">
              <a:solidFill>
                <a:schemeClr val="tx1"/>
              </a:solidFill>
              <a:ea typeface="ヒラギノ明朝 ProN W6" charset="0"/>
              <a:cs typeface="ヒラギノ明朝 ProN W6" charset="0"/>
              <a:sym typeface="Georgia Bold" charset="0"/>
            </a:endParaRPr>
          </a:p>
          <a:p>
            <a:pPr marL="704850" lvl="1" eaLnBrk="1" hangingPunct="1">
              <a:spcBef>
                <a:spcPts val="300"/>
              </a:spcBef>
              <a:spcAft>
                <a:spcPts val="300"/>
              </a:spcAft>
              <a:buSzPct val="120000"/>
            </a:pPr>
            <a:r>
              <a:rPr lang="en-US" altLang="en-US" sz="2400" smtClean="0">
                <a:solidFill>
                  <a:srgbClr val="6E0500"/>
                </a:solidFill>
              </a:rPr>
              <a:t>Economic </a:t>
            </a:r>
            <a:r>
              <a:rPr lang="en-US" altLang="en-US" sz="2400" smtClean="0"/>
              <a:t>– health of the economy</a:t>
            </a:r>
          </a:p>
          <a:p>
            <a:pPr marL="704850" lvl="1" eaLnBrk="1" hangingPunct="1">
              <a:spcBef>
                <a:spcPts val="300"/>
              </a:spcBef>
              <a:spcAft>
                <a:spcPts val="300"/>
              </a:spcAft>
              <a:buSzPct val="120000"/>
            </a:pPr>
            <a:r>
              <a:rPr lang="en-US" altLang="en-US" sz="2400" smtClean="0">
                <a:solidFill>
                  <a:srgbClr val="6E0500"/>
                </a:solidFill>
              </a:rPr>
              <a:t>Legal-political</a:t>
            </a:r>
            <a:r>
              <a:rPr lang="en-US" altLang="en-US" sz="2400" smtClean="0"/>
              <a:t> – norms, customs, social values</a:t>
            </a:r>
          </a:p>
          <a:p>
            <a:pPr marL="704850" lvl="1" eaLnBrk="1" hangingPunct="1">
              <a:spcBef>
                <a:spcPts val="300"/>
              </a:spcBef>
              <a:spcAft>
                <a:spcPts val="300"/>
              </a:spcAft>
              <a:buSzPct val="120000"/>
            </a:pPr>
            <a:r>
              <a:rPr lang="en-US" altLang="en-US" sz="2400" smtClean="0">
                <a:solidFill>
                  <a:srgbClr val="6E0500"/>
                </a:solidFill>
              </a:rPr>
              <a:t>Socio-cultural</a:t>
            </a:r>
            <a:r>
              <a:rPr lang="en-US" altLang="en-US" sz="2400" smtClean="0"/>
              <a:t> – philosophy/objectives of political party running the government</a:t>
            </a:r>
          </a:p>
          <a:p>
            <a:pPr marL="704850" lvl="1" eaLnBrk="1" hangingPunct="1">
              <a:spcBef>
                <a:spcPts val="300"/>
              </a:spcBef>
              <a:spcAft>
                <a:spcPts val="300"/>
              </a:spcAft>
              <a:buSzPct val="120000"/>
            </a:pPr>
            <a:r>
              <a:rPr lang="en-US" altLang="en-US" sz="2400" smtClean="0">
                <a:solidFill>
                  <a:srgbClr val="6E0500"/>
                </a:solidFill>
              </a:rPr>
              <a:t>Technological </a:t>
            </a:r>
            <a:r>
              <a:rPr lang="en-US" altLang="en-US" sz="2400" smtClean="0"/>
              <a:t>– development and availability of technology</a:t>
            </a:r>
          </a:p>
          <a:p>
            <a:pPr marL="704850" lvl="1" eaLnBrk="1" hangingPunct="1">
              <a:spcBef>
                <a:spcPts val="300"/>
              </a:spcBef>
              <a:spcAft>
                <a:spcPts val="300"/>
              </a:spcAft>
              <a:buSzPct val="120000"/>
            </a:pPr>
            <a:r>
              <a:rPr lang="en-US" altLang="en-US" sz="2400" smtClean="0">
                <a:solidFill>
                  <a:srgbClr val="6E0500"/>
                </a:solidFill>
              </a:rPr>
              <a:t>Natural environment</a:t>
            </a:r>
            <a:r>
              <a:rPr lang="en-US" altLang="en-US" sz="2400" smtClean="0"/>
              <a:t> – nature and conditions of environment</a:t>
            </a:r>
          </a:p>
        </p:txBody>
      </p:sp>
      <p:sp>
        <p:nvSpPr>
          <p:cNvPr id="24584" name="Rectangle 6"/>
          <p:cNvSpPr>
            <a:spLocks noGrp="1" noChangeArrowheads="1"/>
          </p:cNvSpPr>
          <p:nvPr>
            <p:ph type="title"/>
          </p:nvPr>
        </p:nvSpPr>
        <p:spPr>
          <a:xfrm>
            <a:off x="1738313" y="14288"/>
            <a:ext cx="5651500" cy="1495425"/>
          </a:xfrm>
        </p:spPr>
        <p:txBody>
          <a:bodyPr/>
          <a:lstStyle/>
          <a:p>
            <a:pPr eaLnBrk="1" hangingPunct="1">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pPr>
            <a:r>
              <a:rPr lang="en-US" altLang="en-US" sz="3200" smtClean="0">
                <a:effectLst/>
                <a:latin typeface="Times New Roman Bold" charset="0"/>
                <a:cs typeface="Times New Roman Bold" charset="0"/>
                <a:sym typeface="Times New Roman Bold" charset="0"/>
              </a:rPr>
              <a:t>Organizational Environment</a:t>
            </a:r>
            <a:endParaRPr lang="en-US" altLang="en-US" sz="3200" smtClean="0">
              <a:effectLst/>
              <a:latin typeface="Times New Roman Bold" charset="0"/>
              <a:ea typeface="ヒラギノ明朝 ProN W6" charset="0"/>
              <a:cs typeface="ヒラギノ明朝 ProN W6" charset="0"/>
              <a:sym typeface="Times New Roman Bold" charset="0"/>
            </a:endParaRPr>
          </a:p>
        </p:txBody>
      </p:sp>
      <p:sp>
        <p:nvSpPr>
          <p:cNvPr id="24585" name="Rectangle 7"/>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20</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650560" presetClass="entr" presetSubtype="75883600" fill="hold" grpId="0" nodeType="clickEffect">
                                  <p:stCondLst>
                                    <p:cond delay="0"/>
                                  </p:stCondLst>
                                  <p:childTnLst>
                                    <p:set>
                                      <p:cBhvr>
                                        <p:cTn id="6" dur="1" fill="hold">
                                          <p:stCondLst>
                                            <p:cond delay="499"/>
                                          </p:stCondLst>
                                        </p:cTn>
                                        <p:tgtEl>
                                          <p:spTgt spid="2560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650560" presetClass="entr" presetSubtype="75883600" fill="hold" grpId="0" nodeType="clickEffect">
                                  <p:stCondLst>
                                    <p:cond delay="0"/>
                                  </p:stCondLst>
                                  <p:childTnLst>
                                    <p:set>
                                      <p:cBhvr>
                                        <p:cTn id="10" dur="1" fill="hold">
                                          <p:stCondLst>
                                            <p:cond delay="499"/>
                                          </p:stCondLst>
                                        </p:cTn>
                                        <p:tgtEl>
                                          <p:spTgt spid="2560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5650560" presetClass="entr" presetSubtype="75883600" fill="hold" grpId="0" nodeType="clickEffect">
                                  <p:stCondLst>
                                    <p:cond delay="0"/>
                                  </p:stCondLst>
                                  <p:childTnLst>
                                    <p:set>
                                      <p:cBhvr>
                                        <p:cTn id="14" dur="1" fill="hold">
                                          <p:stCondLst>
                                            <p:cond delay="499"/>
                                          </p:stCondLst>
                                        </p:cTn>
                                        <p:tgtEl>
                                          <p:spTgt spid="2560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5650560" presetClass="entr" presetSubtype="75883600" fill="hold" grpId="0" nodeType="clickEffect">
                                  <p:stCondLst>
                                    <p:cond delay="0"/>
                                  </p:stCondLst>
                                  <p:childTnLst>
                                    <p:set>
                                      <p:cBhvr>
                                        <p:cTn id="18" dur="1" fill="hold">
                                          <p:stCondLst>
                                            <p:cond delay="499"/>
                                          </p:stCondLst>
                                        </p:cTn>
                                        <p:tgtEl>
                                          <p:spTgt spid="25605">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75650560" presetClass="entr" presetSubtype="75883600" fill="hold" grpId="0" nodeType="clickEffect">
                                  <p:stCondLst>
                                    <p:cond delay="0"/>
                                  </p:stCondLst>
                                  <p:childTnLst>
                                    <p:set>
                                      <p:cBhvr>
                                        <p:cTn id="22" dur="1" fill="hold">
                                          <p:stCondLst>
                                            <p:cond delay="499"/>
                                          </p:stCondLst>
                                        </p:cTn>
                                        <p:tgtEl>
                                          <p:spTgt spid="25605">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75650560" presetClass="entr" presetSubtype="75883600" fill="hold" grpId="0" nodeType="clickEffect">
                                  <p:stCondLst>
                                    <p:cond delay="0"/>
                                  </p:stCondLst>
                                  <p:childTnLst>
                                    <p:set>
                                      <p:cBhvr>
                                        <p:cTn id="26" dur="1" fill="hold">
                                          <p:stCondLst>
                                            <p:cond delay="499"/>
                                          </p:stCondLst>
                                        </p:cTn>
                                        <p:tgtEl>
                                          <p:spTgt spid="2560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5" grpId="0" build="p" bldLvl="5"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128B4708-185D-403B-8329-D2201F125002}" type="slidenum">
              <a:rPr lang="en-US" altLang="en-US">
                <a:solidFill>
                  <a:schemeClr val="tx1"/>
                </a:solidFill>
                <a:latin typeface="Verdana" charset="0"/>
                <a:ea typeface="Verdana" charset="0"/>
                <a:cs typeface="Verdana" charset="0"/>
                <a:sym typeface="Verdana" charset="0"/>
              </a:rPr>
              <a:pPr eaLnBrk="1" hangingPunct="1"/>
              <a:t>7</a:t>
            </a:fld>
            <a:endParaRPr lang="en-US" altLang="en-US">
              <a:solidFill>
                <a:schemeClr val="tx1"/>
              </a:solidFill>
              <a:latin typeface="Verdana" charset="0"/>
              <a:ea typeface="Verdana" charset="0"/>
              <a:cs typeface="Verdana" charset="0"/>
              <a:sym typeface="Verdana" charset="0"/>
            </a:endParaRPr>
          </a:p>
        </p:txBody>
      </p:sp>
      <p:sp>
        <p:nvSpPr>
          <p:cNvPr id="25603"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5604"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5605"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5606"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26629" name="Rectangle 5"/>
          <p:cNvSpPr>
            <a:spLocks noGrp="1" noChangeArrowheads="1"/>
          </p:cNvSpPr>
          <p:nvPr>
            <p:ph type="title"/>
          </p:nvPr>
        </p:nvSpPr>
        <p:spPr>
          <a:xfrm>
            <a:off x="774700" y="1358900"/>
            <a:ext cx="7315200" cy="1155700"/>
          </a:xfrm>
        </p:spPr>
        <p:txBody>
          <a:bodyPr/>
          <a:lstStyle/>
          <a:p>
            <a:pPr eaLnBrk="1" hangingPunct="1">
              <a:defRPr/>
            </a:pPr>
            <a:r>
              <a:rPr lang="en-US" altLang="en-US" sz="2400" dirty="0" smtClean="0"/>
              <a:t>Figure 1.4</a:t>
            </a:r>
            <a:r>
              <a:rPr lang="en-US" altLang="en-US" sz="2800" dirty="0" smtClean="0"/>
              <a:t> </a:t>
            </a:r>
            <a:r>
              <a:rPr lang="en-US" altLang="en-US" sz="2200" dirty="0" smtClean="0"/>
              <a:t>Sample general environment conditions faced by firms like Starbucks</a:t>
            </a:r>
          </a:p>
        </p:txBody>
      </p:sp>
      <p:sp>
        <p:nvSpPr>
          <p:cNvPr id="25608"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21</a:t>
            </a:r>
          </a:p>
        </p:txBody>
      </p:sp>
      <p:sp>
        <p:nvSpPr>
          <p:cNvPr id="25609" name="Rectangle 7"/>
          <p:cNvSpPr>
            <a:spLocks/>
          </p:cNvSpPr>
          <p:nvPr/>
        </p:nvSpPr>
        <p:spPr bwMode="auto">
          <a:xfrm>
            <a:off x="1738313" y="533400"/>
            <a:ext cx="566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Organizational Environment</a:t>
            </a:r>
          </a:p>
        </p:txBody>
      </p:sp>
      <p:pic>
        <p:nvPicPr>
          <p:cNvPr id="25610"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27088" y="2514600"/>
            <a:ext cx="7670800" cy="3462338"/>
          </a:xfrm>
          <a:prstGeom prst="rect">
            <a:avLst/>
          </a:prstGeom>
          <a:noFill/>
          <a:ln>
            <a:noFill/>
          </a:ln>
          <a:extLst>
            <a:ext uri="{909E8E84-426E-40DD-AFC4-6F175D3DCCD1}">
              <a14:hiddenFill xmlns:a14="http://schemas.microsoft.com/office/drawing/2010/main">
                <a:solidFill>
                  <a:srgbClr val="52548A"/>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626"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CCE8B69F-F586-4834-857C-161C23925BB5}" type="slidenum">
              <a:rPr lang="en-US" altLang="en-US">
                <a:solidFill>
                  <a:schemeClr val="tx1"/>
                </a:solidFill>
                <a:latin typeface="Verdana" charset="0"/>
                <a:ea typeface="Verdana" charset="0"/>
                <a:cs typeface="Verdana" charset="0"/>
                <a:sym typeface="Verdana" charset="0"/>
              </a:rPr>
              <a:pPr eaLnBrk="1" hangingPunct="1"/>
              <a:t>8</a:t>
            </a:fld>
            <a:endParaRPr lang="en-US" altLang="en-US">
              <a:solidFill>
                <a:schemeClr val="tx1"/>
              </a:solidFill>
              <a:latin typeface="Verdana" charset="0"/>
              <a:ea typeface="Verdana" charset="0"/>
              <a:cs typeface="Verdana" charset="0"/>
              <a:sym typeface="Verdana" charset="0"/>
            </a:endParaRPr>
          </a:p>
        </p:txBody>
      </p:sp>
      <p:sp>
        <p:nvSpPr>
          <p:cNvPr id="26627"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6628"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6629"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6630"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27653" name="Rectangle 5"/>
          <p:cNvSpPr>
            <a:spLocks noGrp="1" noChangeArrowheads="1"/>
          </p:cNvSpPr>
          <p:nvPr>
            <p:ph type="body" idx="1"/>
          </p:nvPr>
        </p:nvSpPr>
        <p:spPr>
          <a:xfrm>
            <a:off x="769938" y="1371600"/>
            <a:ext cx="7772400" cy="5118100"/>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110000"/>
              </a:lnSpc>
              <a:spcBef>
                <a:spcPct val="0"/>
              </a:spcBef>
              <a:buSzPct val="88000"/>
              <a:buFont typeface="Wingdings" charset="2"/>
              <a:buChar char="Ø"/>
            </a:pPr>
            <a:r>
              <a:rPr lang="en-US" altLang="en-US" sz="2400" smtClean="0">
                <a:solidFill>
                  <a:schemeClr val="tx1"/>
                </a:solidFill>
                <a:ea typeface="Georgia Bold" charset="0"/>
                <a:cs typeface="Georgia Bold" charset="0"/>
                <a:sym typeface="Georgia Bold" charset="0"/>
              </a:rPr>
              <a:t>The </a:t>
            </a:r>
            <a:r>
              <a:rPr lang="en-US" altLang="en-US" sz="2400" b="1" smtClean="0">
                <a:solidFill>
                  <a:srgbClr val="6E0500"/>
                </a:solidFill>
                <a:ea typeface="Georgia Bold" charset="0"/>
                <a:cs typeface="Georgia Bold" charset="0"/>
                <a:sym typeface="Georgia Bold" charset="0"/>
              </a:rPr>
              <a:t>specific</a:t>
            </a:r>
            <a:r>
              <a:rPr lang="en-US" altLang="en-US" sz="2400" smtClean="0">
                <a:solidFill>
                  <a:schemeClr val="tx1"/>
                </a:solidFill>
                <a:ea typeface="Georgia Bold" charset="0"/>
                <a:cs typeface="Georgia Bold" charset="0"/>
                <a:sym typeface="Georgia Bold" charset="0"/>
              </a:rPr>
              <a:t> (task) </a:t>
            </a:r>
            <a:r>
              <a:rPr lang="en-US" altLang="en-US" sz="2400" b="1" smtClean="0">
                <a:solidFill>
                  <a:srgbClr val="6E0500"/>
                </a:solidFill>
                <a:ea typeface="Georgia Bold" charset="0"/>
                <a:cs typeface="Georgia Bold" charset="0"/>
                <a:sym typeface="Georgia Bold" charset="0"/>
              </a:rPr>
              <a:t>environment</a:t>
            </a:r>
            <a:r>
              <a:rPr lang="en-US" altLang="en-US" sz="2400" smtClean="0">
                <a:solidFill>
                  <a:schemeClr val="tx1"/>
                </a:solidFill>
                <a:ea typeface="Georgia Bold" charset="0"/>
                <a:cs typeface="Georgia Bold" charset="0"/>
                <a:sym typeface="Georgia Bold" charset="0"/>
              </a:rPr>
              <a:t>: </a:t>
            </a:r>
            <a:r>
              <a:rPr lang="en-US" altLang="en-US" sz="2400" smtClean="0">
                <a:solidFill>
                  <a:schemeClr val="tx1"/>
                </a:solidFill>
              </a:rPr>
              <a:t>actual organizations, groups, and persons with whom an organization interacts and conducts business.</a:t>
            </a:r>
          </a:p>
          <a:p>
            <a:pPr marL="304800" indent="-304800" eaLnBrk="1" hangingPunct="1">
              <a:lnSpc>
                <a:spcPct val="110000"/>
              </a:lnSpc>
              <a:buSzPct val="88000"/>
              <a:buFont typeface="Wingdings" charset="2"/>
              <a:buChar char="Ø"/>
            </a:pPr>
            <a:r>
              <a:rPr lang="en-US" altLang="en-US" sz="2400" smtClean="0">
                <a:solidFill>
                  <a:schemeClr val="tx1"/>
                </a:solidFill>
                <a:ea typeface="Georgia Bold" charset="0"/>
                <a:cs typeface="Georgia Bold" charset="0"/>
                <a:sym typeface="Georgia Bold" charset="0"/>
              </a:rPr>
              <a:t>Includes important stakeholders such as:</a:t>
            </a:r>
            <a:endParaRPr lang="en-US" altLang="en-US" sz="2400" smtClean="0">
              <a:solidFill>
                <a:schemeClr val="tx1"/>
              </a:solidFill>
              <a:ea typeface="ヒラギノ明朝 ProN W6" charset="0"/>
              <a:cs typeface="ヒラギノ明朝 ProN W6" charset="0"/>
              <a:sym typeface="Georgia Bold" charset="0"/>
            </a:endParaRPr>
          </a:p>
          <a:p>
            <a:pPr marL="704850" lvl="1" eaLnBrk="1" hangingPunct="1">
              <a:lnSpc>
                <a:spcPct val="110000"/>
              </a:lnSpc>
              <a:spcBef>
                <a:spcPts val="500"/>
              </a:spcBef>
              <a:buSzPct val="120000"/>
            </a:pPr>
            <a:r>
              <a:rPr lang="en-US" altLang="en-US" sz="2200" smtClean="0"/>
              <a:t>Customers</a:t>
            </a:r>
          </a:p>
          <a:p>
            <a:pPr marL="704850" lvl="1" eaLnBrk="1" hangingPunct="1">
              <a:lnSpc>
                <a:spcPct val="110000"/>
              </a:lnSpc>
              <a:spcBef>
                <a:spcPts val="500"/>
              </a:spcBef>
              <a:buSzPct val="120000"/>
            </a:pPr>
            <a:r>
              <a:rPr lang="en-US" altLang="en-US" sz="2200" smtClean="0"/>
              <a:t>Suppliers</a:t>
            </a:r>
          </a:p>
          <a:p>
            <a:pPr marL="704850" lvl="1" eaLnBrk="1" hangingPunct="1">
              <a:lnSpc>
                <a:spcPct val="80000"/>
              </a:lnSpc>
              <a:spcBef>
                <a:spcPts val="500"/>
              </a:spcBef>
              <a:buSzPct val="120000"/>
            </a:pPr>
            <a:r>
              <a:rPr lang="en-US" altLang="en-US" sz="2200" smtClean="0"/>
              <a:t>Competitors</a:t>
            </a:r>
          </a:p>
          <a:p>
            <a:pPr marL="704850" lvl="1" eaLnBrk="1" hangingPunct="1">
              <a:lnSpc>
                <a:spcPct val="80000"/>
              </a:lnSpc>
              <a:spcBef>
                <a:spcPts val="500"/>
              </a:spcBef>
              <a:buSzPct val="120000"/>
            </a:pPr>
            <a:r>
              <a:rPr lang="en-US" altLang="en-US" sz="2200" smtClean="0"/>
              <a:t>Regulators</a:t>
            </a:r>
          </a:p>
          <a:p>
            <a:pPr marL="704850" lvl="1" eaLnBrk="1" hangingPunct="1">
              <a:lnSpc>
                <a:spcPct val="80000"/>
              </a:lnSpc>
              <a:spcBef>
                <a:spcPts val="500"/>
              </a:spcBef>
              <a:buSzPct val="120000"/>
            </a:pPr>
            <a:r>
              <a:rPr lang="en-US" altLang="en-US" sz="2200" smtClean="0"/>
              <a:t>Investors/owners </a:t>
            </a:r>
          </a:p>
          <a:p>
            <a:pPr marL="304800" indent="-304800" eaLnBrk="1" hangingPunct="1">
              <a:lnSpc>
                <a:spcPct val="80000"/>
              </a:lnSpc>
              <a:buFont typeface="Wingdings" charset="2"/>
              <a:buChar char="Ø"/>
            </a:pPr>
            <a:r>
              <a:rPr lang="en-US" altLang="en-US" sz="2400" smtClean="0">
                <a:solidFill>
                  <a:schemeClr val="tx1"/>
                </a:solidFill>
                <a:ea typeface="Georgia Bold" charset="0"/>
                <a:cs typeface="Georgia Bold" charset="0"/>
                <a:sym typeface="Georgia Bold" charset="0"/>
              </a:rPr>
              <a:t>Value creation is creating value for and satisfying the needs of constituencies</a:t>
            </a:r>
            <a:endParaRPr lang="en-US" altLang="en-US" sz="2400" smtClean="0">
              <a:solidFill>
                <a:schemeClr val="tx1"/>
              </a:solidFill>
              <a:ea typeface="ヒラギノ明朝 ProN W6" charset="0"/>
              <a:cs typeface="ヒラギノ明朝 ProN W6" charset="0"/>
              <a:sym typeface="Georgia Bold" charset="0"/>
            </a:endParaRPr>
          </a:p>
        </p:txBody>
      </p:sp>
      <p:sp>
        <p:nvSpPr>
          <p:cNvPr id="26632"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22</a:t>
            </a:r>
          </a:p>
        </p:txBody>
      </p:sp>
      <p:sp>
        <p:nvSpPr>
          <p:cNvPr id="26633" name="Rectangle 7"/>
          <p:cNvSpPr>
            <a:spLocks/>
          </p:cNvSpPr>
          <p:nvPr/>
        </p:nvSpPr>
        <p:spPr bwMode="auto">
          <a:xfrm>
            <a:off x="1738313" y="533400"/>
            <a:ext cx="566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Organizational Environment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5651328" presetClass="entr" presetSubtype="69287040" fill="hold" grpId="0" nodeType="clickEffect">
                                  <p:stCondLst>
                                    <p:cond delay="0"/>
                                  </p:stCondLst>
                                  <p:childTnLst>
                                    <p:set>
                                      <p:cBhvr>
                                        <p:cTn id="6" dur="1" fill="hold">
                                          <p:stCondLst>
                                            <p:cond delay="499"/>
                                          </p:stCondLst>
                                        </p:cTn>
                                        <p:tgtEl>
                                          <p:spTgt spid="2765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5651328" presetClass="entr" presetSubtype="69287040" fill="hold" grpId="0" nodeType="clickEffect">
                                  <p:stCondLst>
                                    <p:cond delay="0"/>
                                  </p:stCondLst>
                                  <p:childTnLst>
                                    <p:set>
                                      <p:cBhvr>
                                        <p:cTn id="10" dur="1" fill="hold">
                                          <p:stCondLst>
                                            <p:cond delay="499"/>
                                          </p:stCondLst>
                                        </p:cTn>
                                        <p:tgtEl>
                                          <p:spTgt spid="27653">
                                            <p:txEl>
                                              <p:pRg st="1" end="1"/>
                                            </p:txEl>
                                          </p:spTgt>
                                        </p:tgtEl>
                                        <p:attrNameLst>
                                          <p:attrName>style.visibility</p:attrName>
                                        </p:attrNameLst>
                                      </p:cBhvr>
                                      <p:to>
                                        <p:strVal val="visible"/>
                                      </p:to>
                                    </p:set>
                                  </p:childTnLst>
                                </p:cTn>
                              </p:par>
                              <p:par>
                                <p:cTn id="11" presetID="75651328" presetClass="entr" presetSubtype="69287040" fill="hold" grpId="0" nodeType="withEffect">
                                  <p:stCondLst>
                                    <p:cond delay="0"/>
                                  </p:stCondLst>
                                  <p:childTnLst>
                                    <p:set>
                                      <p:cBhvr>
                                        <p:cTn id="12" dur="1" fill="hold">
                                          <p:stCondLst>
                                            <p:cond delay="499"/>
                                          </p:stCondLst>
                                        </p:cTn>
                                        <p:tgtEl>
                                          <p:spTgt spid="27653">
                                            <p:txEl>
                                              <p:pRg st="2" end="2"/>
                                            </p:txEl>
                                          </p:spTgt>
                                        </p:tgtEl>
                                        <p:attrNameLst>
                                          <p:attrName>style.visibility</p:attrName>
                                        </p:attrNameLst>
                                      </p:cBhvr>
                                      <p:to>
                                        <p:strVal val="visible"/>
                                      </p:to>
                                    </p:set>
                                  </p:childTnLst>
                                </p:cTn>
                              </p:par>
                              <p:par>
                                <p:cTn id="13" presetID="75651328" presetClass="entr" presetSubtype="69287040" fill="hold" grpId="0" nodeType="withEffect">
                                  <p:stCondLst>
                                    <p:cond delay="0"/>
                                  </p:stCondLst>
                                  <p:childTnLst>
                                    <p:set>
                                      <p:cBhvr>
                                        <p:cTn id="14" dur="1" fill="hold">
                                          <p:stCondLst>
                                            <p:cond delay="499"/>
                                          </p:stCondLst>
                                        </p:cTn>
                                        <p:tgtEl>
                                          <p:spTgt spid="27653">
                                            <p:txEl>
                                              <p:pRg st="3" end="3"/>
                                            </p:txEl>
                                          </p:spTgt>
                                        </p:tgtEl>
                                        <p:attrNameLst>
                                          <p:attrName>style.visibility</p:attrName>
                                        </p:attrNameLst>
                                      </p:cBhvr>
                                      <p:to>
                                        <p:strVal val="visible"/>
                                      </p:to>
                                    </p:set>
                                  </p:childTnLst>
                                </p:cTn>
                              </p:par>
                              <p:par>
                                <p:cTn id="15" presetID="75651328" presetClass="entr" presetSubtype="69287040" fill="hold" grpId="0" nodeType="withEffect">
                                  <p:stCondLst>
                                    <p:cond delay="0"/>
                                  </p:stCondLst>
                                  <p:childTnLst>
                                    <p:set>
                                      <p:cBhvr>
                                        <p:cTn id="16" dur="1" fill="hold">
                                          <p:stCondLst>
                                            <p:cond delay="499"/>
                                          </p:stCondLst>
                                        </p:cTn>
                                        <p:tgtEl>
                                          <p:spTgt spid="27653">
                                            <p:txEl>
                                              <p:pRg st="4" end="4"/>
                                            </p:txEl>
                                          </p:spTgt>
                                        </p:tgtEl>
                                        <p:attrNameLst>
                                          <p:attrName>style.visibility</p:attrName>
                                        </p:attrNameLst>
                                      </p:cBhvr>
                                      <p:to>
                                        <p:strVal val="visible"/>
                                      </p:to>
                                    </p:set>
                                  </p:childTnLst>
                                </p:cTn>
                              </p:par>
                              <p:par>
                                <p:cTn id="17" presetID="75651328" presetClass="entr" presetSubtype="69287040" fill="hold" grpId="0" nodeType="withEffect">
                                  <p:stCondLst>
                                    <p:cond delay="0"/>
                                  </p:stCondLst>
                                  <p:childTnLst>
                                    <p:set>
                                      <p:cBhvr>
                                        <p:cTn id="18" dur="1" fill="hold">
                                          <p:stCondLst>
                                            <p:cond delay="499"/>
                                          </p:stCondLst>
                                        </p:cTn>
                                        <p:tgtEl>
                                          <p:spTgt spid="27653">
                                            <p:txEl>
                                              <p:pRg st="5" end="5"/>
                                            </p:txEl>
                                          </p:spTgt>
                                        </p:tgtEl>
                                        <p:attrNameLst>
                                          <p:attrName>style.visibility</p:attrName>
                                        </p:attrNameLst>
                                      </p:cBhvr>
                                      <p:to>
                                        <p:strVal val="visible"/>
                                      </p:to>
                                    </p:set>
                                  </p:childTnLst>
                                </p:cTn>
                              </p:par>
                              <p:par>
                                <p:cTn id="19" presetID="75651328" presetClass="entr" presetSubtype="69287040" fill="hold" grpId="0" nodeType="withEffect">
                                  <p:stCondLst>
                                    <p:cond delay="0"/>
                                  </p:stCondLst>
                                  <p:childTnLst>
                                    <p:set>
                                      <p:cBhvr>
                                        <p:cTn id="20" dur="1" fill="hold">
                                          <p:stCondLst>
                                            <p:cond delay="499"/>
                                          </p:stCondLst>
                                        </p:cTn>
                                        <p:tgtEl>
                                          <p:spTgt spid="27653">
                                            <p:txEl>
                                              <p:pRg st="6" end="6"/>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75651328" presetClass="entr" presetSubtype="69287040" fill="hold" grpId="0" nodeType="clickEffect">
                                  <p:stCondLst>
                                    <p:cond delay="0"/>
                                  </p:stCondLst>
                                  <p:childTnLst>
                                    <p:set>
                                      <p:cBhvr>
                                        <p:cTn id="24" dur="1" fill="hold">
                                          <p:stCondLst>
                                            <p:cond delay="499"/>
                                          </p:stCondLst>
                                        </p:cTn>
                                        <p:tgtEl>
                                          <p:spTgt spid="2765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5CCEADD2-97C3-4DBB-B66D-DC67737CFC30}" type="slidenum">
              <a:rPr lang="en-US" altLang="en-US">
                <a:solidFill>
                  <a:schemeClr val="tx1"/>
                </a:solidFill>
                <a:latin typeface="Verdana" charset="0"/>
                <a:ea typeface="Verdana" charset="0"/>
                <a:cs typeface="Verdana" charset="0"/>
                <a:sym typeface="Verdana" charset="0"/>
              </a:rPr>
              <a:pPr eaLnBrk="1" hangingPunct="1"/>
              <a:t>9</a:t>
            </a:fld>
            <a:endParaRPr lang="en-US" altLang="en-US">
              <a:solidFill>
                <a:schemeClr val="tx1"/>
              </a:solidFill>
              <a:latin typeface="Verdana" charset="0"/>
              <a:ea typeface="Verdana" charset="0"/>
              <a:cs typeface="Verdana" charset="0"/>
              <a:sym typeface="Verdana" charset="0"/>
            </a:endParaRPr>
          </a:p>
        </p:txBody>
      </p:sp>
      <p:sp>
        <p:nvSpPr>
          <p:cNvPr id="27651"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7652"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7653"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7654"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28677" name="Rectangle 5"/>
          <p:cNvSpPr>
            <a:spLocks noGrp="1" noChangeArrowheads="1"/>
          </p:cNvSpPr>
          <p:nvPr>
            <p:ph type="title"/>
          </p:nvPr>
        </p:nvSpPr>
        <p:spPr>
          <a:xfrm>
            <a:off x="685800" y="1130300"/>
            <a:ext cx="7772400" cy="1016000"/>
          </a:xfrm>
        </p:spPr>
        <p:txBody>
          <a:bodyPr/>
          <a:lstStyle/>
          <a:p>
            <a:pPr eaLnBrk="1" hangingPunct="1">
              <a:defRPr/>
            </a:pPr>
            <a:r>
              <a:rPr lang="en-US" altLang="en-US" sz="2400" dirty="0" smtClean="0"/>
              <a:t>Figure 1.5</a:t>
            </a:r>
            <a:r>
              <a:rPr lang="en-US" altLang="en-US" dirty="0" smtClean="0"/>
              <a:t> </a:t>
            </a:r>
            <a:r>
              <a:rPr lang="en-US" altLang="en-US" sz="2400" dirty="0" smtClean="0"/>
              <a:t>Multiple stakeholders in the specific or task environment of a typical business firm</a:t>
            </a:r>
          </a:p>
        </p:txBody>
      </p:sp>
      <p:sp>
        <p:nvSpPr>
          <p:cNvPr id="27656"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23</a:t>
            </a:r>
          </a:p>
        </p:txBody>
      </p:sp>
      <p:sp>
        <p:nvSpPr>
          <p:cNvPr id="27657" name="Rectangle 7"/>
          <p:cNvSpPr>
            <a:spLocks/>
          </p:cNvSpPr>
          <p:nvPr/>
        </p:nvSpPr>
        <p:spPr bwMode="auto">
          <a:xfrm>
            <a:off x="1738313" y="533400"/>
            <a:ext cx="566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Organizational Environment</a:t>
            </a:r>
          </a:p>
        </p:txBody>
      </p:sp>
      <p:pic>
        <p:nvPicPr>
          <p:cNvPr id="27658"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2362200"/>
            <a:ext cx="5764213" cy="3962400"/>
          </a:xfrm>
          <a:prstGeom prst="rect">
            <a:avLst/>
          </a:prstGeom>
          <a:noFill/>
          <a:ln>
            <a:noFill/>
          </a:ln>
          <a:extLst>
            <a:ext uri="{909E8E84-426E-40DD-AFC4-6F175D3DCCD1}">
              <a14:hiddenFill xmlns:a14="http://schemas.microsoft.com/office/drawing/2010/main">
                <a:solidFill>
                  <a:srgbClr val="52548A"/>
                </a:solidFill>
              </a14:hiddenFill>
            </a:ext>
            <a:ext uri="{91240B29-F687-4F45-9708-019B960494DF}">
              <a14:hiddenLine xmlns:a14="http://schemas.microsoft.com/office/drawing/2010/main" w="25400">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9698"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7975EF55-D799-4D40-9D02-200FB1B5C727}" type="slidenum">
              <a:rPr lang="en-US" altLang="en-US">
                <a:solidFill>
                  <a:schemeClr val="tx1"/>
                </a:solidFill>
                <a:latin typeface="Verdana" charset="0"/>
                <a:ea typeface="Verdana" charset="0"/>
                <a:cs typeface="Verdana" charset="0"/>
                <a:sym typeface="Verdana" charset="0"/>
              </a:rPr>
              <a:pPr eaLnBrk="1" hangingPunct="1"/>
              <a:t>10</a:t>
            </a:fld>
            <a:endParaRPr lang="en-US" altLang="en-US">
              <a:solidFill>
                <a:schemeClr val="tx1"/>
              </a:solidFill>
              <a:latin typeface="Verdana" charset="0"/>
              <a:ea typeface="Verdana" charset="0"/>
              <a:cs typeface="Verdana" charset="0"/>
              <a:sym typeface="Verdana" charset="0"/>
            </a:endParaRPr>
          </a:p>
        </p:txBody>
      </p:sp>
      <p:sp>
        <p:nvSpPr>
          <p:cNvPr id="29699"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9700"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9701"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29702"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31749" name="Rectangle 5"/>
          <p:cNvSpPr>
            <a:spLocks noGrp="1" noChangeArrowheads="1"/>
          </p:cNvSpPr>
          <p:nvPr>
            <p:ph type="body" idx="1"/>
          </p:nvPr>
        </p:nvSpPr>
        <p:spPr>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130000"/>
              </a:lnSpc>
              <a:spcBef>
                <a:spcPct val="0"/>
              </a:spcBef>
              <a:buSzPct val="88000"/>
              <a:buFont typeface="Wingdings" charset="2"/>
              <a:buChar char="Ø"/>
            </a:pPr>
            <a:r>
              <a:rPr lang="en-US" altLang="en-US" sz="2600" smtClean="0">
                <a:solidFill>
                  <a:schemeClr val="tx1"/>
                </a:solidFill>
                <a:ea typeface="Georgia Bold" charset="0"/>
                <a:cs typeface="Georgia Bold" charset="0"/>
                <a:sym typeface="Georgia Bold" charset="0"/>
              </a:rPr>
              <a:t>Environmental uncertainty: </a:t>
            </a:r>
            <a:r>
              <a:rPr lang="en-US" altLang="en-US" sz="2600" smtClean="0">
                <a:solidFill>
                  <a:schemeClr val="tx1"/>
                </a:solidFill>
              </a:rPr>
              <a:t>a</a:t>
            </a:r>
            <a:r>
              <a:rPr lang="en-US" altLang="en-US" sz="2600" smtClean="0">
                <a:solidFill>
                  <a:schemeClr val="tx1"/>
                </a:solidFill>
                <a:ea typeface="Georgia Bold Italic" charset="0"/>
                <a:cs typeface="Georgia Bold Italic" charset="0"/>
                <a:sym typeface="Georgia Bold Italic" charset="0"/>
              </a:rPr>
              <a:t> </a:t>
            </a:r>
            <a:r>
              <a:rPr lang="en-US" altLang="en-US" sz="2600" smtClean="0">
                <a:solidFill>
                  <a:schemeClr val="tx1"/>
                </a:solidFill>
              </a:rPr>
              <a:t>lack of complete information regarding what exists and what developments may occur in the external environment.</a:t>
            </a:r>
          </a:p>
          <a:p>
            <a:pPr marL="304800" indent="-304800" eaLnBrk="1" hangingPunct="1">
              <a:lnSpc>
                <a:spcPct val="130000"/>
              </a:lnSpc>
              <a:buSzPct val="68000"/>
              <a:buFont typeface="Wingdings" charset="2"/>
              <a:buChar char="Ø"/>
            </a:pPr>
            <a:r>
              <a:rPr lang="en-US" altLang="en-US" sz="2600" smtClean="0">
                <a:solidFill>
                  <a:schemeClr val="tx1"/>
                </a:solidFill>
                <a:ea typeface="Georgia Bold" charset="0"/>
                <a:cs typeface="Georgia Bold" charset="0"/>
                <a:sym typeface="Georgia Bold" charset="0"/>
              </a:rPr>
              <a:t>Two dimensions of environmental uncertainty:</a:t>
            </a:r>
            <a:endParaRPr lang="en-US" altLang="en-US" sz="2600" smtClean="0">
              <a:solidFill>
                <a:schemeClr val="tx1"/>
              </a:solidFill>
              <a:ea typeface="ヒラギノ明朝 ProN W6" charset="0"/>
              <a:cs typeface="ヒラギノ明朝 ProN W6" charset="0"/>
              <a:sym typeface="Georgia Bold" charset="0"/>
            </a:endParaRPr>
          </a:p>
          <a:p>
            <a:pPr marL="704850" lvl="1" eaLnBrk="1" hangingPunct="1">
              <a:lnSpc>
                <a:spcPct val="130000"/>
              </a:lnSpc>
              <a:spcBef>
                <a:spcPts val="500"/>
              </a:spcBef>
              <a:buSzPct val="120000"/>
            </a:pPr>
            <a:r>
              <a:rPr lang="en-US" altLang="en-US" sz="2400" b="1" smtClean="0">
                <a:solidFill>
                  <a:srgbClr val="6E0500"/>
                </a:solidFill>
              </a:rPr>
              <a:t>Degree of complexity</a:t>
            </a:r>
          </a:p>
          <a:p>
            <a:pPr marL="704850" lvl="1" eaLnBrk="1" hangingPunct="1">
              <a:lnSpc>
                <a:spcPct val="130000"/>
              </a:lnSpc>
              <a:spcBef>
                <a:spcPts val="500"/>
              </a:spcBef>
              <a:buSzPct val="120000"/>
            </a:pPr>
            <a:r>
              <a:rPr lang="en-US" altLang="en-US" sz="2400" b="1" smtClean="0">
                <a:solidFill>
                  <a:srgbClr val="6E0500"/>
                </a:solidFill>
              </a:rPr>
              <a:t>Rate of change</a:t>
            </a:r>
          </a:p>
        </p:txBody>
      </p:sp>
      <p:sp>
        <p:nvSpPr>
          <p:cNvPr id="29704"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26</a:t>
            </a:r>
          </a:p>
        </p:txBody>
      </p:sp>
      <p:sp>
        <p:nvSpPr>
          <p:cNvPr id="29705" name="Rectangle 7"/>
          <p:cNvSpPr>
            <a:spLocks/>
          </p:cNvSpPr>
          <p:nvPr/>
        </p:nvSpPr>
        <p:spPr bwMode="auto">
          <a:xfrm>
            <a:off x="1738313" y="533400"/>
            <a:ext cx="566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Organizational Environment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066816" presetClass="entr" presetSubtype="76171344" fill="hold" grpId="0" nodeType="clickEffect">
                                  <p:stCondLst>
                                    <p:cond delay="0"/>
                                  </p:stCondLst>
                                  <p:childTnLst>
                                    <p:set>
                                      <p:cBhvr>
                                        <p:cTn id="6" dur="1" fill="hold">
                                          <p:stCondLst>
                                            <p:cond delay="499"/>
                                          </p:stCondLst>
                                        </p:cTn>
                                        <p:tgtEl>
                                          <p:spTgt spid="3174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066816" presetClass="entr" presetSubtype="76171344" fill="hold" grpId="0" nodeType="clickEffect">
                                  <p:stCondLst>
                                    <p:cond delay="0"/>
                                  </p:stCondLst>
                                  <p:childTnLst>
                                    <p:set>
                                      <p:cBhvr>
                                        <p:cTn id="10" dur="1" fill="hold">
                                          <p:stCondLst>
                                            <p:cond delay="499"/>
                                          </p:stCondLst>
                                        </p:cTn>
                                        <p:tgtEl>
                                          <p:spTgt spid="31749">
                                            <p:txEl>
                                              <p:pRg st="1" end="1"/>
                                            </p:txEl>
                                          </p:spTgt>
                                        </p:tgtEl>
                                        <p:attrNameLst>
                                          <p:attrName>style.visibility</p:attrName>
                                        </p:attrNameLst>
                                      </p:cBhvr>
                                      <p:to>
                                        <p:strVal val="visible"/>
                                      </p:to>
                                    </p:set>
                                  </p:childTnLst>
                                </p:cTn>
                              </p:par>
                              <p:par>
                                <p:cTn id="11" presetID="76066816" presetClass="entr" presetSubtype="76171344" fill="hold" grpId="0" nodeType="withEffect">
                                  <p:stCondLst>
                                    <p:cond delay="0"/>
                                  </p:stCondLst>
                                  <p:childTnLst>
                                    <p:set>
                                      <p:cBhvr>
                                        <p:cTn id="12" dur="1" fill="hold">
                                          <p:stCondLst>
                                            <p:cond delay="499"/>
                                          </p:stCondLst>
                                        </p:cTn>
                                        <p:tgtEl>
                                          <p:spTgt spid="31749">
                                            <p:txEl>
                                              <p:pRg st="2" end="2"/>
                                            </p:txEl>
                                          </p:spTgt>
                                        </p:tgtEl>
                                        <p:attrNameLst>
                                          <p:attrName>style.visibility</p:attrName>
                                        </p:attrNameLst>
                                      </p:cBhvr>
                                      <p:to>
                                        <p:strVal val="visible"/>
                                      </p:to>
                                    </p:set>
                                  </p:childTnLst>
                                </p:cTn>
                              </p:par>
                              <p:par>
                                <p:cTn id="13" presetID="76066816" presetClass="entr" presetSubtype="76171344" fill="hold" grpId="0" nodeType="withEffect">
                                  <p:stCondLst>
                                    <p:cond delay="0"/>
                                  </p:stCondLst>
                                  <p:childTnLst>
                                    <p:set>
                                      <p:cBhvr>
                                        <p:cTn id="14" dur="1" fill="hold">
                                          <p:stCondLst>
                                            <p:cond delay="499"/>
                                          </p:stCondLst>
                                        </p:cTn>
                                        <p:tgtEl>
                                          <p:spTgt spid="3174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CABF0F28-E63A-46D3-8758-CFEAE13A1079}" type="slidenum">
              <a:rPr lang="en-US" altLang="en-US">
                <a:solidFill>
                  <a:schemeClr val="tx1"/>
                </a:solidFill>
                <a:latin typeface="Verdana" charset="0"/>
                <a:ea typeface="Verdana" charset="0"/>
                <a:cs typeface="Verdana" charset="0"/>
                <a:sym typeface="Verdana" charset="0"/>
              </a:rPr>
              <a:pPr eaLnBrk="1" hangingPunct="1"/>
              <a:t>11</a:t>
            </a:fld>
            <a:endParaRPr lang="en-US" altLang="en-US">
              <a:solidFill>
                <a:schemeClr val="tx1"/>
              </a:solidFill>
              <a:latin typeface="Verdana" charset="0"/>
              <a:ea typeface="Verdana" charset="0"/>
              <a:cs typeface="Verdana" charset="0"/>
              <a:sym typeface="Verdana" charset="0"/>
            </a:endParaRPr>
          </a:p>
        </p:txBody>
      </p:sp>
      <p:sp>
        <p:nvSpPr>
          <p:cNvPr id="30723"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0724"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0725"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0726"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32773" name="Rectangle 5"/>
          <p:cNvSpPr>
            <a:spLocks noGrp="1" noChangeArrowheads="1"/>
          </p:cNvSpPr>
          <p:nvPr>
            <p:ph type="title"/>
          </p:nvPr>
        </p:nvSpPr>
        <p:spPr>
          <a:xfrm>
            <a:off x="698500" y="1016000"/>
            <a:ext cx="7315200" cy="1295400"/>
          </a:xfrm>
        </p:spPr>
        <p:txBody>
          <a:bodyPr/>
          <a:lstStyle/>
          <a:p>
            <a:pPr eaLnBrk="1" hangingPunct="1">
              <a:defRPr/>
            </a:pPr>
            <a:r>
              <a:rPr lang="en-US" altLang="en-US" sz="2800" smtClean="0"/>
              <a:t>Figure 1.6 Dimensions of uncertainty</a:t>
            </a:r>
          </a:p>
        </p:txBody>
      </p:sp>
      <p:sp>
        <p:nvSpPr>
          <p:cNvPr id="30728"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27</a:t>
            </a:r>
          </a:p>
        </p:txBody>
      </p:sp>
      <p:sp>
        <p:nvSpPr>
          <p:cNvPr id="30729" name="Rectangle 7"/>
          <p:cNvSpPr>
            <a:spLocks/>
          </p:cNvSpPr>
          <p:nvPr/>
        </p:nvSpPr>
        <p:spPr bwMode="auto">
          <a:xfrm>
            <a:off x="1738313" y="533400"/>
            <a:ext cx="5664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Organizational Environment</a:t>
            </a:r>
          </a:p>
        </p:txBody>
      </p:sp>
      <p:pic>
        <p:nvPicPr>
          <p:cNvPr id="30730" name="Picture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981200"/>
            <a:ext cx="7315200" cy="423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4C108CA6-7DDD-40B0-B8EC-EC83ED9A6898}" type="slidenum">
              <a:rPr lang="en-US" altLang="en-US">
                <a:solidFill>
                  <a:schemeClr val="tx1"/>
                </a:solidFill>
                <a:latin typeface="Verdana" charset="0"/>
                <a:ea typeface="Verdana" charset="0"/>
                <a:cs typeface="Verdana" charset="0"/>
                <a:sym typeface="Verdana" charset="0"/>
              </a:rPr>
              <a:pPr eaLnBrk="1" hangingPunct="1"/>
              <a:t>12</a:t>
            </a:fld>
            <a:endParaRPr lang="en-US" altLang="en-US">
              <a:solidFill>
                <a:schemeClr val="tx1"/>
              </a:solidFill>
              <a:latin typeface="Verdana" charset="0"/>
              <a:ea typeface="Verdana" charset="0"/>
              <a:cs typeface="Verdana" charset="0"/>
              <a:sym typeface="Verdana" charset="0"/>
            </a:endParaRPr>
          </a:p>
        </p:txBody>
      </p:sp>
      <p:sp>
        <p:nvSpPr>
          <p:cNvPr id="34819"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4820"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4821"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4822"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36869" name="Rectangle 5"/>
          <p:cNvSpPr>
            <a:spLocks noGrp="1" noChangeArrowheads="1"/>
          </p:cNvSpPr>
          <p:nvPr>
            <p:ph type="body" idx="1"/>
          </p:nvPr>
        </p:nvSpPr>
        <p:spPr>
          <a:xfrm>
            <a:off x="946150" y="1543050"/>
            <a:ext cx="7772400" cy="5029200"/>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buSzPct val="88000"/>
              <a:buFont typeface="Wingdings" charset="2"/>
              <a:buChar char="Ø"/>
            </a:pPr>
            <a:r>
              <a:rPr lang="en-US" altLang="en-US" sz="2800" smtClean="0">
                <a:solidFill>
                  <a:schemeClr val="tx1"/>
                </a:solidFill>
                <a:latin typeface="Georgia Bold" charset="0"/>
                <a:ea typeface="Georgia Bold" charset="0"/>
                <a:cs typeface="Georgia Bold" charset="0"/>
                <a:sym typeface="Georgia Bold" charset="0"/>
              </a:rPr>
              <a:t>Levels of management</a:t>
            </a:r>
            <a:endParaRPr lang="en-US" altLang="en-US" sz="2800" smtClean="0">
              <a:solidFill>
                <a:schemeClr val="tx1"/>
              </a:solidFill>
              <a:latin typeface="Georgia Bold" charset="0"/>
              <a:ea typeface="ヒラギノ明朝 ProN W6" charset="0"/>
              <a:cs typeface="ヒラギノ明朝 ProN W6" charset="0"/>
              <a:sym typeface="Georgia Bold" charset="0"/>
            </a:endParaRPr>
          </a:p>
          <a:p>
            <a:pPr marL="704850" lvl="1" eaLnBrk="1" hangingPunct="1">
              <a:buSzPct val="120000"/>
            </a:pPr>
            <a:r>
              <a:rPr lang="en-US" altLang="en-US" sz="2600" smtClean="0">
                <a:solidFill>
                  <a:srgbClr val="6E0500"/>
                </a:solidFill>
              </a:rPr>
              <a:t>Top managers</a:t>
            </a:r>
            <a:r>
              <a:rPr lang="en-US" altLang="en-US" sz="2600" smtClean="0"/>
              <a:t> — responsible for performance of an organization as a whole or for one of its larger parts.</a:t>
            </a:r>
          </a:p>
          <a:p>
            <a:pPr marL="704850" lvl="1" eaLnBrk="1" hangingPunct="1">
              <a:buSzPct val="120000"/>
            </a:pPr>
            <a:r>
              <a:rPr lang="en-US" altLang="en-US" sz="2600" smtClean="0">
                <a:solidFill>
                  <a:srgbClr val="6E0500"/>
                </a:solidFill>
              </a:rPr>
              <a:t>Middle managers </a:t>
            </a:r>
            <a:r>
              <a:rPr lang="en-US" altLang="en-US" sz="2600" smtClean="0"/>
              <a:t>— in charge of relatively large departments or divisions.</a:t>
            </a:r>
          </a:p>
          <a:p>
            <a:pPr marL="704850" lvl="1" eaLnBrk="1" hangingPunct="1">
              <a:lnSpc>
                <a:spcPct val="110000"/>
              </a:lnSpc>
              <a:buSzPct val="120000"/>
            </a:pPr>
            <a:r>
              <a:rPr lang="en-US" altLang="en-US" sz="2600" smtClean="0">
                <a:solidFill>
                  <a:srgbClr val="6E0500"/>
                </a:solidFill>
              </a:rPr>
              <a:t>Team leaders</a:t>
            </a:r>
            <a:r>
              <a:rPr lang="en-US" altLang="en-US" sz="2600" smtClean="0"/>
              <a:t> or supervisors — in charge of a small work group of non-managerial workers.</a:t>
            </a:r>
          </a:p>
        </p:txBody>
      </p:sp>
      <p:sp>
        <p:nvSpPr>
          <p:cNvPr id="34824"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31</a:t>
            </a:r>
          </a:p>
        </p:txBody>
      </p:sp>
      <p:sp>
        <p:nvSpPr>
          <p:cNvPr id="34825" name="Rectangle 7"/>
          <p:cNvSpPr>
            <a:spLocks/>
          </p:cNvSpPr>
          <p:nvPr/>
        </p:nvSpPr>
        <p:spPr bwMode="auto">
          <a:xfrm>
            <a:off x="455613" y="644525"/>
            <a:ext cx="8242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Managers in the New Workplace</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068736" presetClass="entr" presetSubtype="76671144" fill="hold" grpId="0" nodeType="clickEffect">
                                  <p:stCondLst>
                                    <p:cond delay="0"/>
                                  </p:stCondLst>
                                  <p:childTnLst>
                                    <p:set>
                                      <p:cBhvr>
                                        <p:cTn id="6" dur="1" fill="hold">
                                          <p:stCondLst>
                                            <p:cond delay="499"/>
                                          </p:stCondLst>
                                        </p:cTn>
                                        <p:tgtEl>
                                          <p:spTgt spid="36869">
                                            <p:txEl>
                                              <p:pRg st="0" end="0"/>
                                            </p:txEl>
                                          </p:spTgt>
                                        </p:tgtEl>
                                        <p:attrNameLst>
                                          <p:attrName>style.visibility</p:attrName>
                                        </p:attrNameLst>
                                      </p:cBhvr>
                                      <p:to>
                                        <p:strVal val="visible"/>
                                      </p:to>
                                    </p:set>
                                  </p:childTnLst>
                                </p:cTn>
                              </p:par>
                              <p:par>
                                <p:cTn id="7" presetID="76068736" presetClass="entr" presetSubtype="76671144" fill="hold" grpId="0" nodeType="withEffect">
                                  <p:stCondLst>
                                    <p:cond delay="0"/>
                                  </p:stCondLst>
                                  <p:childTnLst>
                                    <p:set>
                                      <p:cBhvr>
                                        <p:cTn id="8" dur="1" fill="hold">
                                          <p:stCondLst>
                                            <p:cond delay="499"/>
                                          </p:stCondLst>
                                        </p:cTn>
                                        <p:tgtEl>
                                          <p:spTgt spid="36869">
                                            <p:txEl>
                                              <p:pRg st="1" end="1"/>
                                            </p:txEl>
                                          </p:spTgt>
                                        </p:tgtEl>
                                        <p:attrNameLst>
                                          <p:attrName>style.visibility</p:attrName>
                                        </p:attrNameLst>
                                      </p:cBhvr>
                                      <p:to>
                                        <p:strVal val="visible"/>
                                      </p:to>
                                    </p:set>
                                  </p:childTnLst>
                                </p:cTn>
                              </p:par>
                              <p:par>
                                <p:cTn id="9" presetID="76068736" presetClass="entr" presetSubtype="76671144" fill="hold" grpId="0" nodeType="withEffect">
                                  <p:stCondLst>
                                    <p:cond delay="0"/>
                                  </p:stCondLst>
                                  <p:childTnLst>
                                    <p:set>
                                      <p:cBhvr>
                                        <p:cTn id="10" dur="1" fill="hold">
                                          <p:stCondLst>
                                            <p:cond delay="499"/>
                                          </p:stCondLst>
                                        </p:cTn>
                                        <p:tgtEl>
                                          <p:spTgt spid="36869">
                                            <p:txEl>
                                              <p:pRg st="2" end="2"/>
                                            </p:txEl>
                                          </p:spTgt>
                                        </p:tgtEl>
                                        <p:attrNameLst>
                                          <p:attrName>style.visibility</p:attrName>
                                        </p:attrNameLst>
                                      </p:cBhvr>
                                      <p:to>
                                        <p:strVal val="visible"/>
                                      </p:to>
                                    </p:set>
                                  </p:childTnLst>
                                </p:cTn>
                              </p:par>
                              <p:par>
                                <p:cTn id="11" presetID="76068736" presetClass="entr" presetSubtype="76671144" fill="hold" grpId="0" nodeType="withEffect">
                                  <p:stCondLst>
                                    <p:cond delay="0"/>
                                  </p:stCondLst>
                                  <p:childTnLst>
                                    <p:set>
                                      <p:cBhvr>
                                        <p:cTn id="12" dur="1" fill="hold">
                                          <p:stCondLst>
                                            <p:cond delay="499"/>
                                          </p:stCondLst>
                                        </p:cTn>
                                        <p:tgtEl>
                                          <p:spTgt spid="3686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E46270F1-2172-4C24-8BC4-6494F0F5A19B}" type="slidenum">
              <a:rPr lang="en-US" altLang="en-US">
                <a:solidFill>
                  <a:schemeClr val="tx1"/>
                </a:solidFill>
                <a:latin typeface="Verdana" charset="0"/>
                <a:ea typeface="Verdana" charset="0"/>
                <a:cs typeface="Verdana" charset="0"/>
                <a:sym typeface="Verdana" charset="0"/>
              </a:rPr>
              <a:pPr eaLnBrk="1" hangingPunct="1"/>
              <a:t>13</a:t>
            </a:fld>
            <a:endParaRPr lang="en-US" altLang="en-US">
              <a:solidFill>
                <a:schemeClr val="tx1"/>
              </a:solidFill>
              <a:latin typeface="Verdana" charset="0"/>
              <a:ea typeface="Verdana" charset="0"/>
              <a:cs typeface="Verdana" charset="0"/>
              <a:sym typeface="Verdana" charset="0"/>
            </a:endParaRPr>
          </a:p>
        </p:txBody>
      </p:sp>
      <p:sp>
        <p:nvSpPr>
          <p:cNvPr id="35843"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5844"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5845"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35846"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37893" name="Rectangle 5"/>
          <p:cNvSpPr>
            <a:spLocks noGrp="1" noChangeArrowheads="1"/>
          </p:cNvSpPr>
          <p:nvPr>
            <p:ph type="title"/>
          </p:nvPr>
        </p:nvSpPr>
        <p:spPr>
          <a:xfrm>
            <a:off x="1458913" y="1123950"/>
            <a:ext cx="6223000" cy="1003300"/>
          </a:xfrm>
        </p:spPr>
        <p:txBody>
          <a:bodyPr/>
          <a:lstStyle/>
          <a:p>
            <a:pPr eaLnBrk="1" hangingPunct="1">
              <a:defRPr/>
            </a:pPr>
            <a:r>
              <a:rPr lang="en-US" altLang="en-US" sz="2000" smtClean="0"/>
              <a:t>Figure 1.8 Management levels in a typical business and non-profit organizations</a:t>
            </a:r>
          </a:p>
        </p:txBody>
      </p:sp>
      <p:sp>
        <p:nvSpPr>
          <p:cNvPr id="35848"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32</a:t>
            </a:r>
          </a:p>
        </p:txBody>
      </p:sp>
      <p:sp>
        <p:nvSpPr>
          <p:cNvPr id="35849" name="Rectangle 7"/>
          <p:cNvSpPr>
            <a:spLocks/>
          </p:cNvSpPr>
          <p:nvPr/>
        </p:nvSpPr>
        <p:spPr bwMode="auto">
          <a:xfrm>
            <a:off x="455613" y="644525"/>
            <a:ext cx="82423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Managers in the New Workplace</a:t>
            </a:r>
          </a:p>
        </p:txBody>
      </p:sp>
      <p:pic>
        <p:nvPicPr>
          <p:cNvPr id="35850" name="Picture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95400" y="2108200"/>
            <a:ext cx="6553200" cy="421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4"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B5662A9C-DA14-4C34-8F87-18773669AB0B}" type="slidenum">
              <a:rPr lang="en-US" altLang="en-US">
                <a:solidFill>
                  <a:schemeClr val="tx1"/>
                </a:solidFill>
                <a:latin typeface="Verdana" charset="0"/>
                <a:ea typeface="Verdana" charset="0"/>
                <a:cs typeface="Verdana" charset="0"/>
                <a:sym typeface="Verdana" charset="0"/>
              </a:rPr>
              <a:pPr eaLnBrk="1" hangingPunct="1"/>
              <a:t>14</a:t>
            </a:fld>
            <a:endParaRPr lang="en-US" altLang="en-US">
              <a:solidFill>
                <a:schemeClr val="tx1"/>
              </a:solidFill>
              <a:latin typeface="Verdana" charset="0"/>
              <a:ea typeface="Verdana" charset="0"/>
              <a:cs typeface="Verdana" charset="0"/>
              <a:sym typeface="Verdana" charset="0"/>
            </a:endParaRPr>
          </a:p>
        </p:txBody>
      </p:sp>
      <p:sp>
        <p:nvSpPr>
          <p:cNvPr id="44035"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4036"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4037"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4038"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46085" name="Rectangle 5"/>
          <p:cNvSpPr>
            <a:spLocks noGrp="1" noChangeArrowheads="1"/>
          </p:cNvSpPr>
          <p:nvPr>
            <p:ph type="body" idx="1"/>
          </p:nvPr>
        </p:nvSpPr>
        <p:spPr>
          <a:xfrm>
            <a:off x="1209675" y="1479550"/>
            <a:ext cx="7315200" cy="5105400"/>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110000"/>
              </a:lnSpc>
              <a:spcBef>
                <a:spcPct val="0"/>
              </a:spcBef>
              <a:buSzPct val="88000"/>
              <a:buFont typeface="Wingdings" charset="2"/>
              <a:buChar char="Ø"/>
            </a:pPr>
            <a:r>
              <a:rPr lang="en-US" altLang="en-US" sz="2400" smtClean="0">
                <a:solidFill>
                  <a:schemeClr val="tx1"/>
                </a:solidFill>
              </a:rPr>
              <a:t>Managers achieve high performance for their organizations by best utilizing its human and material resources.</a:t>
            </a:r>
          </a:p>
          <a:p>
            <a:pPr marL="304800" indent="-304800" eaLnBrk="1" hangingPunct="1">
              <a:lnSpc>
                <a:spcPct val="110000"/>
              </a:lnSpc>
              <a:buSzPct val="88000"/>
              <a:buFont typeface="Wingdings" charset="2"/>
              <a:buChar char="Ø"/>
            </a:pPr>
            <a:r>
              <a:rPr lang="en-US" altLang="en-US" sz="2400" smtClean="0">
                <a:solidFill>
                  <a:schemeClr val="tx1"/>
                </a:solidFill>
              </a:rPr>
              <a:t>Management is the process of planning, organizing, leading, and controlling the use of resources to accomplish performance goals.</a:t>
            </a:r>
          </a:p>
          <a:p>
            <a:pPr marL="304800" indent="-304800" eaLnBrk="1" hangingPunct="1">
              <a:lnSpc>
                <a:spcPct val="110000"/>
              </a:lnSpc>
              <a:buSzPct val="88000"/>
              <a:buFont typeface="Wingdings" charset="2"/>
              <a:buChar char="Ø"/>
            </a:pPr>
            <a:r>
              <a:rPr lang="en-US" altLang="en-US" sz="2400" smtClean="0">
                <a:solidFill>
                  <a:schemeClr val="tx1"/>
                </a:solidFill>
              </a:rPr>
              <a:t>All managers are responsible for the four functions.</a:t>
            </a:r>
          </a:p>
          <a:p>
            <a:pPr marL="304800" indent="-304800" eaLnBrk="1" hangingPunct="1">
              <a:lnSpc>
                <a:spcPct val="110000"/>
              </a:lnSpc>
              <a:buSzPct val="88000"/>
              <a:buFont typeface="Wingdings" charset="2"/>
              <a:buChar char="Ø"/>
            </a:pPr>
            <a:r>
              <a:rPr lang="en-US" altLang="en-US" sz="2400" smtClean="0">
                <a:solidFill>
                  <a:schemeClr val="tx1"/>
                </a:solidFill>
              </a:rPr>
              <a:t>The functions are carried on continually.</a:t>
            </a:r>
          </a:p>
        </p:txBody>
      </p:sp>
      <p:sp>
        <p:nvSpPr>
          <p:cNvPr id="44040" name="Rectangle 6"/>
          <p:cNvSpPr>
            <a:spLocks noGrp="1" noChangeArrowheads="1"/>
          </p:cNvSpPr>
          <p:nvPr>
            <p:ph type="title"/>
          </p:nvPr>
        </p:nvSpPr>
        <p:spPr>
          <a:xfrm>
            <a:off x="457200" y="304800"/>
            <a:ext cx="8458200" cy="1447800"/>
          </a:xfrm>
        </p:spPr>
        <p:txBody>
          <a:bodyPr/>
          <a:lstStyle/>
          <a:p>
            <a:pPr eaLnBrk="1" hangingPunct="1">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pPr>
            <a:r>
              <a:rPr lang="en-US" altLang="en-US" sz="3200" smtClean="0">
                <a:effectLst/>
                <a:latin typeface="Times New Roman Bold" charset="0"/>
                <a:cs typeface="Times New Roman Bold" charset="0"/>
                <a:sym typeface="Times New Roman Bold" charset="0"/>
              </a:rPr>
              <a:t>The Management Process</a:t>
            </a:r>
            <a:endParaRPr lang="en-US" altLang="en-US" sz="3200" smtClean="0">
              <a:effectLst/>
              <a:latin typeface="Times New Roman Bold" charset="0"/>
              <a:ea typeface="ヒラギノ明朝 ProN W6" charset="0"/>
              <a:cs typeface="ヒラギノ明朝 ProN W6" charset="0"/>
              <a:sym typeface="Times New Roman Bold" charset="0"/>
            </a:endParaRPr>
          </a:p>
        </p:txBody>
      </p:sp>
      <p:sp>
        <p:nvSpPr>
          <p:cNvPr id="44041" name="Rectangle 7"/>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40</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752384" presetClass="entr" presetSubtype="77133184" fill="hold" grpId="0" nodeType="clickEffect">
                                  <p:stCondLst>
                                    <p:cond delay="0"/>
                                  </p:stCondLst>
                                  <p:childTnLst>
                                    <p:set>
                                      <p:cBhvr>
                                        <p:cTn id="6" dur="1" fill="hold">
                                          <p:stCondLst>
                                            <p:cond delay="499"/>
                                          </p:stCondLst>
                                        </p:cTn>
                                        <p:tgtEl>
                                          <p:spTgt spid="4608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752384" presetClass="entr" presetSubtype="77133184" fill="hold" grpId="0" nodeType="clickEffect">
                                  <p:stCondLst>
                                    <p:cond delay="0"/>
                                  </p:stCondLst>
                                  <p:childTnLst>
                                    <p:set>
                                      <p:cBhvr>
                                        <p:cTn id="10" dur="1" fill="hold">
                                          <p:stCondLst>
                                            <p:cond delay="499"/>
                                          </p:stCondLst>
                                        </p:cTn>
                                        <p:tgtEl>
                                          <p:spTgt spid="4608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752384" presetClass="entr" presetSubtype="77133184" fill="hold" grpId="0" nodeType="clickEffect">
                                  <p:stCondLst>
                                    <p:cond delay="0"/>
                                  </p:stCondLst>
                                  <p:childTnLst>
                                    <p:set>
                                      <p:cBhvr>
                                        <p:cTn id="14" dur="1" fill="hold">
                                          <p:stCondLst>
                                            <p:cond delay="499"/>
                                          </p:stCondLst>
                                        </p:cTn>
                                        <p:tgtEl>
                                          <p:spTgt spid="46085">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6752384" presetClass="entr" presetSubtype="77133184" fill="hold" grpId="0" nodeType="clickEffect">
                                  <p:stCondLst>
                                    <p:cond delay="0"/>
                                  </p:stCondLst>
                                  <p:childTnLst>
                                    <p:set>
                                      <p:cBhvr>
                                        <p:cTn id="18" dur="1" fill="hold">
                                          <p:stCondLst>
                                            <p:cond delay="499"/>
                                          </p:stCondLst>
                                        </p:cTn>
                                        <p:tgtEl>
                                          <p:spTgt spid="4608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A7244B6E-0E53-411B-90F2-7610D5461B2D}" type="slidenum">
              <a:rPr lang="en-US" altLang="en-US">
                <a:solidFill>
                  <a:schemeClr val="tx1"/>
                </a:solidFill>
                <a:latin typeface="Verdana" charset="0"/>
                <a:ea typeface="Verdana" charset="0"/>
                <a:cs typeface="Verdana" charset="0"/>
                <a:sym typeface="Verdana" charset="0"/>
              </a:rPr>
              <a:pPr eaLnBrk="1" hangingPunct="1"/>
              <a:t>15</a:t>
            </a:fld>
            <a:endParaRPr lang="en-US" altLang="en-US">
              <a:solidFill>
                <a:schemeClr val="tx1"/>
              </a:solidFill>
              <a:latin typeface="Verdana" charset="0"/>
              <a:ea typeface="Verdana" charset="0"/>
              <a:cs typeface="Verdana" charset="0"/>
              <a:sym typeface="Verdana" charset="0"/>
            </a:endParaRPr>
          </a:p>
        </p:txBody>
      </p:sp>
      <p:sp>
        <p:nvSpPr>
          <p:cNvPr id="45059"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5060"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5061"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5062"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47109" name="Rectangle 5"/>
          <p:cNvSpPr>
            <a:spLocks noGrp="1" noChangeArrowheads="1"/>
          </p:cNvSpPr>
          <p:nvPr>
            <p:ph type="title"/>
          </p:nvPr>
        </p:nvSpPr>
        <p:spPr>
          <a:xfrm>
            <a:off x="1325563" y="1317625"/>
            <a:ext cx="8186737" cy="1143000"/>
          </a:xfrm>
        </p:spPr>
        <p:txBody>
          <a:bodyPr/>
          <a:lstStyle/>
          <a:p>
            <a:pPr eaLnBrk="1" hangingPunct="1">
              <a:defRPr/>
            </a:pPr>
            <a:r>
              <a:rPr lang="en-US" altLang="en-US" sz="2400" smtClean="0"/>
              <a:t>Figure 1.10</a:t>
            </a:r>
            <a:r>
              <a:rPr lang="en-US" altLang="en-US" smtClean="0"/>
              <a:t> </a:t>
            </a:r>
            <a:r>
              <a:rPr lang="en-US" altLang="en-US" sz="2400" smtClean="0"/>
              <a:t>Four functions of management.</a:t>
            </a:r>
          </a:p>
        </p:txBody>
      </p:sp>
      <p:sp>
        <p:nvSpPr>
          <p:cNvPr id="45064"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41</a:t>
            </a:r>
          </a:p>
        </p:txBody>
      </p:sp>
      <p:sp>
        <p:nvSpPr>
          <p:cNvPr id="45065"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pic>
        <p:nvPicPr>
          <p:cNvPr id="47112" name="Picture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1400" y="2271713"/>
            <a:ext cx="7061200" cy="409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752768" presetClass="entr" presetSubtype="77134248" fill="hold" grpId="0" nodeType="clickEffect">
                                  <p:stCondLst>
                                    <p:cond delay="0"/>
                                  </p:stCondLst>
                                  <p:childTnLst>
                                    <p:set>
                                      <p:cBhvr>
                                        <p:cTn id="6" dur="1" fill="hold">
                                          <p:stCondLst>
                                            <p:cond delay="499"/>
                                          </p:stCondLst>
                                        </p:cTn>
                                        <p:tgtEl>
                                          <p:spTgt spid="4710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47112"/>
                                        </p:tgtEl>
                                        <p:attrNameLst>
                                          <p:attrName>style.visibility</p:attrName>
                                        </p:attrNameLst>
                                      </p:cBhvr>
                                      <p:to>
                                        <p:strVal val="visible"/>
                                      </p:to>
                                    </p:set>
                                    <p:animEffect transition="in" filter="wipe(up)">
                                      <p:cBhvr>
                                        <p:cTn id="11" dur="500"/>
                                        <p:tgtEl>
                                          <p:spTgt spid="47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5023DFC7-DA29-4486-8CAD-EF19203D60DC}" type="slidenum">
              <a:rPr lang="en-US" altLang="en-US">
                <a:solidFill>
                  <a:schemeClr val="tx1"/>
                </a:solidFill>
                <a:latin typeface="Verdana" charset="0"/>
                <a:ea typeface="Verdana" charset="0"/>
                <a:cs typeface="Verdana" charset="0"/>
                <a:sym typeface="Verdana" charset="0"/>
              </a:rPr>
              <a:pPr eaLnBrk="1" hangingPunct="1"/>
              <a:t>16</a:t>
            </a:fld>
            <a:endParaRPr lang="en-US" altLang="en-US">
              <a:solidFill>
                <a:schemeClr val="tx1"/>
              </a:solidFill>
              <a:latin typeface="Verdana" charset="0"/>
              <a:ea typeface="Verdana" charset="0"/>
              <a:cs typeface="Verdana" charset="0"/>
              <a:sym typeface="Verdana" charset="0"/>
            </a:endParaRPr>
          </a:p>
        </p:txBody>
      </p:sp>
      <p:sp>
        <p:nvSpPr>
          <p:cNvPr id="46083"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6084"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6085"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6086"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48133" name="Rectangle 5"/>
          <p:cNvSpPr>
            <a:spLocks noGrp="1" noChangeArrowheads="1"/>
          </p:cNvSpPr>
          <p:nvPr>
            <p:ph type="body" idx="1"/>
          </p:nvPr>
        </p:nvSpPr>
        <p:spPr>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110000"/>
              </a:lnSpc>
              <a:spcBef>
                <a:spcPct val="0"/>
              </a:spcBef>
              <a:buSzPct val="88000"/>
              <a:buFont typeface="Wingdings" charset="2"/>
              <a:buChar char="Ø"/>
            </a:pPr>
            <a:r>
              <a:rPr lang="en-US" altLang="en-US" sz="2900" smtClean="0">
                <a:solidFill>
                  <a:schemeClr val="tx1"/>
                </a:solidFill>
                <a:latin typeface="Georgia Bold" charset="0"/>
                <a:ea typeface="Georgia Bold" charset="0"/>
                <a:cs typeface="Georgia Bold" charset="0"/>
                <a:sym typeface="Georgia Bold" charset="0"/>
              </a:rPr>
              <a:t>Functions of management …</a:t>
            </a:r>
            <a:endParaRPr lang="en-US" altLang="en-US" sz="2900" smtClean="0">
              <a:solidFill>
                <a:schemeClr val="tx1"/>
              </a:solidFill>
              <a:latin typeface="Georgia Bold" charset="0"/>
              <a:ea typeface="ヒラギノ明朝 ProN W6" charset="0"/>
              <a:cs typeface="ヒラギノ明朝 ProN W6" charset="0"/>
              <a:sym typeface="Georgia Bold" charset="0"/>
            </a:endParaRPr>
          </a:p>
          <a:p>
            <a:pPr marL="704850" lvl="1" eaLnBrk="1" hangingPunct="1">
              <a:lnSpc>
                <a:spcPct val="110000"/>
              </a:lnSpc>
              <a:buSzPct val="120000"/>
            </a:pPr>
            <a:r>
              <a:rPr lang="en-US" altLang="en-US" smtClean="0">
                <a:solidFill>
                  <a:srgbClr val="6E0500"/>
                </a:solidFill>
              </a:rPr>
              <a:t>Planning</a:t>
            </a:r>
          </a:p>
          <a:p>
            <a:pPr marL="1104900" lvl="2" eaLnBrk="1" hangingPunct="1">
              <a:lnSpc>
                <a:spcPct val="110000"/>
              </a:lnSpc>
              <a:spcBef>
                <a:spcPts val="500"/>
              </a:spcBef>
              <a:buSzPct val="120000"/>
            </a:pPr>
            <a:r>
              <a:rPr lang="en-US" altLang="en-US" sz="2000" smtClean="0"/>
              <a:t>The process of setting objectives and determining what actions should be taken to accomplish them.</a:t>
            </a:r>
          </a:p>
          <a:p>
            <a:pPr marL="704850" lvl="1" eaLnBrk="1" hangingPunct="1">
              <a:lnSpc>
                <a:spcPct val="110000"/>
              </a:lnSpc>
              <a:buSzPct val="120000"/>
            </a:pPr>
            <a:r>
              <a:rPr lang="en-US" altLang="en-US" smtClean="0">
                <a:solidFill>
                  <a:srgbClr val="6E0500"/>
                </a:solidFill>
              </a:rPr>
              <a:t>Organizing</a:t>
            </a:r>
          </a:p>
          <a:p>
            <a:pPr marL="1104900" lvl="2" eaLnBrk="1" hangingPunct="1">
              <a:lnSpc>
                <a:spcPct val="110000"/>
              </a:lnSpc>
              <a:spcBef>
                <a:spcPts val="500"/>
              </a:spcBef>
              <a:buSzPct val="120000"/>
            </a:pPr>
            <a:r>
              <a:rPr lang="en-US" altLang="en-US" sz="2000" smtClean="0"/>
              <a:t>The process of assigning tasks, allocating resources, and arranging the coordinated activities of individuals and groups to implement plans.</a:t>
            </a:r>
          </a:p>
        </p:txBody>
      </p:sp>
      <p:sp>
        <p:nvSpPr>
          <p:cNvPr id="46088"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42</a:t>
            </a:r>
          </a:p>
        </p:txBody>
      </p:sp>
      <p:sp>
        <p:nvSpPr>
          <p:cNvPr id="46089"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753152" presetClass="entr" presetSubtype="76852480" fill="hold" grpId="0" nodeType="clickEffect">
                                  <p:stCondLst>
                                    <p:cond delay="0"/>
                                  </p:stCondLst>
                                  <p:childTnLst>
                                    <p:set>
                                      <p:cBhvr>
                                        <p:cTn id="6" dur="1" fill="hold">
                                          <p:stCondLst>
                                            <p:cond delay="499"/>
                                          </p:stCondLst>
                                        </p:cTn>
                                        <p:tgtEl>
                                          <p:spTgt spid="4813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753152" presetClass="entr" presetSubtype="76852480" fill="hold" grpId="0" nodeType="clickEffect">
                                  <p:stCondLst>
                                    <p:cond delay="0"/>
                                  </p:stCondLst>
                                  <p:childTnLst>
                                    <p:set>
                                      <p:cBhvr>
                                        <p:cTn id="10" dur="1" fill="hold">
                                          <p:stCondLst>
                                            <p:cond delay="499"/>
                                          </p:stCondLst>
                                        </p:cTn>
                                        <p:tgtEl>
                                          <p:spTgt spid="4813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753152" presetClass="entr" presetSubtype="76852480" fill="hold" grpId="0" nodeType="clickEffect">
                                  <p:stCondLst>
                                    <p:cond delay="0"/>
                                  </p:stCondLst>
                                  <p:childTnLst>
                                    <p:set>
                                      <p:cBhvr>
                                        <p:cTn id="14" dur="1" fill="hold">
                                          <p:stCondLst>
                                            <p:cond delay="499"/>
                                          </p:stCondLst>
                                        </p:cTn>
                                        <p:tgtEl>
                                          <p:spTgt spid="4813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6753152" presetClass="entr" presetSubtype="76852480" fill="hold" grpId="0" nodeType="clickEffect">
                                  <p:stCondLst>
                                    <p:cond delay="0"/>
                                  </p:stCondLst>
                                  <p:childTnLst>
                                    <p:set>
                                      <p:cBhvr>
                                        <p:cTn id="18" dur="1" fill="hold">
                                          <p:stCondLst>
                                            <p:cond delay="499"/>
                                          </p:stCondLst>
                                        </p:cTn>
                                        <p:tgtEl>
                                          <p:spTgt spid="4813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76753152" presetClass="entr" presetSubtype="76852480" fill="hold" grpId="0" nodeType="clickEffect">
                                  <p:stCondLst>
                                    <p:cond delay="0"/>
                                  </p:stCondLst>
                                  <p:childTnLst>
                                    <p:set>
                                      <p:cBhvr>
                                        <p:cTn id="22" dur="1" fill="hold">
                                          <p:stCondLst>
                                            <p:cond delay="499"/>
                                          </p:stCondLst>
                                        </p:cTn>
                                        <p:tgtEl>
                                          <p:spTgt spid="4813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3" grpId="0" build="p" bldLvl="5"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AA12773F-83F6-4287-AEAC-6A7CAFC5F53E}" type="slidenum">
              <a:rPr lang="en-US" altLang="en-US">
                <a:solidFill>
                  <a:schemeClr val="tx1"/>
                </a:solidFill>
                <a:latin typeface="Verdana" charset="0"/>
                <a:ea typeface="Verdana" charset="0"/>
                <a:cs typeface="Verdana" charset="0"/>
                <a:sym typeface="Verdana" charset="0"/>
              </a:rPr>
              <a:pPr eaLnBrk="1" hangingPunct="1"/>
              <a:t>17</a:t>
            </a:fld>
            <a:endParaRPr lang="en-US" altLang="en-US">
              <a:solidFill>
                <a:schemeClr val="tx1"/>
              </a:solidFill>
              <a:latin typeface="Verdana" charset="0"/>
              <a:ea typeface="Verdana" charset="0"/>
              <a:cs typeface="Verdana" charset="0"/>
              <a:sym typeface="Verdana" charset="0"/>
            </a:endParaRPr>
          </a:p>
        </p:txBody>
      </p:sp>
      <p:sp>
        <p:nvSpPr>
          <p:cNvPr id="47107"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7108"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7109"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7110"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49157" name="Rectangle 5"/>
          <p:cNvSpPr>
            <a:spLocks noGrp="1" noChangeArrowheads="1"/>
          </p:cNvSpPr>
          <p:nvPr>
            <p:ph type="body" idx="1"/>
          </p:nvPr>
        </p:nvSpPr>
        <p:spPr>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90000"/>
              </a:lnSpc>
              <a:spcBef>
                <a:spcPct val="0"/>
              </a:spcBef>
              <a:buSzPct val="88000"/>
              <a:buFont typeface="Wingdings" charset="2"/>
              <a:buChar char="Ø"/>
            </a:pPr>
            <a:r>
              <a:rPr lang="en-US" altLang="en-US" sz="2900" smtClean="0">
                <a:solidFill>
                  <a:schemeClr val="tx1"/>
                </a:solidFill>
                <a:latin typeface="Georgia Bold" charset="0"/>
                <a:ea typeface="Georgia Bold" charset="0"/>
                <a:cs typeface="Georgia Bold" charset="0"/>
                <a:sym typeface="Georgia Bold" charset="0"/>
              </a:rPr>
              <a:t>Functions of management …</a:t>
            </a:r>
            <a:endParaRPr lang="en-US" altLang="en-US" sz="2900" smtClean="0">
              <a:solidFill>
                <a:schemeClr val="tx1"/>
              </a:solidFill>
              <a:latin typeface="Georgia Bold" charset="0"/>
              <a:ea typeface="ヒラギノ明朝 ProN W6" charset="0"/>
              <a:cs typeface="ヒラギノ明朝 ProN W6" charset="0"/>
              <a:sym typeface="Georgia Bold" charset="0"/>
            </a:endParaRPr>
          </a:p>
          <a:p>
            <a:pPr marL="704850" lvl="1" eaLnBrk="1" hangingPunct="1">
              <a:lnSpc>
                <a:spcPct val="90000"/>
              </a:lnSpc>
              <a:spcBef>
                <a:spcPts val="600"/>
              </a:spcBef>
              <a:buSzPct val="120000"/>
            </a:pPr>
            <a:r>
              <a:rPr lang="en-US" altLang="en-US" smtClean="0">
                <a:solidFill>
                  <a:srgbClr val="6E0500"/>
                </a:solidFill>
              </a:rPr>
              <a:t>Leading</a:t>
            </a:r>
          </a:p>
          <a:p>
            <a:pPr marL="1104900" lvl="2" eaLnBrk="1" hangingPunct="1">
              <a:lnSpc>
                <a:spcPct val="90000"/>
              </a:lnSpc>
              <a:buSzPct val="120000"/>
            </a:pPr>
            <a:r>
              <a:rPr lang="en-US" altLang="en-US" sz="2400" smtClean="0"/>
              <a:t>The process of arousing people’s enthusiasm to work hard and direct their efforts to fulfill plans and accomplish objectives.</a:t>
            </a:r>
          </a:p>
          <a:p>
            <a:pPr marL="704850" lvl="1" eaLnBrk="1" hangingPunct="1">
              <a:lnSpc>
                <a:spcPct val="90000"/>
              </a:lnSpc>
              <a:spcBef>
                <a:spcPts val="600"/>
              </a:spcBef>
              <a:buSzPct val="120000"/>
            </a:pPr>
            <a:r>
              <a:rPr lang="en-US" altLang="en-US" smtClean="0">
                <a:solidFill>
                  <a:srgbClr val="6E0500"/>
                </a:solidFill>
              </a:rPr>
              <a:t>Controlling</a:t>
            </a:r>
          </a:p>
          <a:p>
            <a:pPr marL="1104900" lvl="2" eaLnBrk="1" hangingPunct="1">
              <a:lnSpc>
                <a:spcPct val="90000"/>
              </a:lnSpc>
              <a:buSzPct val="120000"/>
            </a:pPr>
            <a:r>
              <a:rPr lang="en-US" altLang="en-US" sz="2400" smtClean="0"/>
              <a:t>The process of measuring work performance, comparing results to objectives, and taking corrective action as needed.</a:t>
            </a:r>
          </a:p>
        </p:txBody>
      </p:sp>
      <p:sp>
        <p:nvSpPr>
          <p:cNvPr id="47112"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43</a:t>
            </a:r>
          </a:p>
        </p:txBody>
      </p:sp>
      <p:sp>
        <p:nvSpPr>
          <p:cNvPr id="47113"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753536" presetClass="entr" presetSubtype="77135656" fill="hold" grpId="0" nodeType="clickEffect">
                                  <p:stCondLst>
                                    <p:cond delay="0"/>
                                  </p:stCondLst>
                                  <p:childTnLst>
                                    <p:set>
                                      <p:cBhvr>
                                        <p:cTn id="6" dur="1" fill="hold">
                                          <p:stCondLst>
                                            <p:cond delay="499"/>
                                          </p:stCondLst>
                                        </p:cTn>
                                        <p:tgtEl>
                                          <p:spTgt spid="4915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753536" presetClass="entr" presetSubtype="77135656" fill="hold" grpId="0" nodeType="clickEffect">
                                  <p:stCondLst>
                                    <p:cond delay="0"/>
                                  </p:stCondLst>
                                  <p:childTnLst>
                                    <p:set>
                                      <p:cBhvr>
                                        <p:cTn id="10" dur="1" fill="hold">
                                          <p:stCondLst>
                                            <p:cond delay="499"/>
                                          </p:stCondLst>
                                        </p:cTn>
                                        <p:tgtEl>
                                          <p:spTgt spid="4915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753536" presetClass="entr" presetSubtype="77135656" fill="hold" grpId="0" nodeType="clickEffect">
                                  <p:stCondLst>
                                    <p:cond delay="0"/>
                                  </p:stCondLst>
                                  <p:childTnLst>
                                    <p:set>
                                      <p:cBhvr>
                                        <p:cTn id="14" dur="1" fill="hold">
                                          <p:stCondLst>
                                            <p:cond delay="499"/>
                                          </p:stCondLst>
                                        </p:cTn>
                                        <p:tgtEl>
                                          <p:spTgt spid="4915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6753536" presetClass="entr" presetSubtype="77135656" fill="hold" grpId="0" nodeType="clickEffect">
                                  <p:stCondLst>
                                    <p:cond delay="0"/>
                                  </p:stCondLst>
                                  <p:childTnLst>
                                    <p:set>
                                      <p:cBhvr>
                                        <p:cTn id="18" dur="1" fill="hold">
                                          <p:stCondLst>
                                            <p:cond delay="499"/>
                                          </p:stCondLst>
                                        </p:cTn>
                                        <p:tgtEl>
                                          <p:spTgt spid="4915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76753536" presetClass="entr" presetSubtype="77135656" fill="hold" grpId="0" nodeType="clickEffect">
                                  <p:stCondLst>
                                    <p:cond delay="0"/>
                                  </p:stCondLst>
                                  <p:childTnLst>
                                    <p:set>
                                      <p:cBhvr>
                                        <p:cTn id="22" dur="1" fill="hold">
                                          <p:stCondLst>
                                            <p:cond delay="499"/>
                                          </p:stCondLst>
                                        </p:cTn>
                                        <p:tgtEl>
                                          <p:spTgt spid="4915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build="p" bldLvl="5"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30"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2B3697E3-A4BD-4234-A775-BC77D2EA2BFF}" type="slidenum">
              <a:rPr lang="en-US" altLang="en-US">
                <a:solidFill>
                  <a:schemeClr val="tx1"/>
                </a:solidFill>
                <a:latin typeface="Verdana" charset="0"/>
                <a:ea typeface="Verdana" charset="0"/>
                <a:cs typeface="Verdana" charset="0"/>
                <a:sym typeface="Verdana" charset="0"/>
              </a:rPr>
              <a:pPr eaLnBrk="1" hangingPunct="1"/>
              <a:t>18</a:t>
            </a:fld>
            <a:endParaRPr lang="en-US" altLang="en-US">
              <a:solidFill>
                <a:schemeClr val="tx1"/>
              </a:solidFill>
              <a:latin typeface="Verdana" charset="0"/>
              <a:ea typeface="Verdana" charset="0"/>
              <a:cs typeface="Verdana" charset="0"/>
              <a:sym typeface="Verdana" charset="0"/>
            </a:endParaRPr>
          </a:p>
        </p:txBody>
      </p:sp>
      <p:sp>
        <p:nvSpPr>
          <p:cNvPr id="48131"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8132"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8133"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8134"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50181" name="Rectangle 5"/>
          <p:cNvSpPr>
            <a:spLocks noGrp="1" noChangeArrowheads="1"/>
          </p:cNvSpPr>
          <p:nvPr>
            <p:ph type="body" idx="1"/>
          </p:nvPr>
        </p:nvSpPr>
        <p:spPr>
          <a:xfrm>
            <a:off x="927100" y="1666875"/>
            <a:ext cx="7772400" cy="5181600"/>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90000"/>
              </a:lnSpc>
              <a:spcBef>
                <a:spcPct val="0"/>
              </a:spcBef>
              <a:buSzPct val="88000"/>
              <a:buFont typeface="Wingdings" charset="2"/>
              <a:buChar char="Ø"/>
            </a:pPr>
            <a:r>
              <a:rPr lang="en-US" altLang="en-US" sz="2600" smtClean="0">
                <a:solidFill>
                  <a:schemeClr val="tx1"/>
                </a:solidFill>
                <a:latin typeface="Georgia Bold" charset="0"/>
                <a:ea typeface="Georgia Bold" charset="0"/>
                <a:cs typeface="Georgia Bold" charset="0"/>
                <a:sym typeface="Georgia Bold" charset="0"/>
              </a:rPr>
              <a:t>Managerial activities and roles</a:t>
            </a:r>
            <a:endParaRPr lang="en-US" altLang="en-US" sz="2600" smtClean="0">
              <a:solidFill>
                <a:schemeClr val="tx1"/>
              </a:solidFill>
              <a:latin typeface="Georgia Bold" charset="0"/>
              <a:ea typeface="ヒラギノ明朝 ProN W6" charset="0"/>
              <a:cs typeface="ヒラギノ明朝 ProN W6" charset="0"/>
              <a:sym typeface="Georgia Bold" charset="0"/>
            </a:endParaRPr>
          </a:p>
          <a:p>
            <a:pPr marL="704850" lvl="1" eaLnBrk="1" hangingPunct="1">
              <a:lnSpc>
                <a:spcPct val="90000"/>
              </a:lnSpc>
              <a:spcBef>
                <a:spcPts val="600"/>
              </a:spcBef>
              <a:buSzPct val="120000"/>
            </a:pPr>
            <a:r>
              <a:rPr lang="en-US" altLang="en-US" sz="2400" smtClean="0">
                <a:solidFill>
                  <a:srgbClr val="6E0500"/>
                </a:solidFill>
              </a:rPr>
              <a:t>Informational roles</a:t>
            </a:r>
          </a:p>
          <a:p>
            <a:pPr marL="1104900" lvl="2" eaLnBrk="1" hangingPunct="1">
              <a:lnSpc>
                <a:spcPct val="90000"/>
              </a:lnSpc>
              <a:buSzPct val="120000"/>
            </a:pPr>
            <a:r>
              <a:rPr lang="en-US" altLang="en-US" sz="2400" smtClean="0"/>
              <a:t>Involve giving, receiving, and analyzing of information.</a:t>
            </a:r>
          </a:p>
          <a:p>
            <a:pPr marL="704850" lvl="1" eaLnBrk="1" hangingPunct="1">
              <a:lnSpc>
                <a:spcPct val="90000"/>
              </a:lnSpc>
              <a:spcBef>
                <a:spcPts val="600"/>
              </a:spcBef>
              <a:buSzPct val="120000"/>
            </a:pPr>
            <a:r>
              <a:rPr lang="en-US" altLang="en-US" sz="2400" smtClean="0">
                <a:solidFill>
                  <a:srgbClr val="6E0500"/>
                </a:solidFill>
              </a:rPr>
              <a:t>Interpersonal roles</a:t>
            </a:r>
          </a:p>
          <a:p>
            <a:pPr marL="1104900" lvl="2" eaLnBrk="1" hangingPunct="1">
              <a:lnSpc>
                <a:spcPct val="90000"/>
              </a:lnSpc>
              <a:buSzPct val="120000"/>
            </a:pPr>
            <a:r>
              <a:rPr lang="en-US" altLang="en-US" sz="2400" smtClean="0"/>
              <a:t>Involve interactions with persons inside and outside the work unit.</a:t>
            </a:r>
          </a:p>
          <a:p>
            <a:pPr marL="704850" lvl="1" eaLnBrk="1" hangingPunct="1">
              <a:lnSpc>
                <a:spcPct val="90000"/>
              </a:lnSpc>
              <a:spcBef>
                <a:spcPts val="600"/>
              </a:spcBef>
              <a:buSzPct val="120000"/>
            </a:pPr>
            <a:r>
              <a:rPr lang="en-US" altLang="en-US" sz="2400" smtClean="0">
                <a:solidFill>
                  <a:srgbClr val="6E0500"/>
                </a:solidFill>
              </a:rPr>
              <a:t>Decisional roles</a:t>
            </a:r>
          </a:p>
          <a:p>
            <a:pPr marL="1104900" lvl="2" eaLnBrk="1" hangingPunct="1">
              <a:lnSpc>
                <a:spcPct val="90000"/>
              </a:lnSpc>
              <a:buSzPct val="120000"/>
            </a:pPr>
            <a:r>
              <a:rPr lang="en-US" altLang="en-US" sz="2400" smtClean="0"/>
              <a:t>Involve using information to make decisions in order to solve problems or address opportunities.</a:t>
            </a:r>
          </a:p>
        </p:txBody>
      </p:sp>
      <p:sp>
        <p:nvSpPr>
          <p:cNvPr id="48136"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44</a:t>
            </a:r>
          </a:p>
        </p:txBody>
      </p:sp>
      <p:sp>
        <p:nvSpPr>
          <p:cNvPr id="48137"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753920" presetClass="entr" presetSubtype="77497344" fill="hold" grpId="0" nodeType="clickEffect">
                                  <p:stCondLst>
                                    <p:cond delay="0"/>
                                  </p:stCondLst>
                                  <p:childTnLst>
                                    <p:set>
                                      <p:cBhvr>
                                        <p:cTn id="6" dur="1" fill="hold">
                                          <p:stCondLst>
                                            <p:cond delay="499"/>
                                          </p:stCondLst>
                                        </p:cTn>
                                        <p:tgtEl>
                                          <p:spTgt spid="5018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76753920" presetClass="entr" presetSubtype="77497344" fill="hold" grpId="0" nodeType="clickEffect">
                                  <p:stCondLst>
                                    <p:cond delay="0"/>
                                  </p:stCondLst>
                                  <p:childTnLst>
                                    <p:set>
                                      <p:cBhvr>
                                        <p:cTn id="10" dur="1" fill="hold">
                                          <p:stCondLst>
                                            <p:cond delay="499"/>
                                          </p:stCondLst>
                                        </p:cTn>
                                        <p:tgtEl>
                                          <p:spTgt spid="5018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76753920" presetClass="entr" presetSubtype="77497344" fill="hold" grpId="0" nodeType="clickEffect">
                                  <p:stCondLst>
                                    <p:cond delay="0"/>
                                  </p:stCondLst>
                                  <p:childTnLst>
                                    <p:set>
                                      <p:cBhvr>
                                        <p:cTn id="14" dur="1" fill="hold">
                                          <p:stCondLst>
                                            <p:cond delay="499"/>
                                          </p:stCondLst>
                                        </p:cTn>
                                        <p:tgtEl>
                                          <p:spTgt spid="5018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76753920" presetClass="entr" presetSubtype="77497344" fill="hold" grpId="0" nodeType="clickEffect">
                                  <p:stCondLst>
                                    <p:cond delay="0"/>
                                  </p:stCondLst>
                                  <p:childTnLst>
                                    <p:set>
                                      <p:cBhvr>
                                        <p:cTn id="18" dur="1" fill="hold">
                                          <p:stCondLst>
                                            <p:cond delay="499"/>
                                          </p:stCondLst>
                                        </p:cTn>
                                        <p:tgtEl>
                                          <p:spTgt spid="50181">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76753920" presetClass="entr" presetSubtype="77497344" fill="hold" grpId="0" nodeType="clickEffect">
                                  <p:stCondLst>
                                    <p:cond delay="0"/>
                                  </p:stCondLst>
                                  <p:childTnLst>
                                    <p:set>
                                      <p:cBhvr>
                                        <p:cTn id="22" dur="1" fill="hold">
                                          <p:stCondLst>
                                            <p:cond delay="499"/>
                                          </p:stCondLst>
                                        </p:cTn>
                                        <p:tgtEl>
                                          <p:spTgt spid="50181">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76753920" presetClass="entr" presetSubtype="77497344" fill="hold" grpId="0" nodeType="clickEffect">
                                  <p:stCondLst>
                                    <p:cond delay="0"/>
                                  </p:stCondLst>
                                  <p:childTnLst>
                                    <p:set>
                                      <p:cBhvr>
                                        <p:cTn id="26" dur="1" fill="hold">
                                          <p:stCondLst>
                                            <p:cond delay="499"/>
                                          </p:stCondLst>
                                        </p:cTn>
                                        <p:tgtEl>
                                          <p:spTgt spid="50181">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76753920" presetClass="entr" presetSubtype="77497344" fill="hold" grpId="0" nodeType="clickEffect">
                                  <p:stCondLst>
                                    <p:cond delay="0"/>
                                  </p:stCondLst>
                                  <p:childTnLst>
                                    <p:set>
                                      <p:cBhvr>
                                        <p:cTn id="30" dur="1" fill="hold">
                                          <p:stCondLst>
                                            <p:cond delay="499"/>
                                          </p:stCondLst>
                                        </p:cTn>
                                        <p:tgtEl>
                                          <p:spTgt spid="5018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build="p" bldLvl="5"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4"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A5D2E894-E280-498C-A367-EE4EF0FD756C}" type="slidenum">
              <a:rPr lang="en-US" altLang="en-US">
                <a:solidFill>
                  <a:schemeClr val="tx1"/>
                </a:solidFill>
                <a:latin typeface="Verdana" charset="0"/>
                <a:ea typeface="Verdana" charset="0"/>
                <a:cs typeface="Verdana" charset="0"/>
                <a:sym typeface="Verdana" charset="0"/>
              </a:rPr>
              <a:pPr eaLnBrk="1" hangingPunct="1"/>
              <a:t>19</a:t>
            </a:fld>
            <a:endParaRPr lang="en-US" altLang="en-US">
              <a:solidFill>
                <a:schemeClr val="tx1"/>
              </a:solidFill>
              <a:latin typeface="Verdana" charset="0"/>
              <a:ea typeface="Verdana" charset="0"/>
              <a:cs typeface="Verdana" charset="0"/>
              <a:sym typeface="Verdana" charset="0"/>
            </a:endParaRPr>
          </a:p>
        </p:txBody>
      </p:sp>
      <p:sp>
        <p:nvSpPr>
          <p:cNvPr id="49155"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9156"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9157"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49158"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51205" name="Rectangle 5"/>
          <p:cNvSpPr>
            <a:spLocks noGrp="1" noChangeArrowheads="1"/>
          </p:cNvSpPr>
          <p:nvPr>
            <p:ph type="title"/>
          </p:nvPr>
        </p:nvSpPr>
        <p:spPr>
          <a:xfrm>
            <a:off x="754063" y="2016125"/>
            <a:ext cx="8186737" cy="1143000"/>
          </a:xfrm>
        </p:spPr>
        <p:txBody>
          <a:bodyPr/>
          <a:lstStyle/>
          <a:p>
            <a:pPr eaLnBrk="1" hangingPunct="1">
              <a:defRPr/>
            </a:pPr>
            <a:r>
              <a:rPr lang="en-US" altLang="en-US" sz="2800" smtClean="0"/>
              <a:t>Figure 1.11</a:t>
            </a:r>
            <a:r>
              <a:rPr lang="en-US" altLang="en-US" sz="4000" smtClean="0"/>
              <a:t> </a:t>
            </a:r>
            <a:r>
              <a:rPr lang="en-US" altLang="en-US" sz="2800" smtClean="0"/>
              <a:t>Mintzberg’s 10 Managerial Roles.</a:t>
            </a:r>
          </a:p>
        </p:txBody>
      </p:sp>
      <p:sp>
        <p:nvSpPr>
          <p:cNvPr id="49160"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45</a:t>
            </a:r>
          </a:p>
        </p:txBody>
      </p:sp>
      <p:sp>
        <p:nvSpPr>
          <p:cNvPr id="49161"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pic>
        <p:nvPicPr>
          <p:cNvPr id="51208" name="Picture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3111500"/>
            <a:ext cx="8154988" cy="242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6754304" presetClass="entr" presetSubtype="77499136" fill="hold" grpId="0" nodeType="clickEffect">
                                  <p:stCondLst>
                                    <p:cond delay="0"/>
                                  </p:stCondLst>
                                  <p:childTnLst>
                                    <p:set>
                                      <p:cBhvr>
                                        <p:cTn id="6" dur="1" fill="hold">
                                          <p:stCondLst>
                                            <p:cond delay="499"/>
                                          </p:stCondLst>
                                        </p:cTn>
                                        <p:tgtEl>
                                          <p:spTgt spid="5120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51208"/>
                                        </p:tgtEl>
                                        <p:attrNameLst>
                                          <p:attrName>style.visibility</p:attrName>
                                        </p:attrNameLst>
                                      </p:cBhvr>
                                      <p:to>
                                        <p:strVal val="visible"/>
                                      </p:to>
                                    </p:set>
                                    <p:animEffect transition="in" filter="wipe(up)">
                                      <p:cBhvr>
                                        <p:cTn id="11" dur="500"/>
                                        <p:tgtEl>
                                          <p:spTgt spid="512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0A2BA386-CCA5-40E9-AE87-E782B3467715}" type="slidenum">
              <a:rPr lang="en-US" altLang="en-US">
                <a:solidFill>
                  <a:schemeClr val="tx1"/>
                </a:solidFill>
                <a:latin typeface="Verdana" charset="0"/>
                <a:ea typeface="Verdana" charset="0"/>
                <a:cs typeface="Verdana" charset="0"/>
                <a:sym typeface="Verdana" charset="0"/>
              </a:rPr>
              <a:pPr eaLnBrk="1" hangingPunct="1"/>
              <a:t>20</a:t>
            </a:fld>
            <a:endParaRPr lang="en-US" altLang="en-US">
              <a:solidFill>
                <a:schemeClr val="tx1"/>
              </a:solidFill>
              <a:latin typeface="Verdana" charset="0"/>
              <a:ea typeface="Verdana" charset="0"/>
              <a:cs typeface="Verdana" charset="0"/>
              <a:sym typeface="Verdana" charset="0"/>
            </a:endParaRPr>
          </a:p>
        </p:txBody>
      </p:sp>
      <p:sp>
        <p:nvSpPr>
          <p:cNvPr id="53251"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53252"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53253" name="Rectangle 3"/>
          <p:cNvSpPr>
            <a:spLocks/>
          </p:cNvSpPr>
          <p:nvPr/>
        </p:nvSpPr>
        <p:spPr bwMode="auto">
          <a:xfrm>
            <a:off x="0" y="0"/>
            <a:ext cx="298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53254"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55301" name="Rectangle 5"/>
          <p:cNvSpPr>
            <a:spLocks noGrp="1" noChangeArrowheads="1"/>
          </p:cNvSpPr>
          <p:nvPr>
            <p:ph type="body" idx="1"/>
          </p:nvPr>
        </p:nvSpPr>
        <p:spPr>
          <a:xfrm>
            <a:off x="762000" y="1549400"/>
            <a:ext cx="7848600" cy="5308600"/>
          </a:xfrm>
          <a:extLst>
            <a:ext uri="{91240B29-F687-4F45-9708-019B960494DF}">
              <a14:hiddenLine xmlns:a14="http://schemas.microsoft.com/office/drawing/2010/main" w="9525">
                <a:solidFill>
                  <a:schemeClr val="tx1"/>
                </a:solidFill>
                <a:miter lim="800000"/>
                <a:headEnd/>
                <a:tailEnd/>
              </a14:hiddenLine>
            </a:ext>
          </a:extLst>
        </p:spPr>
        <p:txBody>
          <a:bodyPr/>
          <a:lstStyle/>
          <a:p>
            <a:pPr marL="304800" indent="-304800" eaLnBrk="1" hangingPunct="1">
              <a:lnSpc>
                <a:spcPct val="110000"/>
              </a:lnSpc>
              <a:spcBef>
                <a:spcPct val="0"/>
              </a:spcBef>
              <a:buSzPct val="88000"/>
              <a:buFont typeface="Wingdings" charset="2"/>
              <a:buChar char="Ø"/>
            </a:pPr>
            <a:r>
              <a:rPr lang="en-US" altLang="en-US" sz="2600" smtClean="0">
                <a:solidFill>
                  <a:schemeClr val="tx1"/>
                </a:solidFill>
                <a:latin typeface="Georgia Bold" charset="0"/>
                <a:ea typeface="Georgia Bold" charset="0"/>
                <a:cs typeface="Georgia Bold" charset="0"/>
                <a:sym typeface="Georgia Bold" charset="0"/>
              </a:rPr>
              <a:t>Essential managerial skills</a:t>
            </a:r>
            <a:endParaRPr lang="en-US" altLang="en-US" sz="2600" smtClean="0">
              <a:solidFill>
                <a:schemeClr val="tx1"/>
              </a:solidFill>
              <a:latin typeface="Georgia Bold" charset="0"/>
              <a:ea typeface="ヒラギノ明朝 ProN W6" charset="0"/>
              <a:cs typeface="ヒラギノ明朝 ProN W6" charset="0"/>
              <a:sym typeface="Georgia Bold" charset="0"/>
            </a:endParaRPr>
          </a:p>
          <a:p>
            <a:pPr marL="704850" lvl="1" eaLnBrk="1" hangingPunct="1">
              <a:lnSpc>
                <a:spcPct val="110000"/>
              </a:lnSpc>
              <a:spcBef>
                <a:spcPts val="500"/>
              </a:spcBef>
              <a:buSzPct val="120000"/>
            </a:pPr>
            <a:r>
              <a:rPr lang="en-US" altLang="en-US" sz="2400" smtClean="0">
                <a:solidFill>
                  <a:srgbClr val="6E0500"/>
                </a:solidFill>
              </a:rPr>
              <a:t>Skill</a:t>
            </a:r>
            <a:r>
              <a:rPr lang="en-US" altLang="en-US" sz="2400" smtClean="0"/>
              <a:t> — the ability to translate knowledge into action that results in desired performance.</a:t>
            </a:r>
          </a:p>
          <a:p>
            <a:pPr marL="704850" lvl="1" eaLnBrk="1" hangingPunct="1">
              <a:lnSpc>
                <a:spcPct val="110000"/>
              </a:lnSpc>
              <a:spcBef>
                <a:spcPts val="500"/>
              </a:spcBef>
              <a:buSzPct val="120000"/>
            </a:pPr>
            <a:r>
              <a:rPr lang="en-US" altLang="en-US" sz="2400" smtClean="0">
                <a:solidFill>
                  <a:srgbClr val="6E0500"/>
                </a:solidFill>
              </a:rPr>
              <a:t>Technical skill </a:t>
            </a:r>
            <a:r>
              <a:rPr lang="en-US" altLang="en-US" sz="2400" smtClean="0"/>
              <a:t>— the ability to apply a special proficiency or expertise to perform particular tasks.</a:t>
            </a:r>
          </a:p>
          <a:p>
            <a:pPr marL="704850" lvl="1" eaLnBrk="1" hangingPunct="1">
              <a:lnSpc>
                <a:spcPct val="110000"/>
              </a:lnSpc>
              <a:spcBef>
                <a:spcPts val="500"/>
              </a:spcBef>
              <a:buSzPct val="120000"/>
            </a:pPr>
            <a:r>
              <a:rPr lang="en-US" altLang="en-US" sz="2400" smtClean="0">
                <a:solidFill>
                  <a:srgbClr val="6E0500"/>
                </a:solidFill>
              </a:rPr>
              <a:t>Human or interpersonal skill </a:t>
            </a:r>
            <a:r>
              <a:rPr lang="en-US" altLang="en-US" sz="2400" smtClean="0"/>
              <a:t>— the ability to work well in cooperation with others.</a:t>
            </a:r>
          </a:p>
          <a:p>
            <a:pPr marL="1219200" lvl="2" indent="-342900" eaLnBrk="1" hangingPunct="1">
              <a:lnSpc>
                <a:spcPct val="110000"/>
              </a:lnSpc>
              <a:spcBef>
                <a:spcPts val="400"/>
              </a:spcBef>
              <a:buSzPct val="80000"/>
              <a:buFont typeface="Wingdings" charset="2"/>
              <a:buChar char="Ø"/>
            </a:pPr>
            <a:r>
              <a:rPr lang="en-US" altLang="en-US" sz="2200" smtClean="0">
                <a:solidFill>
                  <a:srgbClr val="6E0500"/>
                </a:solidFill>
              </a:rPr>
              <a:t>Emotional intelligence </a:t>
            </a:r>
            <a:r>
              <a:rPr lang="en-US" altLang="en-US" sz="2200" smtClean="0"/>
              <a:t>is the ability to manage ourselves and relationships effectively</a:t>
            </a:r>
          </a:p>
          <a:p>
            <a:pPr marL="704850" lvl="1" eaLnBrk="1" hangingPunct="1">
              <a:lnSpc>
                <a:spcPct val="110000"/>
              </a:lnSpc>
              <a:spcBef>
                <a:spcPts val="500"/>
              </a:spcBef>
              <a:buSzPct val="120000"/>
            </a:pPr>
            <a:r>
              <a:rPr lang="en-US" altLang="en-US" sz="2400" smtClean="0">
                <a:solidFill>
                  <a:srgbClr val="6E0500"/>
                </a:solidFill>
              </a:rPr>
              <a:t>Conceptual skill </a:t>
            </a:r>
            <a:r>
              <a:rPr lang="en-US" altLang="en-US" sz="2400" smtClean="0"/>
              <a:t>— the ability to think critically and analytically to solve complex problems.</a:t>
            </a:r>
          </a:p>
        </p:txBody>
      </p:sp>
      <p:sp>
        <p:nvSpPr>
          <p:cNvPr id="53256"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49</a:t>
            </a:r>
          </a:p>
        </p:txBody>
      </p:sp>
      <p:sp>
        <p:nvSpPr>
          <p:cNvPr id="53257"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7730944" presetClass="entr" presetSubtype="71983400" fill="hold" grpId="0" nodeType="clickEffect">
                                  <p:stCondLst>
                                    <p:cond delay="0"/>
                                  </p:stCondLst>
                                  <p:childTnLst>
                                    <p:set>
                                      <p:cBhvr>
                                        <p:cTn id="6" dur="1" fill="hold">
                                          <p:stCondLst>
                                            <p:cond delay="499"/>
                                          </p:stCondLst>
                                        </p:cTn>
                                        <p:tgtEl>
                                          <p:spTgt spid="55301">
                                            <p:txEl>
                                              <p:pRg st="0" end="0"/>
                                            </p:txEl>
                                          </p:spTgt>
                                        </p:tgtEl>
                                        <p:attrNameLst>
                                          <p:attrName>style.visibility</p:attrName>
                                        </p:attrNameLst>
                                      </p:cBhvr>
                                      <p:to>
                                        <p:strVal val="visible"/>
                                      </p:to>
                                    </p:set>
                                  </p:childTnLst>
                                </p:cTn>
                              </p:par>
                              <p:par>
                                <p:cTn id="7" presetID="77730944" presetClass="entr" presetSubtype="71983400" fill="hold" grpId="0" nodeType="withEffect">
                                  <p:stCondLst>
                                    <p:cond delay="0"/>
                                  </p:stCondLst>
                                  <p:childTnLst>
                                    <p:set>
                                      <p:cBhvr>
                                        <p:cTn id="8" dur="1" fill="hold">
                                          <p:stCondLst>
                                            <p:cond delay="499"/>
                                          </p:stCondLst>
                                        </p:cTn>
                                        <p:tgtEl>
                                          <p:spTgt spid="55301">
                                            <p:txEl>
                                              <p:pRg st="1" end="1"/>
                                            </p:txEl>
                                          </p:spTgt>
                                        </p:tgtEl>
                                        <p:attrNameLst>
                                          <p:attrName>style.visibility</p:attrName>
                                        </p:attrNameLst>
                                      </p:cBhvr>
                                      <p:to>
                                        <p:strVal val="visible"/>
                                      </p:to>
                                    </p:set>
                                  </p:childTnLst>
                                </p:cTn>
                              </p:par>
                              <p:par>
                                <p:cTn id="9" presetID="77730944" presetClass="entr" presetSubtype="71983400" fill="hold" grpId="0" nodeType="withEffect">
                                  <p:stCondLst>
                                    <p:cond delay="0"/>
                                  </p:stCondLst>
                                  <p:childTnLst>
                                    <p:set>
                                      <p:cBhvr>
                                        <p:cTn id="10" dur="1" fill="hold">
                                          <p:stCondLst>
                                            <p:cond delay="499"/>
                                          </p:stCondLst>
                                        </p:cTn>
                                        <p:tgtEl>
                                          <p:spTgt spid="55301">
                                            <p:txEl>
                                              <p:pRg st="2" end="2"/>
                                            </p:txEl>
                                          </p:spTgt>
                                        </p:tgtEl>
                                        <p:attrNameLst>
                                          <p:attrName>style.visibility</p:attrName>
                                        </p:attrNameLst>
                                      </p:cBhvr>
                                      <p:to>
                                        <p:strVal val="visible"/>
                                      </p:to>
                                    </p:set>
                                  </p:childTnLst>
                                </p:cTn>
                              </p:par>
                              <p:par>
                                <p:cTn id="11" presetID="77730944" presetClass="entr" presetSubtype="71983400" fill="hold" grpId="0" nodeType="withEffect">
                                  <p:stCondLst>
                                    <p:cond delay="0"/>
                                  </p:stCondLst>
                                  <p:childTnLst>
                                    <p:set>
                                      <p:cBhvr>
                                        <p:cTn id="12" dur="1" fill="hold">
                                          <p:stCondLst>
                                            <p:cond delay="499"/>
                                          </p:stCondLst>
                                        </p:cTn>
                                        <p:tgtEl>
                                          <p:spTgt spid="55301">
                                            <p:txEl>
                                              <p:pRg st="3" end="3"/>
                                            </p:txEl>
                                          </p:spTgt>
                                        </p:tgtEl>
                                        <p:attrNameLst>
                                          <p:attrName>style.visibility</p:attrName>
                                        </p:attrNameLst>
                                      </p:cBhvr>
                                      <p:to>
                                        <p:strVal val="visible"/>
                                      </p:to>
                                    </p:set>
                                  </p:childTnLst>
                                </p:cTn>
                              </p:par>
                              <p:par>
                                <p:cTn id="13" presetID="77730944" presetClass="entr" presetSubtype="71983400" fill="hold" grpId="0" nodeType="withEffect">
                                  <p:stCondLst>
                                    <p:cond delay="0"/>
                                  </p:stCondLst>
                                  <p:childTnLst>
                                    <p:set>
                                      <p:cBhvr>
                                        <p:cTn id="14" dur="1" fill="hold">
                                          <p:stCondLst>
                                            <p:cond delay="499"/>
                                          </p:stCondLst>
                                        </p:cTn>
                                        <p:tgtEl>
                                          <p:spTgt spid="55301">
                                            <p:txEl>
                                              <p:pRg st="4" end="4"/>
                                            </p:txEl>
                                          </p:spTgt>
                                        </p:tgtEl>
                                        <p:attrNameLst>
                                          <p:attrName>style.visibility</p:attrName>
                                        </p:attrNameLst>
                                      </p:cBhvr>
                                      <p:to>
                                        <p:strVal val="visible"/>
                                      </p:to>
                                    </p:set>
                                  </p:childTnLst>
                                </p:cTn>
                              </p:par>
                              <p:par>
                                <p:cTn id="15" presetID="77730944" presetClass="entr" presetSubtype="71983400" fill="hold" grpId="0" nodeType="withEffect">
                                  <p:stCondLst>
                                    <p:cond delay="0"/>
                                  </p:stCondLst>
                                  <p:childTnLst>
                                    <p:set>
                                      <p:cBhvr>
                                        <p:cTn id="16" dur="1" fill="hold">
                                          <p:stCondLst>
                                            <p:cond delay="499"/>
                                          </p:stCondLst>
                                        </p:cTn>
                                        <p:tgtEl>
                                          <p:spTgt spid="55301">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274" name="Slide Number Placeholder 3"/>
          <p:cNvSpPr>
            <a:spLocks noGrp="1"/>
          </p:cNvSpPr>
          <p:nvPr>
            <p:ph type="sldNum" sz="quarter" idx="10"/>
          </p:nvPr>
        </p:nvSpPr>
        <p:spPr>
          <a:noFill/>
        </p:spPr>
        <p:txBody>
          <a:bodyP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fld id="{8777AEA3-3C63-4FD4-8DF3-98BCE951A519}" type="slidenum">
              <a:rPr lang="en-US" altLang="en-US">
                <a:solidFill>
                  <a:schemeClr val="tx1"/>
                </a:solidFill>
                <a:latin typeface="Verdana" charset="0"/>
                <a:ea typeface="Verdana" charset="0"/>
                <a:cs typeface="Verdana" charset="0"/>
                <a:sym typeface="Verdana" charset="0"/>
              </a:rPr>
              <a:pPr eaLnBrk="1" hangingPunct="1"/>
              <a:t>21</a:t>
            </a:fld>
            <a:endParaRPr lang="en-US" altLang="en-US">
              <a:solidFill>
                <a:schemeClr val="tx1"/>
              </a:solidFill>
              <a:latin typeface="Verdana" charset="0"/>
              <a:ea typeface="Verdana" charset="0"/>
              <a:cs typeface="Verdana" charset="0"/>
              <a:sym typeface="Verdana" charset="0"/>
            </a:endParaRPr>
          </a:p>
        </p:txBody>
      </p:sp>
      <p:sp>
        <p:nvSpPr>
          <p:cNvPr id="54275" name="Rectangle 1"/>
          <p:cNvSpPr>
            <a:spLocks/>
          </p:cNvSpPr>
          <p:nvPr/>
        </p:nvSpPr>
        <p:spPr bwMode="auto">
          <a:xfrm>
            <a:off x="0" y="6572250"/>
            <a:ext cx="9156700" cy="285750"/>
          </a:xfrm>
          <a:prstGeom prst="rect">
            <a:avLst/>
          </a:prstGeom>
          <a:solidFill>
            <a:schemeClr val="accent1"/>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54276" name="Rectangle 2"/>
          <p:cNvSpPr>
            <a:spLocks/>
          </p:cNvSpPr>
          <p:nvPr/>
        </p:nvSpPr>
        <p:spPr bwMode="auto">
          <a:xfrm>
            <a:off x="0" y="1588"/>
            <a:ext cx="9156700" cy="284162"/>
          </a:xfrm>
          <a:prstGeom prst="rect">
            <a:avLst/>
          </a:prstGeom>
          <a:solidFill>
            <a:srgbClr val="C4652D"/>
          </a:solidFill>
          <a:ln>
            <a:noFill/>
          </a:ln>
          <a:extLst>
            <a:ext uri="{91240B29-F687-4F45-9708-019B960494DF}">
              <a14:hiddenLine xmlns:a14="http://schemas.microsoft.com/office/drawing/2010/main" w="15875">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54277" name="Rectangle 3"/>
          <p:cNvSpPr>
            <a:spLocks/>
          </p:cNvSpPr>
          <p:nvPr/>
        </p:nvSpPr>
        <p:spPr bwMode="auto">
          <a:xfrm>
            <a:off x="428625" y="0"/>
            <a:ext cx="8299450" cy="6858000"/>
          </a:xfrm>
          <a:prstGeom prst="rect">
            <a:avLst/>
          </a:prstGeom>
          <a:solidFill>
            <a:srgbClr val="FFFFFF">
              <a:alpha val="29411"/>
            </a:srgbClr>
          </a:solidFill>
          <a:ln>
            <a:noFill/>
          </a:ln>
          <a:extLst>
            <a:ext uri="{91240B29-F687-4F45-9708-019B960494DF}">
              <a14:hiddenLine xmlns:a14="http://schemas.microsoft.com/office/drawing/2010/main" w="15875" cap="sq">
                <a:solidFill>
                  <a:schemeClr val="tx1"/>
                </a:solidFill>
                <a:round/>
                <a:headEnd/>
                <a:tailEnd/>
              </a14:hiddenLine>
            </a:ext>
          </a:extLst>
        </p:spPr>
        <p:txBody>
          <a:bodyPr lIns="0" tIns="0" rIns="0" bIns="0"/>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eaLnBrk="1" hangingPunct="1"/>
            <a:endParaRPr lang="en-CA" altLang="en-US"/>
          </a:p>
        </p:txBody>
      </p:sp>
      <p:sp>
        <p:nvSpPr>
          <p:cNvPr id="54278" name="Rectangle 4"/>
          <p:cNvSpPr>
            <a:spLocks/>
          </p:cNvSpPr>
          <p:nvPr/>
        </p:nvSpPr>
        <p:spPr bwMode="auto">
          <a:xfrm>
            <a:off x="3124200" y="6581775"/>
            <a:ext cx="2921000" cy="26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38100" tIns="38100" rIns="38100" bIns="38100" anchor="ctr"/>
          <a:lstStyle>
            <a:lvl1pPr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a:solidFill>
                  <a:schemeClr val="tx1"/>
                </a:solidFill>
                <a:latin typeface="Verdana" charset="0"/>
                <a:ea typeface="Verdana" charset="0"/>
                <a:cs typeface="Verdana" charset="0"/>
                <a:sym typeface="Verdana" charset="0"/>
              </a:rPr>
              <a:t>Management 3e- Chapter 1</a:t>
            </a:r>
          </a:p>
        </p:txBody>
      </p:sp>
      <p:sp>
        <p:nvSpPr>
          <p:cNvPr id="56325" name="Rectangle 5"/>
          <p:cNvSpPr>
            <a:spLocks noGrp="1" noChangeArrowheads="1"/>
          </p:cNvSpPr>
          <p:nvPr>
            <p:ph type="title"/>
          </p:nvPr>
        </p:nvSpPr>
        <p:spPr>
          <a:xfrm>
            <a:off x="792163" y="1330325"/>
            <a:ext cx="8186737" cy="1143000"/>
          </a:xfrm>
        </p:spPr>
        <p:txBody>
          <a:bodyPr/>
          <a:lstStyle/>
          <a:p>
            <a:pPr eaLnBrk="1" hangingPunct="1">
              <a:defRPr/>
            </a:pPr>
            <a:r>
              <a:rPr lang="en-US" altLang="en-US" sz="2400" smtClean="0"/>
              <a:t>Figure 1.12</a:t>
            </a:r>
            <a:r>
              <a:rPr lang="en-US" altLang="en-US" smtClean="0"/>
              <a:t> </a:t>
            </a:r>
            <a:r>
              <a:rPr lang="en-US" altLang="en-US" sz="2400" smtClean="0"/>
              <a:t>Katz’s Essential Managerial Skills.</a:t>
            </a:r>
          </a:p>
        </p:txBody>
      </p:sp>
      <p:sp>
        <p:nvSpPr>
          <p:cNvPr id="54280" name="Rectangle 6"/>
          <p:cNvSpPr>
            <a:spLocks/>
          </p:cNvSpPr>
          <p:nvPr/>
        </p:nvSpPr>
        <p:spPr bwMode="auto">
          <a:xfrm>
            <a:off x="8350250" y="6578600"/>
            <a:ext cx="349250" cy="29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txBody>
          <a:bodyPr wrap="none" lIns="0" tIns="0" rIns="40639" bIns="0" anchor="ctr">
            <a:spAutoFit/>
          </a:bodyPr>
          <a:lstStyle>
            <a:lvl1pPr marL="39688" eaLnBrk="0" hangingPunct="0">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defRPr sz="1200">
                <a:solidFill>
                  <a:srgbClr val="000000"/>
                </a:solidFill>
                <a:latin typeface="Gill Sans" charset="0"/>
                <a:ea typeface="ヒラギノ角ゴ ProN W3" charset="0"/>
                <a:cs typeface="ヒラギノ角ゴ ProN W3" charset="0"/>
                <a:sym typeface="Gill Sans" charset="0"/>
              </a:defRPr>
            </a:lvl9pPr>
          </a:lstStyle>
          <a:p>
            <a:pPr algn="r" eaLnBrk="1" hangingPunct="1"/>
            <a:r>
              <a:rPr lang="en-US" altLang="en-US">
                <a:solidFill>
                  <a:schemeClr val="tx1"/>
                </a:solidFill>
                <a:latin typeface="Verdana" charset="0"/>
                <a:ea typeface="Verdana" charset="0"/>
                <a:cs typeface="Verdana" charset="0"/>
                <a:sym typeface="Verdana" charset="0"/>
              </a:rPr>
              <a:t>50</a:t>
            </a:r>
          </a:p>
        </p:txBody>
      </p:sp>
      <p:sp>
        <p:nvSpPr>
          <p:cNvPr id="54281" name="Rectangle 7"/>
          <p:cNvSpPr>
            <a:spLocks/>
          </p:cNvSpPr>
          <p:nvPr/>
        </p:nvSpPr>
        <p:spPr bwMode="auto">
          <a:xfrm>
            <a:off x="457200" y="800100"/>
            <a:ext cx="8470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chemeClr val="tx1"/>
                </a:solidFill>
                <a:round/>
                <a:headEnd/>
                <a:tailEnd/>
              </a14:hiddenLine>
            </a:ext>
          </a:extLst>
        </p:spPr>
        <p:txBody>
          <a:bodyPr lIns="0" tIns="0" rIns="0" bIns="0" anchor="ctr"/>
          <a:lstStyle>
            <a:lvl1pPr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1pPr>
            <a:lvl2pPr marL="742950" indent="-28575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2pPr>
            <a:lvl3pPr marL="11430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3pPr>
            <a:lvl4pPr marL="16002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4pPr>
            <a:lvl5pPr marL="2057400" indent="-228600" eaLnBrk="0" hangingPunct="0">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5pPr>
            <a:lvl6pPr marL="25146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6pPr>
            <a:lvl7pPr marL="29718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7pPr>
            <a:lvl8pPr marL="34290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8pPr>
            <a:lvl9pPr marL="3886200" indent="-228600" eaLnBrk="0" fontAlgn="base" hangingPunct="0">
              <a:spcBef>
                <a:spcPct val="0"/>
              </a:spcBef>
              <a:spcAft>
                <a:spcPct val="0"/>
              </a:spcAft>
              <a:tabLst>
                <a:tab pos="355600" algn="l"/>
                <a:tab pos="711200" algn="l"/>
                <a:tab pos="1066800" algn="l"/>
                <a:tab pos="1422400" algn="l"/>
                <a:tab pos="1778000" algn="l"/>
                <a:tab pos="2133600" algn="l"/>
                <a:tab pos="2489200" algn="l"/>
                <a:tab pos="2844800" algn="l"/>
                <a:tab pos="3200400" algn="l"/>
                <a:tab pos="3556000" algn="l"/>
                <a:tab pos="3911600" algn="l"/>
                <a:tab pos="4267200" algn="l"/>
                <a:tab pos="4572000" algn="l"/>
              </a:tabLst>
              <a:defRPr sz="1200">
                <a:solidFill>
                  <a:srgbClr val="000000"/>
                </a:solidFill>
                <a:latin typeface="Gill Sans" charset="0"/>
                <a:ea typeface="ヒラギノ角ゴ ProN W3" charset="0"/>
                <a:cs typeface="ヒラギノ角ゴ ProN W3" charset="0"/>
                <a:sym typeface="Gill Sans" charset="0"/>
              </a:defRPr>
            </a:lvl9pPr>
          </a:lstStyle>
          <a:p>
            <a:pPr algn="ctr" eaLnBrk="1" hangingPunct="1"/>
            <a:r>
              <a:rPr lang="en-US" altLang="en-US" sz="3200">
                <a:solidFill>
                  <a:schemeClr val="tx1"/>
                </a:solidFill>
                <a:latin typeface="Times New Roman Bold" charset="0"/>
                <a:cs typeface="Times New Roman Bold" charset="0"/>
                <a:sym typeface="Times New Roman Bold" charset="0"/>
              </a:rPr>
              <a:t>The Management Process</a:t>
            </a:r>
          </a:p>
        </p:txBody>
      </p:sp>
      <p:pic>
        <p:nvPicPr>
          <p:cNvPr id="56328" name="Picture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578100"/>
            <a:ext cx="7978775"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a:tailEnd/>
              </a14:hiddenLine>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7731328" presetClass="entr" presetSubtype="77762216" fill="hold" grpId="0" nodeType="clickEffect">
                                  <p:stCondLst>
                                    <p:cond delay="0"/>
                                  </p:stCondLst>
                                  <p:childTnLst>
                                    <p:set>
                                      <p:cBhvr>
                                        <p:cTn id="6" dur="1" fill="hold">
                                          <p:stCondLst>
                                            <p:cond delay="499"/>
                                          </p:stCondLst>
                                        </p:cTn>
                                        <p:tgtEl>
                                          <p:spTgt spid="5632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56328"/>
                                        </p:tgtEl>
                                        <p:attrNameLst>
                                          <p:attrName>style.visibility</p:attrName>
                                        </p:attrNameLst>
                                      </p:cBhvr>
                                      <p:to>
                                        <p:strVal val="visible"/>
                                      </p:to>
                                    </p:set>
                                    <p:animEffect transition="in" filter="wipe(up)">
                                      <p:cBhvr>
                                        <p:cTn id="11" dur="500"/>
                                        <p:tgtEl>
                                          <p:spTgt spid="563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92BE60E-6F90-482C-945E-1153B2467510}" type="slidenum">
              <a:rPr lang="en-US" altLang="en-US" smtClean="0">
                <a:latin typeface="Arial Black" pitchFamily="34" charset="0"/>
              </a:rPr>
              <a:pPr eaLnBrk="1" hangingPunct="1"/>
              <a:t>22</a:t>
            </a:fld>
            <a:endParaRPr lang="en-US" altLang="en-US" smtClean="0">
              <a:latin typeface="Arial Black" pitchFamily="34" charset="0"/>
            </a:endParaRPr>
          </a:p>
        </p:txBody>
      </p:sp>
      <p:sp>
        <p:nvSpPr>
          <p:cNvPr id="10243" name="Rectangle 2"/>
          <p:cNvSpPr>
            <a:spLocks noGrp="1" noChangeArrowheads="1"/>
          </p:cNvSpPr>
          <p:nvPr>
            <p:ph type="title"/>
          </p:nvPr>
        </p:nvSpPr>
        <p:spPr/>
        <p:txBody>
          <a:bodyPr/>
          <a:lstStyle/>
          <a:p>
            <a:pPr eaLnBrk="1" hangingPunct="1"/>
            <a:r>
              <a:rPr lang="en-CA" altLang="en-US" sz="3200" b="1" smtClean="0"/>
              <a:t>About this course…..</a:t>
            </a:r>
            <a:endParaRPr lang="en-US" altLang="en-US" sz="3200" b="1" smtClean="0"/>
          </a:p>
        </p:txBody>
      </p:sp>
      <p:sp>
        <p:nvSpPr>
          <p:cNvPr id="10244" name="Rectangle 3"/>
          <p:cNvSpPr>
            <a:spLocks noGrp="1" noChangeArrowheads="1"/>
          </p:cNvSpPr>
          <p:nvPr>
            <p:ph type="body" sz="half" idx="1"/>
          </p:nvPr>
        </p:nvSpPr>
        <p:spPr/>
        <p:txBody>
          <a:bodyPr/>
          <a:lstStyle/>
          <a:p>
            <a:pPr eaLnBrk="1" hangingPunct="1">
              <a:lnSpc>
                <a:spcPct val="80000"/>
              </a:lnSpc>
            </a:pPr>
            <a:r>
              <a:rPr lang="en-US" altLang="en-US" sz="2400" dirty="0" smtClean="0"/>
              <a:t>An introductory course on business management</a:t>
            </a:r>
          </a:p>
          <a:p>
            <a:pPr eaLnBrk="1" hangingPunct="1">
              <a:lnSpc>
                <a:spcPct val="80000"/>
              </a:lnSpc>
            </a:pPr>
            <a:r>
              <a:rPr lang="en-US" altLang="en-US" sz="2400" dirty="0" smtClean="0"/>
              <a:t>Formal lectures, discussions, videos, case studies</a:t>
            </a:r>
          </a:p>
          <a:p>
            <a:pPr eaLnBrk="1" hangingPunct="1">
              <a:lnSpc>
                <a:spcPct val="80000"/>
              </a:lnSpc>
            </a:pPr>
            <a:r>
              <a:rPr lang="en-US" altLang="en-US" sz="2400" dirty="0" smtClean="0"/>
              <a:t>Considerable in-class discussion </a:t>
            </a:r>
          </a:p>
          <a:p>
            <a:pPr eaLnBrk="1" hangingPunct="1">
              <a:lnSpc>
                <a:spcPct val="80000"/>
              </a:lnSpc>
            </a:pPr>
            <a:r>
              <a:rPr lang="en-US" altLang="en-US" sz="2400" dirty="0" smtClean="0"/>
              <a:t>Considerable material to be covered in a relatively short period of time</a:t>
            </a:r>
          </a:p>
          <a:p>
            <a:pPr eaLnBrk="1" hangingPunct="1">
              <a:lnSpc>
                <a:spcPct val="80000"/>
              </a:lnSpc>
            </a:pPr>
            <a:endParaRPr lang="en-US" altLang="en-US" sz="2400" dirty="0" smtClean="0"/>
          </a:p>
        </p:txBody>
      </p:sp>
      <p:pic>
        <p:nvPicPr>
          <p:cNvPr id="10245" name="Picture 4" descr="MCj03554730000[1]"/>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5029200" y="2057400"/>
            <a:ext cx="3276600" cy="3810000"/>
          </a:xfrm>
        </p:spPr>
      </p:pic>
    </p:spTree>
    <p:extLst>
      <p:ext uri="{BB962C8B-B14F-4D97-AF65-F5344CB8AC3E}">
        <p14:creationId xmlns:p14="http://schemas.microsoft.com/office/powerpoint/2010/main" val="20034137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92BE60E-6F90-482C-945E-1153B2467510}" type="slidenum">
              <a:rPr lang="en-US" altLang="en-US" smtClean="0">
                <a:latin typeface="Arial Black" pitchFamily="34" charset="0"/>
              </a:rPr>
              <a:pPr eaLnBrk="1" hangingPunct="1"/>
              <a:t>23</a:t>
            </a:fld>
            <a:endParaRPr lang="en-US" altLang="en-US" smtClean="0">
              <a:latin typeface="Arial Black" pitchFamily="34" charset="0"/>
            </a:endParaRPr>
          </a:p>
        </p:txBody>
      </p:sp>
      <p:sp>
        <p:nvSpPr>
          <p:cNvPr id="10243" name="Rectangle 2"/>
          <p:cNvSpPr>
            <a:spLocks noGrp="1" noChangeArrowheads="1"/>
          </p:cNvSpPr>
          <p:nvPr>
            <p:ph type="title"/>
          </p:nvPr>
        </p:nvSpPr>
        <p:spPr/>
        <p:txBody>
          <a:bodyPr/>
          <a:lstStyle/>
          <a:p>
            <a:pPr eaLnBrk="1" hangingPunct="1"/>
            <a:r>
              <a:rPr lang="en-CA" altLang="en-US" sz="3200" b="1" smtClean="0"/>
              <a:t>About this course…..</a:t>
            </a:r>
            <a:endParaRPr lang="en-US" altLang="en-US" sz="3200" b="1" smtClean="0"/>
          </a:p>
        </p:txBody>
      </p:sp>
      <p:sp>
        <p:nvSpPr>
          <p:cNvPr id="10244" name="Rectangle 3"/>
          <p:cNvSpPr>
            <a:spLocks noGrp="1" noChangeArrowheads="1"/>
          </p:cNvSpPr>
          <p:nvPr>
            <p:ph type="body" sz="half" idx="1"/>
          </p:nvPr>
        </p:nvSpPr>
        <p:spPr/>
        <p:txBody>
          <a:bodyPr/>
          <a:lstStyle/>
          <a:p>
            <a:pPr eaLnBrk="1" hangingPunct="1">
              <a:lnSpc>
                <a:spcPct val="80000"/>
              </a:lnSpc>
            </a:pPr>
            <a:r>
              <a:rPr lang="en-US" altLang="en-US" sz="2400" dirty="0" smtClean="0"/>
              <a:t>Program Learning Goals:</a:t>
            </a:r>
          </a:p>
          <a:p>
            <a:pPr lvl="1" eaLnBrk="1" hangingPunct="1">
              <a:lnSpc>
                <a:spcPct val="80000"/>
              </a:lnSpc>
            </a:pPr>
            <a:r>
              <a:rPr lang="en-US" altLang="en-US" sz="2000" dirty="0" smtClean="0"/>
              <a:t>LG1 – Understand, Apply and Integrate Core Management Disciplines</a:t>
            </a:r>
          </a:p>
          <a:p>
            <a:pPr lvl="1" eaLnBrk="1" hangingPunct="1">
              <a:lnSpc>
                <a:spcPct val="80000"/>
              </a:lnSpc>
            </a:pPr>
            <a:r>
              <a:rPr lang="en-US" altLang="en-US" sz="2000" dirty="0" smtClean="0"/>
              <a:t>LG3 </a:t>
            </a:r>
            <a:r>
              <a:rPr lang="en-US" altLang="en-US" sz="2000" dirty="0" smtClean="0"/>
              <a:t>– Demonstrate Leadership, Interpersonal and Communication Skills</a:t>
            </a:r>
          </a:p>
          <a:p>
            <a:pPr lvl="1" eaLnBrk="1" hangingPunct="1">
              <a:lnSpc>
                <a:spcPct val="80000"/>
              </a:lnSpc>
            </a:pPr>
            <a:r>
              <a:rPr lang="en-US" altLang="en-US" sz="2000" dirty="0" smtClean="0"/>
              <a:t>LG5 </a:t>
            </a:r>
            <a:r>
              <a:rPr lang="en-US" altLang="en-US" sz="2000" dirty="0" smtClean="0"/>
              <a:t>– Unlocking the Value of Globalization</a:t>
            </a:r>
          </a:p>
          <a:p>
            <a:pPr eaLnBrk="1" hangingPunct="1">
              <a:lnSpc>
                <a:spcPct val="80000"/>
              </a:lnSpc>
            </a:pPr>
            <a:endParaRPr lang="en-US" altLang="en-US" sz="2400" dirty="0" smtClean="0"/>
          </a:p>
        </p:txBody>
      </p:sp>
      <p:pic>
        <p:nvPicPr>
          <p:cNvPr id="10245" name="Picture 4" descr="MCj03554730000[1]"/>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5029200" y="2057400"/>
            <a:ext cx="3276600" cy="3810000"/>
          </a:xfrm>
        </p:spPr>
      </p:pic>
    </p:spTree>
    <p:extLst>
      <p:ext uri="{BB962C8B-B14F-4D97-AF65-F5344CB8AC3E}">
        <p14:creationId xmlns:p14="http://schemas.microsoft.com/office/powerpoint/2010/main" val="2925758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Number Placeholder 4"/>
          <p:cNvSpPr>
            <a:spLocks noGrp="1"/>
          </p:cNvSpPr>
          <p:nvPr>
            <p:ph type="sldNum" sz="quarter" idx="4294967295"/>
          </p:nvPr>
        </p:nvSpPr>
        <p:spPr>
          <a:xfrm>
            <a:off x="6553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FFF72FC-0773-4AEF-98A5-F4D90876790F}" type="slidenum">
              <a:rPr lang="en-US" altLang="en-US" smtClean="0">
                <a:latin typeface="Arial Black" pitchFamily="34" charset="0"/>
              </a:rPr>
              <a:pPr eaLnBrk="1" hangingPunct="1"/>
              <a:t>24</a:t>
            </a:fld>
            <a:endParaRPr lang="en-US" altLang="en-US" smtClean="0">
              <a:latin typeface="Arial Black" pitchFamily="34" charset="0"/>
            </a:endParaRPr>
          </a:p>
        </p:txBody>
      </p:sp>
      <p:sp>
        <p:nvSpPr>
          <p:cNvPr id="11267" name="Rectangle 2"/>
          <p:cNvSpPr>
            <a:spLocks noGrp="1" noChangeArrowheads="1"/>
          </p:cNvSpPr>
          <p:nvPr>
            <p:ph type="title"/>
          </p:nvPr>
        </p:nvSpPr>
        <p:spPr/>
        <p:txBody>
          <a:bodyPr/>
          <a:lstStyle/>
          <a:p>
            <a:pPr eaLnBrk="1" hangingPunct="1"/>
            <a:r>
              <a:rPr lang="en-US" altLang="en-US" sz="3200" b="1" smtClean="0"/>
              <a:t>About my </a:t>
            </a:r>
            <a:r>
              <a:rPr lang="en-US" altLang="en-US" sz="3200" b="1" u="sng" smtClean="0"/>
              <a:t>expectations</a:t>
            </a:r>
          </a:p>
        </p:txBody>
      </p:sp>
      <p:sp>
        <p:nvSpPr>
          <p:cNvPr id="11268" name="Rectangle 3"/>
          <p:cNvSpPr>
            <a:spLocks noGrp="1" noChangeArrowheads="1"/>
          </p:cNvSpPr>
          <p:nvPr>
            <p:ph type="body" idx="1"/>
          </p:nvPr>
        </p:nvSpPr>
        <p:spPr>
          <a:xfrm>
            <a:off x="457200" y="1752600"/>
            <a:ext cx="8305800" cy="4572000"/>
          </a:xfrm>
        </p:spPr>
        <p:txBody>
          <a:bodyPr/>
          <a:lstStyle/>
          <a:p>
            <a:pPr eaLnBrk="1" hangingPunct="1">
              <a:lnSpc>
                <a:spcPct val="90000"/>
              </a:lnSpc>
            </a:pPr>
            <a:r>
              <a:rPr lang="en-US" altLang="en-US" sz="2400" dirty="0" smtClean="0"/>
              <a:t>It is expected that:</a:t>
            </a:r>
          </a:p>
          <a:p>
            <a:pPr lvl="1" eaLnBrk="1" hangingPunct="1">
              <a:lnSpc>
                <a:spcPct val="90000"/>
              </a:lnSpc>
            </a:pPr>
            <a:r>
              <a:rPr lang="en-US" altLang="en-US" sz="2000" dirty="0" smtClean="0"/>
              <a:t>You will regularly attend all lectures</a:t>
            </a:r>
          </a:p>
          <a:p>
            <a:pPr lvl="1" eaLnBrk="1" hangingPunct="1">
              <a:lnSpc>
                <a:spcPct val="90000"/>
              </a:lnSpc>
            </a:pPr>
            <a:r>
              <a:rPr lang="en-US" altLang="en-US" sz="2000" dirty="0" smtClean="0"/>
              <a:t>You will come to the lectures </a:t>
            </a:r>
            <a:r>
              <a:rPr lang="en-US" altLang="en-US" sz="2000" u="sng" dirty="0" smtClean="0"/>
              <a:t>fully prepared</a:t>
            </a:r>
            <a:r>
              <a:rPr lang="en-US" altLang="en-US" sz="2000" dirty="0" smtClean="0"/>
              <a:t>: in other words you will read all the text material to be discussed in the lectures BEFORE the lecture</a:t>
            </a:r>
          </a:p>
          <a:p>
            <a:pPr lvl="1" eaLnBrk="1" hangingPunct="1">
              <a:lnSpc>
                <a:spcPct val="90000"/>
              </a:lnSpc>
            </a:pPr>
            <a:r>
              <a:rPr lang="en-US" altLang="en-US" sz="2000" dirty="0" smtClean="0"/>
              <a:t>You will fully participate fully in class discussions and in-class group discussions</a:t>
            </a:r>
          </a:p>
          <a:p>
            <a:pPr eaLnBrk="1" hangingPunct="1">
              <a:lnSpc>
                <a:spcPct val="90000"/>
              </a:lnSpc>
            </a:pPr>
            <a:r>
              <a:rPr lang="en-CA" altLang="en-US" sz="2400" dirty="0" smtClean="0"/>
              <a:t>It is also expected that </a:t>
            </a:r>
            <a:r>
              <a:rPr lang="en-CA" altLang="en-US" sz="2400" u="sng" dirty="0" smtClean="0"/>
              <a:t>you will not hesitate to contact me</a:t>
            </a:r>
            <a:r>
              <a:rPr lang="en-CA" altLang="en-US" sz="2400" dirty="0" smtClean="0"/>
              <a:t> for any reason relating to your educational experience in this course:</a:t>
            </a:r>
          </a:p>
          <a:p>
            <a:pPr lvl="1" eaLnBrk="1" hangingPunct="1">
              <a:lnSpc>
                <a:spcPct val="90000"/>
              </a:lnSpc>
            </a:pPr>
            <a:r>
              <a:rPr lang="en-CA" altLang="en-US" sz="2000" b="1" dirty="0" smtClean="0"/>
              <a:t>By e-mail</a:t>
            </a:r>
            <a:r>
              <a:rPr lang="en-CA" altLang="en-US" sz="2000" dirty="0" smtClean="0"/>
              <a:t>: </a:t>
            </a:r>
            <a:r>
              <a:rPr lang="en-CA" altLang="en-US" sz="2000" dirty="0" smtClean="0">
                <a:hlinkClick r:id="rId3"/>
              </a:rPr>
              <a:t>Delcorde@Telfer.uottawa.ca</a:t>
            </a:r>
            <a:endParaRPr lang="en-CA" altLang="en-US" sz="2000" dirty="0" smtClean="0"/>
          </a:p>
          <a:p>
            <a:pPr lvl="1" eaLnBrk="1" hangingPunct="1">
              <a:lnSpc>
                <a:spcPct val="90000"/>
              </a:lnSpc>
            </a:pPr>
            <a:r>
              <a:rPr lang="en-CA" altLang="en-US" sz="2000" b="1" dirty="0" smtClean="0"/>
              <a:t>In person</a:t>
            </a:r>
            <a:r>
              <a:rPr lang="en-CA" altLang="en-US" sz="2000" dirty="0" smtClean="0"/>
              <a:t>: DMS 1111D (by appointment)</a:t>
            </a:r>
          </a:p>
          <a:p>
            <a:pPr lvl="1" eaLnBrk="1" hangingPunct="1">
              <a:lnSpc>
                <a:spcPct val="90000"/>
              </a:lnSpc>
            </a:pPr>
            <a:r>
              <a:rPr lang="en-CA" altLang="en-US" sz="2000" b="1" dirty="0" smtClean="0"/>
              <a:t>By telephone</a:t>
            </a:r>
            <a:r>
              <a:rPr lang="en-CA" altLang="en-US" sz="2000" dirty="0" smtClean="0"/>
              <a:t>: (613) 562-5800 ext. 4890 (email preferred)</a:t>
            </a:r>
            <a:endParaRPr lang="en-US" altLang="en-US" sz="2000" dirty="0" smtClean="0"/>
          </a:p>
        </p:txBody>
      </p:sp>
    </p:spTree>
    <p:extLst>
      <p:ext uri="{BB962C8B-B14F-4D97-AF65-F5344CB8AC3E}">
        <p14:creationId xmlns:p14="http://schemas.microsoft.com/office/powerpoint/2010/main" val="76859392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p:cNvSpPr>
            <a:spLocks noGrp="1"/>
          </p:cNvSpPr>
          <p:nvPr>
            <p:ph type="sldNum" sz="quarter" idx="4294967295"/>
          </p:nvPr>
        </p:nvSpPr>
        <p:spPr>
          <a:xfrm>
            <a:off x="6553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539C98A0-D92B-43F1-B177-9A6E0A86F99B}" type="slidenum">
              <a:rPr lang="en-US" altLang="en-US" smtClean="0">
                <a:latin typeface="Arial Black" pitchFamily="34" charset="0"/>
              </a:rPr>
              <a:pPr eaLnBrk="1" hangingPunct="1"/>
              <a:t>25</a:t>
            </a:fld>
            <a:endParaRPr lang="en-US" altLang="en-US" smtClean="0">
              <a:latin typeface="Arial Black" pitchFamily="34" charset="0"/>
            </a:endParaRPr>
          </a:p>
        </p:txBody>
      </p:sp>
      <p:sp>
        <p:nvSpPr>
          <p:cNvPr id="12291" name="Rectangle 1026"/>
          <p:cNvSpPr>
            <a:spLocks noGrp="1" noChangeArrowheads="1"/>
          </p:cNvSpPr>
          <p:nvPr>
            <p:ph type="title"/>
          </p:nvPr>
        </p:nvSpPr>
        <p:spPr/>
        <p:txBody>
          <a:bodyPr/>
          <a:lstStyle/>
          <a:p>
            <a:pPr eaLnBrk="1" hangingPunct="1"/>
            <a:r>
              <a:rPr lang="en-US" altLang="en-US" sz="3200" b="1" smtClean="0"/>
              <a:t>About </a:t>
            </a:r>
            <a:r>
              <a:rPr lang="en-US" altLang="en-US" sz="3200" b="1" u="sng" smtClean="0"/>
              <a:t>email</a:t>
            </a:r>
            <a:r>
              <a:rPr lang="en-US" altLang="en-US" sz="3200" b="1" smtClean="0"/>
              <a:t>…</a:t>
            </a:r>
          </a:p>
        </p:txBody>
      </p:sp>
      <p:sp>
        <p:nvSpPr>
          <p:cNvPr id="12292" name="Rectangle 1027"/>
          <p:cNvSpPr>
            <a:spLocks noGrp="1" noChangeArrowheads="1"/>
          </p:cNvSpPr>
          <p:nvPr>
            <p:ph type="body" idx="1"/>
          </p:nvPr>
        </p:nvSpPr>
        <p:spPr>
          <a:xfrm>
            <a:off x="304800" y="1828800"/>
            <a:ext cx="8305800" cy="4495800"/>
          </a:xfrm>
        </p:spPr>
        <p:txBody>
          <a:bodyPr/>
          <a:lstStyle/>
          <a:p>
            <a:pPr eaLnBrk="1" hangingPunct="1">
              <a:lnSpc>
                <a:spcPct val="90000"/>
              </a:lnSpc>
            </a:pPr>
            <a:r>
              <a:rPr lang="en-US" altLang="en-US" sz="1800" dirty="0" smtClean="0"/>
              <a:t>I </a:t>
            </a:r>
            <a:r>
              <a:rPr lang="en-US" altLang="en-US" sz="1800" b="1" dirty="0" smtClean="0"/>
              <a:t>WILL:</a:t>
            </a:r>
          </a:p>
          <a:p>
            <a:pPr lvl="1" eaLnBrk="1" hangingPunct="1">
              <a:lnSpc>
                <a:spcPct val="90000"/>
              </a:lnSpc>
            </a:pPr>
            <a:r>
              <a:rPr lang="en-US" altLang="en-US" sz="1600" dirty="0" smtClean="0"/>
              <a:t>Respond to all legitimate e-mail queries that seek a </a:t>
            </a:r>
            <a:r>
              <a:rPr lang="en-US" altLang="en-US" sz="1600" u="sng" dirty="0" smtClean="0"/>
              <a:t>further clarification</a:t>
            </a:r>
            <a:r>
              <a:rPr lang="en-US" altLang="en-US" sz="1600" dirty="0" smtClean="0"/>
              <a:t> of the material covered or those relating to serious administrative-type issues</a:t>
            </a:r>
          </a:p>
          <a:p>
            <a:pPr lvl="1" eaLnBrk="1" hangingPunct="1">
              <a:lnSpc>
                <a:spcPct val="90000"/>
              </a:lnSpc>
            </a:pPr>
            <a:r>
              <a:rPr lang="en-US" altLang="en-US" sz="1600" dirty="0" smtClean="0"/>
              <a:t>Respond to all “emergency” e-mails</a:t>
            </a:r>
          </a:p>
          <a:p>
            <a:pPr lvl="1" eaLnBrk="1" hangingPunct="1">
              <a:lnSpc>
                <a:spcPct val="90000"/>
              </a:lnSpc>
            </a:pPr>
            <a:r>
              <a:rPr lang="en-CA" altLang="en-US" sz="1600" dirty="0" smtClean="0"/>
              <a:t>Try to respond in a timely manner – usually within 24 hours</a:t>
            </a:r>
            <a:endParaRPr lang="en-US" altLang="en-US" sz="1600" dirty="0" smtClean="0"/>
          </a:p>
          <a:p>
            <a:pPr lvl="1" eaLnBrk="1" hangingPunct="1">
              <a:lnSpc>
                <a:spcPct val="90000"/>
              </a:lnSpc>
            </a:pPr>
            <a:endParaRPr lang="en-CA" altLang="en-US" sz="1600" dirty="0" smtClean="0"/>
          </a:p>
          <a:p>
            <a:pPr lvl="1" eaLnBrk="1" hangingPunct="1">
              <a:lnSpc>
                <a:spcPct val="90000"/>
              </a:lnSpc>
            </a:pPr>
            <a:endParaRPr lang="en-US" altLang="en-US" sz="1600" dirty="0" smtClean="0"/>
          </a:p>
          <a:p>
            <a:pPr eaLnBrk="1" hangingPunct="1">
              <a:lnSpc>
                <a:spcPct val="90000"/>
              </a:lnSpc>
            </a:pPr>
            <a:r>
              <a:rPr lang="en-US" altLang="en-US" sz="1800" dirty="0" smtClean="0"/>
              <a:t>I </a:t>
            </a:r>
            <a:r>
              <a:rPr lang="en-US" altLang="en-US" sz="1800" b="1" dirty="0" smtClean="0"/>
              <a:t>WILL</a:t>
            </a:r>
            <a:r>
              <a:rPr lang="en-US" altLang="en-US" sz="1800" dirty="0" smtClean="0"/>
              <a:t> </a:t>
            </a:r>
            <a:r>
              <a:rPr lang="en-US" altLang="en-US" sz="1800" b="1" dirty="0" smtClean="0"/>
              <a:t>NOT</a:t>
            </a:r>
            <a:r>
              <a:rPr lang="en-US" altLang="en-US" sz="1800" dirty="0" smtClean="0"/>
              <a:t>:</a:t>
            </a:r>
          </a:p>
          <a:p>
            <a:pPr lvl="1" eaLnBrk="1" hangingPunct="1">
              <a:lnSpc>
                <a:spcPct val="90000"/>
              </a:lnSpc>
            </a:pPr>
            <a:r>
              <a:rPr lang="en-US" altLang="en-US" sz="1600" dirty="0" smtClean="0"/>
              <a:t>Provide assignment, examination, term or final grades by e-mail</a:t>
            </a:r>
          </a:p>
          <a:p>
            <a:pPr lvl="1" eaLnBrk="1" hangingPunct="1">
              <a:lnSpc>
                <a:spcPct val="90000"/>
              </a:lnSpc>
            </a:pPr>
            <a:r>
              <a:rPr lang="en-US" altLang="en-US" sz="1600" dirty="0" smtClean="0"/>
              <a:t>Reiterate any dates or announcements provided in class</a:t>
            </a:r>
          </a:p>
          <a:p>
            <a:pPr lvl="1" eaLnBrk="1" hangingPunct="1">
              <a:lnSpc>
                <a:spcPct val="90000"/>
              </a:lnSpc>
            </a:pPr>
            <a:r>
              <a:rPr lang="en-US" altLang="en-US" sz="1600" dirty="0" smtClean="0"/>
              <a:t>Answer e-mail questions relating to course material that has been covered in class: the </a:t>
            </a:r>
            <a:r>
              <a:rPr lang="en-US" altLang="en-US" sz="1600" dirty="0" err="1" smtClean="0"/>
              <a:t>calibre</a:t>
            </a:r>
            <a:r>
              <a:rPr lang="en-US" altLang="en-US" sz="1600" dirty="0" smtClean="0"/>
              <a:t> of the question will tell whether the questioner has been in class – in other words I will not re-teach the course on e-mail</a:t>
            </a:r>
          </a:p>
          <a:p>
            <a:pPr lvl="1" eaLnBrk="1" hangingPunct="1">
              <a:lnSpc>
                <a:spcPct val="90000"/>
              </a:lnSpc>
            </a:pPr>
            <a:r>
              <a:rPr lang="en-US" altLang="en-US" sz="1600" dirty="0" smtClean="0"/>
              <a:t>Bring graded assignments more than ONCE to class</a:t>
            </a:r>
          </a:p>
          <a:p>
            <a:pPr lvl="1" eaLnBrk="1" hangingPunct="1">
              <a:lnSpc>
                <a:spcPct val="90000"/>
              </a:lnSpc>
            </a:pPr>
            <a:endParaRPr lang="en-CA" altLang="en-US" sz="1600" dirty="0" smtClean="0"/>
          </a:p>
        </p:txBody>
      </p:sp>
    </p:spTree>
    <p:extLst>
      <p:ext uri="{BB962C8B-B14F-4D97-AF65-F5344CB8AC3E}">
        <p14:creationId xmlns:p14="http://schemas.microsoft.com/office/powerpoint/2010/main" val="135741849"/>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4"/>
          <p:cNvSpPr>
            <a:spLocks noGrp="1"/>
          </p:cNvSpPr>
          <p:nvPr>
            <p:ph type="sldNum" sz="quarter" idx="4294967295"/>
          </p:nvPr>
        </p:nvSpPr>
        <p:spPr>
          <a:xfrm>
            <a:off x="6553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876C0A6D-F95D-4C8E-96BF-BFC7127A421B}" type="slidenum">
              <a:rPr lang="en-US" altLang="en-US" smtClean="0">
                <a:latin typeface="Arial Black" pitchFamily="34" charset="0"/>
              </a:rPr>
              <a:pPr eaLnBrk="1" hangingPunct="1"/>
              <a:t>26</a:t>
            </a:fld>
            <a:endParaRPr lang="en-US" altLang="en-US" smtClean="0">
              <a:latin typeface="Arial Black" pitchFamily="34" charset="0"/>
            </a:endParaRPr>
          </a:p>
        </p:txBody>
      </p:sp>
      <p:sp>
        <p:nvSpPr>
          <p:cNvPr id="13315" name="Rectangle 2"/>
          <p:cNvSpPr>
            <a:spLocks noGrp="1" noChangeArrowheads="1"/>
          </p:cNvSpPr>
          <p:nvPr>
            <p:ph type="title"/>
          </p:nvPr>
        </p:nvSpPr>
        <p:spPr/>
        <p:txBody>
          <a:bodyPr/>
          <a:lstStyle/>
          <a:p>
            <a:pPr eaLnBrk="1" hangingPunct="1"/>
            <a:r>
              <a:rPr lang="en-US" altLang="en-US" sz="3200" b="1" smtClean="0"/>
              <a:t>About </a:t>
            </a:r>
            <a:r>
              <a:rPr lang="en-US" altLang="en-US" sz="3200" b="1" u="sng" smtClean="0"/>
              <a:t>how</a:t>
            </a:r>
            <a:r>
              <a:rPr lang="en-US" altLang="en-US" sz="3200" b="1" smtClean="0"/>
              <a:t> you will be taught</a:t>
            </a:r>
          </a:p>
        </p:txBody>
      </p:sp>
      <p:sp>
        <p:nvSpPr>
          <p:cNvPr id="13316" name="Rectangle 3"/>
          <p:cNvSpPr>
            <a:spLocks noGrp="1" noChangeArrowheads="1"/>
          </p:cNvSpPr>
          <p:nvPr>
            <p:ph type="body" idx="1"/>
          </p:nvPr>
        </p:nvSpPr>
        <p:spPr>
          <a:xfrm>
            <a:off x="457200" y="1981200"/>
            <a:ext cx="8229600" cy="4267200"/>
          </a:xfrm>
        </p:spPr>
        <p:txBody>
          <a:bodyPr/>
          <a:lstStyle/>
          <a:p>
            <a:pPr eaLnBrk="1" hangingPunct="1">
              <a:lnSpc>
                <a:spcPct val="90000"/>
              </a:lnSpc>
            </a:pPr>
            <a:r>
              <a:rPr lang="en-US" altLang="en-US" sz="2400" smtClean="0"/>
              <a:t>The lectures will highlight the main points of the reading – you must do the necessary reading in advance!</a:t>
            </a:r>
          </a:p>
          <a:p>
            <a:pPr lvl="1" eaLnBrk="1" hangingPunct="1">
              <a:lnSpc>
                <a:spcPct val="90000"/>
              </a:lnSpc>
            </a:pPr>
            <a:r>
              <a:rPr lang="en-US" altLang="en-US" sz="2000" b="1" smtClean="0">
                <a:solidFill>
                  <a:srgbClr val="FF0000"/>
                </a:solidFill>
              </a:rPr>
              <a:t>Most</a:t>
            </a:r>
            <a:r>
              <a:rPr lang="en-US" altLang="en-US" sz="2000" smtClean="0"/>
              <a:t> (but not all) lecture slides will be based on the text readings.  </a:t>
            </a:r>
          </a:p>
          <a:p>
            <a:pPr lvl="1" eaLnBrk="1" hangingPunct="1">
              <a:lnSpc>
                <a:spcPct val="90000"/>
              </a:lnSpc>
            </a:pPr>
            <a:r>
              <a:rPr lang="en-US" altLang="en-US" sz="2000" smtClean="0"/>
              <a:t>Frequently the slides will contain information from sources other than the text book</a:t>
            </a:r>
          </a:p>
          <a:p>
            <a:pPr lvl="1" eaLnBrk="1" hangingPunct="1">
              <a:lnSpc>
                <a:spcPct val="90000"/>
              </a:lnSpc>
            </a:pPr>
            <a:r>
              <a:rPr lang="en-US" altLang="en-US" sz="2000" b="1" smtClean="0"/>
              <a:t>You are responsible for all material presented in class, the entire content of the assigned chapters of the text book (whether explicitly addressed in the lecture slides or not), as well as the general themes of any videos or the general content of any guest lecturers</a:t>
            </a:r>
          </a:p>
          <a:p>
            <a:pPr eaLnBrk="1" hangingPunct="1">
              <a:lnSpc>
                <a:spcPct val="90000"/>
              </a:lnSpc>
            </a:pPr>
            <a:r>
              <a:rPr lang="en-US" altLang="en-US" sz="2400" smtClean="0"/>
              <a:t>Case analyses and videos will apply the theoretical concepts to “real” situations</a:t>
            </a:r>
          </a:p>
        </p:txBody>
      </p:sp>
    </p:spTree>
    <p:extLst>
      <p:ext uri="{BB962C8B-B14F-4D97-AF65-F5344CB8AC3E}">
        <p14:creationId xmlns:p14="http://schemas.microsoft.com/office/powerpoint/2010/main" val="3545932171"/>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Number Placeholder 5"/>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CCB3D5C6-CD9C-44B4-AE23-A093433EBCD0}" type="slidenum">
              <a:rPr lang="en-US" altLang="en-US" smtClean="0">
                <a:latin typeface="Arial Black" pitchFamily="34" charset="0"/>
              </a:rPr>
              <a:pPr eaLnBrk="1" hangingPunct="1"/>
              <a:t>27</a:t>
            </a:fld>
            <a:endParaRPr lang="en-US" altLang="en-US" smtClean="0">
              <a:latin typeface="Arial Black" pitchFamily="34" charset="0"/>
            </a:endParaRPr>
          </a:p>
        </p:txBody>
      </p:sp>
      <p:sp>
        <p:nvSpPr>
          <p:cNvPr id="14339" name="Rectangle 2"/>
          <p:cNvSpPr>
            <a:spLocks noGrp="1" noChangeArrowheads="1"/>
          </p:cNvSpPr>
          <p:nvPr>
            <p:ph type="title"/>
          </p:nvPr>
        </p:nvSpPr>
        <p:spPr/>
        <p:txBody>
          <a:bodyPr/>
          <a:lstStyle/>
          <a:p>
            <a:pPr eaLnBrk="1" hangingPunct="1"/>
            <a:r>
              <a:rPr lang="en-CA" altLang="en-US" sz="3200" b="1" smtClean="0"/>
              <a:t>About </a:t>
            </a:r>
            <a:r>
              <a:rPr lang="en-CA" altLang="en-US" sz="3200" b="1" u="sng" smtClean="0"/>
              <a:t>what you will need</a:t>
            </a:r>
            <a:r>
              <a:rPr lang="en-CA" altLang="en-US" sz="3200" b="1" smtClean="0"/>
              <a:t> to study…..</a:t>
            </a:r>
            <a:endParaRPr lang="en-US" altLang="en-US" sz="3200" b="1" smtClean="0"/>
          </a:p>
        </p:txBody>
      </p:sp>
      <p:sp>
        <p:nvSpPr>
          <p:cNvPr id="14340" name="Rectangle 3"/>
          <p:cNvSpPr>
            <a:spLocks noGrp="1" noChangeArrowheads="1"/>
          </p:cNvSpPr>
          <p:nvPr>
            <p:ph type="body" sz="half" idx="1"/>
          </p:nvPr>
        </p:nvSpPr>
        <p:spPr>
          <a:xfrm>
            <a:off x="457200" y="1752600"/>
            <a:ext cx="4800600" cy="4572000"/>
          </a:xfrm>
        </p:spPr>
        <p:txBody>
          <a:bodyPr/>
          <a:lstStyle/>
          <a:p>
            <a:pPr eaLnBrk="1" hangingPunct="1">
              <a:lnSpc>
                <a:spcPct val="90000"/>
              </a:lnSpc>
            </a:pPr>
            <a:endParaRPr lang="en-CA" altLang="en-US" sz="2000" dirty="0" smtClean="0"/>
          </a:p>
          <a:p>
            <a:pPr eaLnBrk="1" hangingPunct="1">
              <a:lnSpc>
                <a:spcPct val="90000"/>
              </a:lnSpc>
            </a:pPr>
            <a:r>
              <a:rPr lang="en-CA" altLang="en-US" sz="2000" dirty="0" smtClean="0"/>
              <a:t>The </a:t>
            </a:r>
            <a:r>
              <a:rPr lang="en-CA" altLang="en-US" sz="2000" b="1" dirty="0" smtClean="0"/>
              <a:t>course outline</a:t>
            </a:r>
            <a:r>
              <a:rPr lang="en-CA" altLang="en-US" sz="2000" dirty="0" smtClean="0"/>
              <a:t> available on </a:t>
            </a:r>
            <a:r>
              <a:rPr lang="en-CA" altLang="en-US" sz="2000" i="1" dirty="0" smtClean="0"/>
              <a:t>Blackboard Learn</a:t>
            </a:r>
            <a:endParaRPr lang="en-CA" altLang="en-US" sz="2000" b="1" i="1" dirty="0" smtClean="0"/>
          </a:p>
          <a:p>
            <a:pPr eaLnBrk="1" hangingPunct="1">
              <a:lnSpc>
                <a:spcPct val="90000"/>
              </a:lnSpc>
            </a:pPr>
            <a:endParaRPr lang="en-CA" altLang="en-US" sz="2000" b="1" dirty="0" smtClean="0"/>
          </a:p>
          <a:p>
            <a:pPr eaLnBrk="1" hangingPunct="1">
              <a:lnSpc>
                <a:spcPct val="90000"/>
              </a:lnSpc>
            </a:pPr>
            <a:r>
              <a:rPr lang="en-CA" altLang="en-US" sz="2000" dirty="0" smtClean="0"/>
              <a:t>The </a:t>
            </a:r>
            <a:r>
              <a:rPr lang="en-CA" altLang="en-US" sz="2000" b="1" dirty="0" smtClean="0"/>
              <a:t>mandatory text book</a:t>
            </a:r>
            <a:r>
              <a:rPr lang="en-CA" altLang="en-US" sz="2000" dirty="0" smtClean="0"/>
              <a:t> that accompanies this course: </a:t>
            </a:r>
            <a:r>
              <a:rPr lang="en-CA" altLang="en-US" sz="2000" dirty="0" err="1" smtClean="0"/>
              <a:t>Schermerhorn</a:t>
            </a:r>
            <a:r>
              <a:rPr lang="en-CA" altLang="en-US" sz="2000" dirty="0" smtClean="0"/>
              <a:t> &amp; Wright: Management 3</a:t>
            </a:r>
            <a:r>
              <a:rPr lang="en-CA" altLang="en-US" sz="2000" baseline="30000" dirty="0" smtClean="0"/>
              <a:t>rd</a:t>
            </a:r>
            <a:r>
              <a:rPr lang="en-CA" altLang="en-US" sz="2000" dirty="0" smtClean="0"/>
              <a:t> Canadian </a:t>
            </a:r>
            <a:r>
              <a:rPr lang="en-CA" altLang="en-US" sz="2000" dirty="0" smtClean="0"/>
              <a:t>Edition, </a:t>
            </a:r>
            <a:r>
              <a:rPr lang="en-CA" altLang="en-US" sz="2000" dirty="0" smtClean="0"/>
              <a:t>Wiley, 2014. Available from the university book store (in hardcopy and loose leaf).</a:t>
            </a:r>
            <a:endParaRPr lang="en-US" altLang="en-US" sz="2000" dirty="0" smtClean="0"/>
          </a:p>
        </p:txBody>
      </p:sp>
      <p:pic>
        <p:nvPicPr>
          <p:cNvPr id="14341" name="Picture 6" descr="j0299125"/>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5334000" y="1828800"/>
            <a:ext cx="3124200" cy="3962400"/>
          </a:xfrm>
        </p:spPr>
      </p:pic>
    </p:spTree>
    <p:extLst>
      <p:ext uri="{BB962C8B-B14F-4D97-AF65-F5344CB8AC3E}">
        <p14:creationId xmlns:p14="http://schemas.microsoft.com/office/powerpoint/2010/main" val="20509745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r>
              <a:rPr lang="en-CA" altLang="en-US" sz="3600" smtClean="0"/>
              <a:t>Course Requirements and how you will be evaluated</a:t>
            </a:r>
            <a:endParaRPr lang="en-US" altLang="en-US" sz="3600" smtClean="0">
              <a:solidFill>
                <a:srgbClr val="FF0000"/>
              </a:solidFill>
            </a:endParaRPr>
          </a:p>
        </p:txBody>
      </p:sp>
      <p:sp>
        <p:nvSpPr>
          <p:cNvPr id="15363" name="Content Placeholder 3"/>
          <p:cNvSpPr>
            <a:spLocks noGrp="1"/>
          </p:cNvSpPr>
          <p:nvPr>
            <p:ph idx="1"/>
          </p:nvPr>
        </p:nvSpPr>
        <p:spPr/>
        <p:txBody>
          <a:bodyPr/>
          <a:lstStyle/>
          <a:p>
            <a:endParaRPr lang="en-CA" altLang="en-US" sz="2400" dirty="0" smtClean="0"/>
          </a:p>
          <a:p>
            <a:endParaRPr lang="en-CA" altLang="en-US" sz="2400" dirty="0" smtClean="0"/>
          </a:p>
          <a:p>
            <a:r>
              <a:rPr lang="en-CA" altLang="en-US" sz="2400" dirty="0" smtClean="0"/>
              <a:t>Mid-Term (</a:t>
            </a:r>
            <a:r>
              <a:rPr lang="en-CA" altLang="en-US" sz="2400" dirty="0" smtClean="0"/>
              <a:t>25%)</a:t>
            </a:r>
            <a:endParaRPr lang="en-CA" altLang="en-US" sz="2400" dirty="0" smtClean="0"/>
          </a:p>
          <a:p>
            <a:r>
              <a:rPr lang="en-CA" altLang="en-US" sz="2400" dirty="0" smtClean="0"/>
              <a:t>Individual Project </a:t>
            </a:r>
            <a:r>
              <a:rPr lang="en-CA" altLang="en-US" sz="2400" dirty="0" smtClean="0"/>
              <a:t>(</a:t>
            </a:r>
            <a:r>
              <a:rPr lang="en-CA" altLang="en-US" sz="2400" dirty="0" smtClean="0"/>
              <a:t>20</a:t>
            </a:r>
            <a:r>
              <a:rPr lang="en-CA" altLang="en-US" sz="2400" dirty="0" smtClean="0"/>
              <a:t>%)</a:t>
            </a:r>
            <a:endParaRPr lang="en-CA" altLang="en-US" sz="2400" dirty="0" smtClean="0"/>
          </a:p>
          <a:p>
            <a:r>
              <a:rPr lang="en-CA" altLang="en-US" sz="2400" dirty="0" smtClean="0"/>
              <a:t>Discussion Group (DGD) Participation (20%) [refer to course syllabus]</a:t>
            </a:r>
          </a:p>
          <a:p>
            <a:r>
              <a:rPr lang="en-CA" altLang="en-US" sz="2400" dirty="0" smtClean="0"/>
              <a:t>Final </a:t>
            </a:r>
            <a:r>
              <a:rPr lang="en-CA" altLang="en-US" sz="2400" dirty="0" smtClean="0"/>
              <a:t>Examination (35%)</a:t>
            </a:r>
          </a:p>
          <a:p>
            <a:pPr>
              <a:buFont typeface="Wingdings" pitchFamily="2" charset="2"/>
              <a:buNone/>
            </a:pPr>
            <a:r>
              <a:rPr lang="en-CA" altLang="en-US" sz="2400" b="1" dirty="0" smtClean="0">
                <a:solidFill>
                  <a:srgbClr val="FF0000"/>
                </a:solidFill>
              </a:rPr>
              <a:t>*weekly attendance at the lecture and the DGD is mandatory (no exceptions)</a:t>
            </a:r>
          </a:p>
          <a:p>
            <a:pPr>
              <a:buFont typeface="Wingdings" pitchFamily="2" charset="2"/>
              <a:buNone/>
            </a:pPr>
            <a:endParaRPr lang="en-CA" altLang="en-US" sz="2400" b="1" dirty="0" smtClean="0">
              <a:solidFill>
                <a:srgbClr val="FF0000"/>
              </a:solidFill>
            </a:endParaRPr>
          </a:p>
        </p:txBody>
      </p:sp>
      <p:sp>
        <p:nvSpPr>
          <p:cNvPr id="15364" name="Slide Number Placeholder 4"/>
          <p:cNvSpPr>
            <a:spLocks noGrp="1"/>
          </p:cNvSpPr>
          <p:nvPr>
            <p:ph type="sldNum" sz="quarter" idx="4294967295"/>
          </p:nvPr>
        </p:nvSpPr>
        <p:spPr>
          <a:xfrm>
            <a:off x="6553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90C2CAA2-D234-42FA-AF9F-0647DD0831E9}" type="slidenum">
              <a:rPr lang="en-US" altLang="en-US" smtClean="0">
                <a:latin typeface="Arial Black" pitchFamily="34" charset="0"/>
              </a:rPr>
              <a:pPr eaLnBrk="1" hangingPunct="1"/>
              <a:t>28</a:t>
            </a:fld>
            <a:endParaRPr lang="en-US" altLang="en-US" smtClean="0">
              <a:latin typeface="Arial Black" pitchFamily="34" charset="0"/>
            </a:endParaRPr>
          </a:p>
        </p:txBody>
      </p:sp>
    </p:spTree>
    <p:extLst>
      <p:ext uri="{BB962C8B-B14F-4D97-AF65-F5344CB8AC3E}">
        <p14:creationId xmlns:p14="http://schemas.microsoft.com/office/powerpoint/2010/main" val="66716988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CA" altLang="en-US" sz="3600" smtClean="0"/>
              <a:t>Course Requirements and How You Will be Evaluated</a:t>
            </a:r>
            <a:endParaRPr lang="en-US" altLang="en-US" sz="3600" smtClean="0"/>
          </a:p>
        </p:txBody>
      </p:sp>
      <p:sp>
        <p:nvSpPr>
          <p:cNvPr id="16387" name="Content Placeholder 2"/>
          <p:cNvSpPr>
            <a:spLocks noGrp="1"/>
          </p:cNvSpPr>
          <p:nvPr>
            <p:ph idx="1"/>
          </p:nvPr>
        </p:nvSpPr>
        <p:spPr/>
        <p:txBody>
          <a:bodyPr/>
          <a:lstStyle/>
          <a:p>
            <a:r>
              <a:rPr lang="en-CA" altLang="en-US" sz="2400" smtClean="0"/>
              <a:t>You absolutely must carefully read the course outline posted on </a:t>
            </a:r>
            <a:r>
              <a:rPr lang="en-CA" altLang="en-US" sz="2400" i="1" smtClean="0"/>
              <a:t>Blackboard</a:t>
            </a:r>
          </a:p>
          <a:p>
            <a:pPr lvl="1"/>
            <a:r>
              <a:rPr lang="en-CA" altLang="en-US" sz="2400" smtClean="0"/>
              <a:t>Everything is well explained</a:t>
            </a:r>
          </a:p>
          <a:p>
            <a:pPr lvl="1"/>
            <a:r>
              <a:rPr lang="en-CA" altLang="en-US" sz="2400" smtClean="0"/>
              <a:t>Deliverables and due dates are clearly noted</a:t>
            </a:r>
            <a:endParaRPr lang="en-US" altLang="en-US" sz="2400" smtClean="0"/>
          </a:p>
        </p:txBody>
      </p:sp>
      <p:sp>
        <p:nvSpPr>
          <p:cNvPr id="16388" name="Slide Number Placeholder 3"/>
          <p:cNvSpPr>
            <a:spLocks noGrp="1"/>
          </p:cNvSpPr>
          <p:nvPr>
            <p:ph type="sldNum" sz="quarter" idx="4294967295"/>
          </p:nvPr>
        </p:nvSpPr>
        <p:spPr>
          <a:xfrm>
            <a:off x="6553200" y="6248400"/>
            <a:ext cx="2133600" cy="45720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fld id="{B25F50A6-91FF-4154-B12F-6133921B7AC0}" type="slidenum">
              <a:rPr lang="en-US" altLang="en-US" smtClean="0">
                <a:latin typeface="Arial Black" pitchFamily="34" charset="0"/>
              </a:rPr>
              <a:pPr eaLnBrk="1" hangingPunct="1"/>
              <a:t>29</a:t>
            </a:fld>
            <a:endParaRPr lang="en-US" altLang="en-US" smtClean="0">
              <a:latin typeface="Arial Black" pitchFamily="34" charset="0"/>
            </a:endParaRPr>
          </a:p>
        </p:txBody>
      </p:sp>
    </p:spTree>
    <p:extLst>
      <p:ext uri="{BB962C8B-B14F-4D97-AF65-F5344CB8AC3E}">
        <p14:creationId xmlns:p14="http://schemas.microsoft.com/office/powerpoint/2010/main" val="23639379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ctrTitle"/>
          </p:nvPr>
        </p:nvSpPr>
        <p:spPr/>
        <p:txBody>
          <a:bodyPr/>
          <a:lstStyle/>
          <a:p>
            <a:r>
              <a:rPr lang="en-CA" altLang="en-US" smtClean="0"/>
              <a:t>Blackboard Learn – Step by Step Access Instructions</a:t>
            </a:r>
          </a:p>
        </p:txBody>
      </p:sp>
      <p:sp>
        <p:nvSpPr>
          <p:cNvPr id="22531" name="Subtitle 2"/>
          <p:cNvSpPr>
            <a:spLocks noGrp="1"/>
          </p:cNvSpPr>
          <p:nvPr>
            <p:ph type="subTitle" idx="1"/>
          </p:nvPr>
        </p:nvSpPr>
        <p:spPr/>
        <p:txBody>
          <a:bodyPr/>
          <a:lstStyle/>
          <a:p>
            <a:pPr>
              <a:buFont typeface="Arial" charset="0"/>
              <a:buNone/>
            </a:pPr>
            <a:endParaRPr lang="en-CA" altLang="en-US" smtClean="0"/>
          </a:p>
        </p:txBody>
      </p:sp>
    </p:spTree>
    <p:extLst>
      <p:ext uri="{BB962C8B-B14F-4D97-AF65-F5344CB8AC3E}">
        <p14:creationId xmlns:p14="http://schemas.microsoft.com/office/powerpoint/2010/main" val="857462525"/>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r>
              <a:rPr lang="en-CA" altLang="en-US" smtClean="0"/>
              <a:t>Go to www.uottawa.ca</a:t>
            </a:r>
          </a:p>
        </p:txBody>
      </p:sp>
      <p:pic>
        <p:nvPicPr>
          <p:cNvPr id="23555"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381000" y="2209800"/>
            <a:ext cx="8420100" cy="4032250"/>
          </a:xfrm>
        </p:spPr>
      </p:pic>
      <p:sp>
        <p:nvSpPr>
          <p:cNvPr id="6" name="Oval 5"/>
          <p:cNvSpPr/>
          <p:nvPr/>
        </p:nvSpPr>
        <p:spPr>
          <a:xfrm>
            <a:off x="838200" y="2286000"/>
            <a:ext cx="1223963" cy="360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Tree>
    <p:extLst>
      <p:ext uri="{BB962C8B-B14F-4D97-AF65-F5344CB8AC3E}">
        <p14:creationId xmlns:p14="http://schemas.microsoft.com/office/powerpoint/2010/main" val="188650020"/>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CA" altLang="en-US" smtClean="0"/>
              <a:t>Go under the ‘Students’ directory</a:t>
            </a:r>
          </a:p>
        </p:txBody>
      </p:sp>
      <p:pic>
        <p:nvPicPr>
          <p:cNvPr id="24579"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84213" y="1828800"/>
            <a:ext cx="7848600" cy="4668838"/>
          </a:xfrm>
        </p:spPr>
      </p:pic>
      <p:sp>
        <p:nvSpPr>
          <p:cNvPr id="5" name="Oval 4"/>
          <p:cNvSpPr/>
          <p:nvPr/>
        </p:nvSpPr>
        <p:spPr>
          <a:xfrm>
            <a:off x="3581400" y="2057400"/>
            <a:ext cx="503238" cy="2873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Tree>
    <p:extLst>
      <p:ext uri="{BB962C8B-B14F-4D97-AF65-F5344CB8AC3E}">
        <p14:creationId xmlns:p14="http://schemas.microsoft.com/office/powerpoint/2010/main" val="1258836213"/>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CA" altLang="en-US" smtClean="0"/>
              <a:t>Look for the UoZone on Right Side</a:t>
            </a:r>
          </a:p>
        </p:txBody>
      </p:sp>
      <p:pic>
        <p:nvPicPr>
          <p:cNvPr id="25603"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11188" y="2133600"/>
            <a:ext cx="7848600" cy="4335463"/>
          </a:xfrm>
        </p:spPr>
      </p:pic>
      <p:sp>
        <p:nvSpPr>
          <p:cNvPr id="5" name="Oval 4"/>
          <p:cNvSpPr/>
          <p:nvPr/>
        </p:nvSpPr>
        <p:spPr>
          <a:xfrm>
            <a:off x="6084888" y="3644900"/>
            <a:ext cx="2159000" cy="201612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cxnSp>
        <p:nvCxnSpPr>
          <p:cNvPr id="7" name="Straight Arrow Connector 6"/>
          <p:cNvCxnSpPr/>
          <p:nvPr/>
        </p:nvCxnSpPr>
        <p:spPr>
          <a:xfrm>
            <a:off x="8172450" y="5157788"/>
            <a:ext cx="720725" cy="6477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8035925" y="5838825"/>
            <a:ext cx="857250" cy="369888"/>
          </a:xfrm>
          <a:prstGeom prst="rect">
            <a:avLst/>
          </a:prstGeom>
        </p:spPr>
        <p:style>
          <a:lnRef idx="2">
            <a:schemeClr val="accent2"/>
          </a:lnRef>
          <a:fillRef idx="1">
            <a:schemeClr val="lt1"/>
          </a:fillRef>
          <a:effectRef idx="0">
            <a:schemeClr val="accent2"/>
          </a:effectRef>
          <a:fontRef idx="minor">
            <a:schemeClr val="dk1"/>
          </a:fontRef>
        </p:style>
        <p:txBody>
          <a:bodyPr>
            <a:spAutoFit/>
          </a:bodyPr>
          <a:lstStyle/>
          <a:p>
            <a:pPr fontAlgn="auto">
              <a:spcBef>
                <a:spcPts val="0"/>
              </a:spcBef>
              <a:spcAft>
                <a:spcPts val="0"/>
              </a:spcAft>
              <a:defRPr/>
            </a:pPr>
            <a:r>
              <a:rPr lang="en-CA" dirty="0"/>
              <a:t>Log In</a:t>
            </a:r>
          </a:p>
        </p:txBody>
      </p:sp>
    </p:spTree>
    <p:extLst>
      <p:ext uri="{BB962C8B-B14F-4D97-AF65-F5344CB8AC3E}">
        <p14:creationId xmlns:p14="http://schemas.microsoft.com/office/powerpoint/2010/main" val="165015739"/>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fontAlgn="auto">
              <a:spcAft>
                <a:spcPts val="0"/>
              </a:spcAft>
              <a:defRPr/>
            </a:pPr>
            <a:r>
              <a:rPr lang="en-CA" dirty="0" smtClean="0"/>
              <a:t>This is </a:t>
            </a:r>
            <a:r>
              <a:rPr lang="en-CA" dirty="0" err="1" smtClean="0"/>
              <a:t>UoZone</a:t>
            </a:r>
            <a:r>
              <a:rPr lang="en-CA" dirty="0" smtClean="0"/>
              <a:t> (lots of important information) – look for BB Learn</a:t>
            </a:r>
            <a:endParaRPr lang="en-CA" dirty="0"/>
          </a:p>
        </p:txBody>
      </p:sp>
      <p:pic>
        <p:nvPicPr>
          <p:cNvPr id="26627"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219200" y="1981200"/>
            <a:ext cx="6769100" cy="4625975"/>
          </a:xfrm>
        </p:spPr>
      </p:pic>
      <p:sp>
        <p:nvSpPr>
          <p:cNvPr id="5" name="Oval 4"/>
          <p:cNvSpPr/>
          <p:nvPr/>
        </p:nvSpPr>
        <p:spPr>
          <a:xfrm>
            <a:off x="5867400" y="4419600"/>
            <a:ext cx="2089150" cy="71913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CA"/>
          </a:p>
        </p:txBody>
      </p:sp>
    </p:spTree>
    <p:extLst>
      <p:ext uri="{BB962C8B-B14F-4D97-AF65-F5344CB8AC3E}">
        <p14:creationId xmlns:p14="http://schemas.microsoft.com/office/powerpoint/2010/main" val="1666942088"/>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CA" altLang="en-US" smtClean="0"/>
              <a:t>Blackboard Learn</a:t>
            </a:r>
          </a:p>
        </p:txBody>
      </p:sp>
      <p:pic>
        <p:nvPicPr>
          <p:cNvPr id="27651"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609600" y="2362200"/>
            <a:ext cx="7580313" cy="3168650"/>
          </a:xfrm>
        </p:spPr>
      </p:pic>
    </p:spTree>
    <p:extLst>
      <p:ext uri="{BB962C8B-B14F-4D97-AF65-F5344CB8AC3E}">
        <p14:creationId xmlns:p14="http://schemas.microsoft.com/office/powerpoint/2010/main" val="3418485472"/>
      </p:ext>
    </p:extLst>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Questions?</a:t>
            </a:r>
            <a:endParaRPr lang="en-CA" dirty="0"/>
          </a:p>
        </p:txBody>
      </p:sp>
      <p:sp>
        <p:nvSpPr>
          <p:cNvPr id="4" name="Slide Number Placeholder 3"/>
          <p:cNvSpPr>
            <a:spLocks noGrp="1"/>
          </p:cNvSpPr>
          <p:nvPr>
            <p:ph type="sldNum" sz="quarter" idx="10"/>
          </p:nvPr>
        </p:nvSpPr>
        <p:spPr/>
        <p:txBody>
          <a:bodyPr/>
          <a:lstStyle/>
          <a:p>
            <a:pPr>
              <a:defRPr/>
            </a:pPr>
            <a:fld id="{40247801-1580-47BC-95BA-56E5725ACFD2}" type="slidenum">
              <a:rPr lang="en-US" altLang="en-US" smtClean="0"/>
              <a:pPr>
                <a:defRPr/>
              </a:pPr>
              <a:t>36</a:t>
            </a:fld>
            <a:endParaRPr lang="en-US" altLang="en-US"/>
          </a:p>
        </p:txBody>
      </p:sp>
      <p:pic>
        <p:nvPicPr>
          <p:cNvPr id="1026" name="Picture 2" descr="C:\Users\delcorde\AppData\Local\Microsoft\Windows\Temporary Internet Files\Content.IE5\ZJXD6R7J\graphics4[1].pn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390900" y="2400141"/>
            <a:ext cx="2362200" cy="2926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5115"/>
      </p:ext>
    </p:extLst>
  </p:cSld>
  <p:clrMapOvr>
    <a:masterClrMapping/>
  </p:clrMapOvr>
  <p:transition/>
</p:sld>
</file>

<file path=ppt/theme/theme1.xml><?xml version="1.0" encoding="utf-8"?>
<a:theme xmlns:a="http://schemas.openxmlformats.org/drawingml/2006/main" name="Default - Title and Content">
  <a:themeElements>
    <a:clrScheme name="">
      <a:dk1>
        <a:srgbClr val="000000"/>
      </a:dk1>
      <a:lt1>
        <a:srgbClr val="FFFFFF"/>
      </a:lt1>
      <a:dk2>
        <a:srgbClr val="000000"/>
      </a:dk2>
      <a:lt2>
        <a:srgbClr val="808080"/>
      </a:lt2>
      <a:accent1>
        <a:srgbClr val="52548A"/>
      </a:accent1>
      <a:accent2>
        <a:srgbClr val="333399"/>
      </a:accent2>
      <a:accent3>
        <a:srgbClr val="FFFFFF"/>
      </a:accent3>
      <a:accent4>
        <a:srgbClr val="000000"/>
      </a:accent4>
      <a:accent5>
        <a:srgbClr val="B3B3C4"/>
      </a:accent5>
      <a:accent6>
        <a:srgbClr val="2D2D8A"/>
      </a:accent6>
      <a:hlink>
        <a:srgbClr val="009999"/>
      </a:hlink>
      <a:folHlink>
        <a:srgbClr val="99CC00"/>
      </a:folHlink>
    </a:clrScheme>
    <a:fontScheme name="Default - Title and Content">
      <a:majorFont>
        <a:latin typeface="Georgia"/>
        <a:ea typeface="ヒラギノ明朝 ProN W3"/>
        <a:cs typeface="ヒラギノ明朝 ProN W3"/>
      </a:majorFont>
      <a:minorFont>
        <a:latin typeface="Georgia"/>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52548A"/>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rgbClr val="52548A"/>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Default - Title and Cont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efault - Title, Text and Clip Art">
  <a:themeElements>
    <a:clrScheme name="">
      <a:dk1>
        <a:srgbClr val="000000"/>
      </a:dk1>
      <a:lt1>
        <a:srgbClr val="FFFFFF"/>
      </a:lt1>
      <a:dk2>
        <a:srgbClr val="000000"/>
      </a:dk2>
      <a:lt2>
        <a:srgbClr val="808080"/>
      </a:lt2>
      <a:accent1>
        <a:srgbClr val="52548A"/>
      </a:accent1>
      <a:accent2>
        <a:srgbClr val="333399"/>
      </a:accent2>
      <a:accent3>
        <a:srgbClr val="FFFFFF"/>
      </a:accent3>
      <a:accent4>
        <a:srgbClr val="000000"/>
      </a:accent4>
      <a:accent5>
        <a:srgbClr val="B3B3C4"/>
      </a:accent5>
      <a:accent6>
        <a:srgbClr val="2D2D8A"/>
      </a:accent6>
      <a:hlink>
        <a:srgbClr val="009999"/>
      </a:hlink>
      <a:folHlink>
        <a:srgbClr val="99CC00"/>
      </a:folHlink>
    </a:clrScheme>
    <a:fontScheme name="Default - Title, Text and Clip Art">
      <a:majorFont>
        <a:latin typeface="Georgia"/>
        <a:ea typeface="ヒラギノ明朝 ProN W3"/>
        <a:cs typeface="ヒラギノ明朝 ProN W3"/>
      </a:majorFont>
      <a:minorFont>
        <a:latin typeface="Georgia"/>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52548A"/>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rgbClr val="52548A"/>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Default - Title, Text and Clip Ar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efault - Title Only">
  <a:themeElements>
    <a:clrScheme name="">
      <a:dk1>
        <a:srgbClr val="000000"/>
      </a:dk1>
      <a:lt1>
        <a:srgbClr val="FFFFFF"/>
      </a:lt1>
      <a:dk2>
        <a:srgbClr val="000000"/>
      </a:dk2>
      <a:lt2>
        <a:srgbClr val="808080"/>
      </a:lt2>
      <a:accent1>
        <a:srgbClr val="52548A"/>
      </a:accent1>
      <a:accent2>
        <a:srgbClr val="333399"/>
      </a:accent2>
      <a:accent3>
        <a:srgbClr val="FFFFFF"/>
      </a:accent3>
      <a:accent4>
        <a:srgbClr val="000000"/>
      </a:accent4>
      <a:accent5>
        <a:srgbClr val="B3B3C4"/>
      </a:accent5>
      <a:accent6>
        <a:srgbClr val="2D2D8A"/>
      </a:accent6>
      <a:hlink>
        <a:srgbClr val="009999"/>
      </a:hlink>
      <a:folHlink>
        <a:srgbClr val="99CC00"/>
      </a:folHlink>
    </a:clrScheme>
    <a:fontScheme name="Default - Title Only">
      <a:majorFont>
        <a:latin typeface="Georgia"/>
        <a:ea typeface="ヒラギノ明朝 ProN W3"/>
        <a:cs typeface="ヒラギノ明朝 ProN W3"/>
      </a:majorFont>
      <a:minorFont>
        <a:latin typeface="Georgia"/>
        <a:ea typeface="ヒラギノ明朝 ProN W3"/>
        <a:cs typeface="ヒラギノ明朝 ProN W3"/>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52548A"/>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spDef>
    <a:lnDef>
      <a:spPr bwMode="auto">
        <a:xfrm>
          <a:off x="0" y="0"/>
          <a:ext cx="1" cy="1"/>
        </a:xfrm>
        <a:custGeom>
          <a:avLst/>
          <a:gdLst/>
          <a:ahLst/>
          <a:cxnLst/>
          <a:rect l="0" t="0" r="0" b="0"/>
          <a:pathLst/>
        </a:custGeom>
        <a:solidFill>
          <a:srgbClr val="52548A"/>
        </a:solidFill>
        <a:ln w="25400" cap="flat" cmpd="sng" algn="ctr">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1200" b="0" i="0" u="none" strike="noStrike" cap="none" normalizeH="0" baseline="0" smtClean="0">
            <a:ln>
              <a:noFill/>
            </a:ln>
            <a:solidFill>
              <a:srgbClr val="000000"/>
            </a:solidFill>
            <a:effectLst/>
            <a:latin typeface="Gill Sans" charset="0"/>
            <a:ea typeface="ヒラギノ角ゴ ProN W3" charset="0"/>
            <a:cs typeface="ヒラギノ角ゴ ProN W3" charset="0"/>
            <a:sym typeface="Gill Sans" charset="0"/>
          </a:defRPr>
        </a:defPPr>
      </a:lstStyle>
    </a:lnDef>
  </a:objectDefaults>
  <a:extraClrSchemeLst>
    <a:extraClrScheme>
      <a:clrScheme name="Default - Title Only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838</TotalTime>
  <Pages>0</Pages>
  <Words>1383</Words>
  <Characters>0</Characters>
  <Application>Microsoft Office PowerPoint</Application>
  <PresentationFormat>On-screen Show (4:3)</PresentationFormat>
  <Lines>0</Lines>
  <Paragraphs>256</Paragraphs>
  <Slides>36</Slides>
  <Notes>36</Notes>
  <HiddenSlides>0</HiddenSlides>
  <MMClips>0</MMClips>
  <ScaleCrop>false</ScaleCrop>
  <HeadingPairs>
    <vt:vector size="4" baseType="variant">
      <vt:variant>
        <vt:lpstr>Theme</vt:lpstr>
      </vt:variant>
      <vt:variant>
        <vt:i4>3</vt:i4>
      </vt:variant>
      <vt:variant>
        <vt:lpstr>Slide Titles</vt:lpstr>
      </vt:variant>
      <vt:variant>
        <vt:i4>36</vt:i4>
      </vt:variant>
    </vt:vector>
  </HeadingPairs>
  <TitlesOfParts>
    <vt:vector size="39" baseType="lpstr">
      <vt:lpstr>Default - Title and Content</vt:lpstr>
      <vt:lpstr>Default - Title, Text and Clip Art</vt:lpstr>
      <vt:lpstr>Default - Title Only</vt:lpstr>
      <vt:lpstr>PowerPoint Presentation</vt:lpstr>
      <vt:lpstr>A simple question...</vt:lpstr>
      <vt:lpstr>PowerPoint Presentation</vt:lpstr>
      <vt:lpstr>Figure 1.2 Organizations as open systems.</vt:lpstr>
      <vt:lpstr>Figure 1.3 Productivity and the dimensions of organizational performance.</vt:lpstr>
      <vt:lpstr>Organizational Environment</vt:lpstr>
      <vt:lpstr>Figure 1.4 Sample general environment conditions faced by firms like Starbucks</vt:lpstr>
      <vt:lpstr>PowerPoint Presentation</vt:lpstr>
      <vt:lpstr>Figure 1.5 Multiple stakeholders in the specific or task environment of a typical business firm</vt:lpstr>
      <vt:lpstr>PowerPoint Presentation</vt:lpstr>
      <vt:lpstr>Figure 1.6 Dimensions of uncertainty</vt:lpstr>
      <vt:lpstr>PowerPoint Presentation</vt:lpstr>
      <vt:lpstr>Figure 1.8 Management levels in a typical business and non-profit organizations</vt:lpstr>
      <vt:lpstr>The Management Process</vt:lpstr>
      <vt:lpstr>Figure 1.10 Four functions of management.</vt:lpstr>
      <vt:lpstr>PowerPoint Presentation</vt:lpstr>
      <vt:lpstr>PowerPoint Presentation</vt:lpstr>
      <vt:lpstr>PowerPoint Presentation</vt:lpstr>
      <vt:lpstr>Figure 1.11 Mintzberg’s 10 Managerial Roles.</vt:lpstr>
      <vt:lpstr>PowerPoint Presentation</vt:lpstr>
      <vt:lpstr>Figure 1.12 Katz’s Essential Managerial Skills.</vt:lpstr>
      <vt:lpstr>About this course…..</vt:lpstr>
      <vt:lpstr>About this course…..</vt:lpstr>
      <vt:lpstr>About my expectations</vt:lpstr>
      <vt:lpstr>About email…</vt:lpstr>
      <vt:lpstr>About how you will be taught</vt:lpstr>
      <vt:lpstr>About what you will need to study…..</vt:lpstr>
      <vt:lpstr>Course Requirements and how you will be evaluated</vt:lpstr>
      <vt:lpstr>Course Requirements and How You Will be Evaluated</vt:lpstr>
      <vt:lpstr>Blackboard Learn – Step by Step Access Instructions</vt:lpstr>
      <vt:lpstr>Go to www.uottawa.ca</vt:lpstr>
      <vt:lpstr>Go under the ‘Students’ directory</vt:lpstr>
      <vt:lpstr>Look for the UoZone on Right Side</vt:lpstr>
      <vt:lpstr>This is UoZone (lots of important information) – look for BB Learn</vt:lpstr>
      <vt:lpstr>Blackboard Learn</vt:lpstr>
      <vt:lpstr>Questions?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 The Dynamic  New Workplace</dc:title>
  <dc:creator>Michael K. McCuddy</dc:creator>
  <cp:lastModifiedBy>Delcorde, David</cp:lastModifiedBy>
  <cp:revision>23</cp:revision>
  <cp:lastPrinted>2016-08-19T17:58:04Z</cp:lastPrinted>
  <dcterms:modified xsi:type="dcterms:W3CDTF">2016-08-19T18:03:52Z</dcterms:modified>
</cp:coreProperties>
</file>