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888" y="-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765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285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918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975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6820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11/2/2014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645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11/2/2014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600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11/2/2014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56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11/2/2014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4518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11/2/2014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447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11/2/2014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903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55743A-2139-4CAF-A964-1F2A21E89CA2}" type="datetimeFigureOut">
              <a:rPr lang="en-US" smtClean="0"/>
              <a:t>11/2/2014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704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52400"/>
            <a:ext cx="7772400" cy="45719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Quiz #5 – Oct.15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685800"/>
            <a:ext cx="8382000" cy="6096000"/>
          </a:xfrm>
        </p:spPr>
        <p:txBody>
          <a:bodyPr>
            <a:noAutofit/>
          </a:bodyPr>
          <a:lstStyle/>
          <a:p>
            <a:pPr marL="228600" lvl="0" indent="-228600" algn="l">
              <a:spcBef>
                <a:spcPts val="0"/>
              </a:spcBef>
              <a:buFont typeface="+mj-lt"/>
              <a:buAutoNum type="arabicPeriod"/>
            </a:pP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    True </a:t>
            </a:r>
            <a:r>
              <a:rPr lang="en-US" sz="2000" dirty="0">
                <a:solidFill>
                  <a:prstClr val="black"/>
                </a:solidFill>
                <a:cs typeface="Courier New" panose="02070309020205020404" pitchFamily="49" charset="0"/>
              </a:rPr>
              <a:t>or 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False? </a:t>
            </a:r>
            <a:r>
              <a:rPr lang="en-US" sz="2000" dirty="0">
                <a:solidFill>
                  <a:prstClr val="black"/>
                </a:solidFill>
                <a:cs typeface="Courier New" panose="02070309020205020404" pitchFamily="49" charset="0"/>
              </a:rPr>
              <a:t>Header (.h) files cannot contain C code, only CPP directives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.</a:t>
            </a:r>
          </a:p>
          <a:p>
            <a:pPr lvl="0" algn="l">
              <a:spcBef>
                <a:spcPts val="0"/>
              </a:spcBef>
            </a:pPr>
            <a:endParaRPr lang="en-US" sz="800" dirty="0" smtClean="0">
              <a:solidFill>
                <a:prstClr val="black"/>
              </a:solidFill>
              <a:cs typeface="Courier New" panose="02070309020205020404" pitchFamily="49" charset="0"/>
            </a:endParaRP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 startAt="2"/>
            </a:pP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True or False? If </a:t>
            </a:r>
            <a:r>
              <a:rPr lang="en-US" sz="2000" dirty="0" err="1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fileA.c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 contains static variables such as </a:t>
            </a:r>
            <a:r>
              <a:rPr lang="en-US" sz="20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static A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, along with functions to support such variables, and </a:t>
            </a:r>
            <a:r>
              <a:rPr lang="en-US" sz="2000" dirty="0" err="1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fileB.c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 has the line: </a:t>
            </a:r>
          </a:p>
          <a:p>
            <a:pPr lvl="0" algn="l">
              <a:spcBef>
                <a:spcPts val="0"/>
              </a:spcBef>
            </a:pPr>
            <a:r>
              <a:rPr lang="en-US" sz="2000" dirty="0">
                <a:solidFill>
                  <a:prstClr val="black"/>
                </a:solidFill>
                <a:cs typeface="Courier New" panose="02070309020205020404" pitchFamily="49" charset="0"/>
              </a:rPr>
              <a:t>	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	</a:t>
            </a:r>
            <a:r>
              <a:rPr lang="en-US" sz="20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#include </a:t>
            </a:r>
            <a:r>
              <a:rPr lang="en-US" sz="2000" dirty="0" err="1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fileA.c</a:t>
            </a:r>
            <a:endParaRPr lang="en-US" sz="2000" dirty="0" smtClean="0">
              <a:solidFill>
                <a:prstClr val="black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 algn="l">
              <a:spcBef>
                <a:spcPts val="0"/>
              </a:spcBef>
            </a:pP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then, only </a:t>
            </a:r>
            <a:r>
              <a:rPr lang="en-US" sz="2000" dirty="0" err="1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fileA</a:t>
            </a:r>
            <a:r>
              <a:rPr lang="en-US" sz="2000" dirty="0" err="1" smtClean="0">
                <a:solidFill>
                  <a:prstClr val="black"/>
                </a:solidFill>
                <a:cs typeface="Courier New" panose="02070309020205020404" pitchFamily="49" charset="0"/>
              </a:rPr>
              <a:t>'s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 functions can affect A; they are protected from </a:t>
            </a:r>
            <a:r>
              <a:rPr lang="en-US" sz="2000" dirty="0" err="1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fileB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 functions.</a:t>
            </a:r>
          </a:p>
          <a:p>
            <a:pPr lvl="1" algn="l">
              <a:spcBef>
                <a:spcPts val="0"/>
              </a:spcBef>
            </a:pPr>
            <a:endParaRPr lang="en-US" sz="800" dirty="0" smtClean="0">
              <a:solidFill>
                <a:prstClr val="black"/>
              </a:solidFill>
              <a:cs typeface="Courier New" panose="02070309020205020404" pitchFamily="49" charset="0"/>
            </a:endParaRP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 startAt="3"/>
            </a:pPr>
            <a:r>
              <a:rPr lang="en-US" sz="2000" dirty="0">
                <a:solidFill>
                  <a:prstClr val="black"/>
                </a:solidFill>
                <a:cs typeface="Courier New" panose="02070309020205020404" pitchFamily="49" charset="0"/>
              </a:rPr>
              <a:t>After preprocessing and prior to linking, .c files are converted to ____ 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files</a:t>
            </a:r>
          </a:p>
          <a:p>
            <a:pPr lvl="0" algn="l">
              <a:spcBef>
                <a:spcPts val="0"/>
              </a:spcBef>
            </a:pPr>
            <a:endParaRPr lang="en-US" sz="800" dirty="0">
              <a:solidFill>
                <a:prstClr val="black"/>
              </a:solidFill>
              <a:cs typeface="Courier New" panose="02070309020205020404" pitchFamily="49" charset="0"/>
            </a:endParaRP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 startAt="4"/>
            </a:pPr>
            <a:r>
              <a:rPr lang="en-US" sz="2000" dirty="0">
                <a:solidFill>
                  <a:prstClr val="black"/>
                </a:solidFill>
                <a:cs typeface="Courier New" panose="02070309020205020404" pitchFamily="49" charset="0"/>
              </a:rPr>
              <a:t>The default name of the makefile is 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_____________________</a:t>
            </a:r>
          </a:p>
          <a:p>
            <a:pPr lvl="0" algn="l">
              <a:spcBef>
                <a:spcPts val="0"/>
              </a:spcBef>
            </a:pPr>
            <a:endParaRPr lang="en-US" sz="800" dirty="0">
              <a:solidFill>
                <a:prstClr val="black"/>
              </a:solidFill>
              <a:cs typeface="Courier New" panose="02070309020205020404" pitchFamily="49" charset="0"/>
            </a:endParaRP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 startAt="5"/>
            </a:pPr>
            <a:r>
              <a:rPr lang="en-US" sz="2000" dirty="0">
                <a:solidFill>
                  <a:prstClr val="black"/>
                </a:solidFill>
                <a:cs typeface="Courier New" panose="02070309020205020404" pitchFamily="49" charset="0"/>
              </a:rPr>
              <a:t>The data structure that is used to show the relationship between the various .h, .c and object files in a compilation is called a _______ 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_______</a:t>
            </a:r>
          </a:p>
          <a:p>
            <a:pPr lvl="0" algn="l">
              <a:spcBef>
                <a:spcPts val="0"/>
              </a:spcBef>
            </a:pPr>
            <a:endParaRPr lang="en-US" sz="800" dirty="0">
              <a:solidFill>
                <a:prstClr val="black"/>
              </a:solidFill>
              <a:cs typeface="Courier New" panose="02070309020205020404" pitchFamily="49" charset="0"/>
            </a:endParaRP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 startAt="6"/>
            </a:pPr>
            <a:r>
              <a:rPr lang="en-US" sz="2000" dirty="0">
                <a:solidFill>
                  <a:prstClr val="black"/>
                </a:solidFill>
                <a:cs typeface="Courier New" panose="02070309020205020404" pitchFamily="49" charset="0"/>
              </a:rPr>
              <a:t>True or False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? </a:t>
            </a:r>
            <a:r>
              <a:rPr lang="en-US" sz="2000" dirty="0">
                <a:solidFill>
                  <a:prstClr val="black"/>
                </a:solidFill>
                <a:cs typeface="Courier New" panose="02070309020205020404" pitchFamily="49" charset="0"/>
              </a:rPr>
              <a:t>makefiles 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are widely used in industry: _____________</a:t>
            </a:r>
          </a:p>
          <a:p>
            <a:pPr lvl="0" algn="l">
              <a:spcBef>
                <a:spcPts val="0"/>
              </a:spcBef>
            </a:pPr>
            <a:endParaRPr lang="en-US" sz="800" dirty="0">
              <a:solidFill>
                <a:prstClr val="black"/>
              </a:solidFill>
              <a:cs typeface="Courier New" panose="02070309020205020404" pitchFamily="49" charset="0"/>
            </a:endParaRPr>
          </a:p>
          <a:p>
            <a:pPr marL="457200" indent="-457200" algn="l">
              <a:spcBef>
                <a:spcPts val="0"/>
              </a:spcBef>
              <a:buFont typeface="+mj-lt"/>
              <a:buAutoNum type="arabicPeriod" startAt="7"/>
            </a:pP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Assume </a:t>
            </a:r>
            <a:r>
              <a:rPr lang="en-US" sz="20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 = 11010011 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and </a:t>
            </a:r>
            <a:r>
              <a:rPr lang="en-US" sz="20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 = 10111110 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for the next four questions.  Be sure to give the answer as an 8-digit binary value</a:t>
            </a:r>
            <a:r>
              <a:rPr lang="en-US" sz="18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.</a:t>
            </a:r>
          </a:p>
          <a:p>
            <a:pPr lvl="0" algn="l">
              <a:spcBef>
                <a:spcPts val="0"/>
              </a:spcBef>
            </a:pPr>
            <a:endParaRPr lang="en-US" sz="900" dirty="0">
              <a:solidFill>
                <a:prstClr val="black"/>
              </a:solidFill>
              <a:cs typeface="Courier New" panose="02070309020205020404" pitchFamily="49" charset="0"/>
            </a:endParaRPr>
          </a:p>
          <a:p>
            <a:pPr marL="914400" lvl="1" indent="-457200" algn="l">
              <a:spcBef>
                <a:spcPts val="0"/>
              </a:spcBef>
              <a:buFont typeface="+mj-lt"/>
              <a:buAutoNum type="alphaLcPeriod"/>
            </a:pPr>
            <a:r>
              <a:rPr lang="en-US" sz="20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 &amp;&amp; B 	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=   ______________________</a:t>
            </a:r>
          </a:p>
          <a:p>
            <a:pPr marL="914400" lvl="1" indent="-457200" algn="l">
              <a:spcBef>
                <a:spcPts val="0"/>
              </a:spcBef>
              <a:buAutoNum type="alphaLcPeriod"/>
            </a:pPr>
            <a:r>
              <a:rPr lang="en-US" sz="20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 | B 	= 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______________________</a:t>
            </a:r>
          </a:p>
          <a:p>
            <a:pPr marL="914400" lvl="1" indent="-457200" algn="l">
              <a:spcBef>
                <a:spcPts val="0"/>
              </a:spcBef>
              <a:buAutoNum type="alphaLcPeriod"/>
            </a:pPr>
            <a:r>
              <a:rPr lang="en-US" sz="20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 ^ B 	= 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______________________</a:t>
            </a:r>
          </a:p>
          <a:p>
            <a:pPr marL="914400" lvl="1" indent="-457200" algn="l">
              <a:spcBef>
                <a:spcPts val="0"/>
              </a:spcBef>
              <a:buAutoNum type="alphaLcPeriod"/>
            </a:pPr>
            <a:r>
              <a:rPr lang="en-US" sz="20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 | (~B) 	= 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______________________</a:t>
            </a:r>
            <a:endParaRPr lang="en-US" sz="2000" b="1" dirty="0">
              <a:solidFill>
                <a:schemeClr val="tx1"/>
              </a:solidFill>
              <a:cs typeface="Courier New" panose="02070309020205020404" pitchFamily="49" charset="0"/>
            </a:endParaRPr>
          </a:p>
          <a:p>
            <a:pPr marL="457200" lvl="0" indent="-457200" algn="l">
              <a:spcBef>
                <a:spcPts val="0"/>
              </a:spcBef>
              <a:buAutoNum type="alphaLcPeriod"/>
            </a:pPr>
            <a:endParaRPr lang="en-US" sz="2000" dirty="0" smtClean="0">
              <a:solidFill>
                <a:prstClr val="black"/>
              </a:solidFill>
              <a:cs typeface="Courier New" panose="02070309020205020404" pitchFamily="49" charset="0"/>
            </a:endParaRPr>
          </a:p>
          <a:p>
            <a:pPr marL="457200" lvl="0" indent="-457200" algn="l">
              <a:spcBef>
                <a:spcPts val="0"/>
              </a:spcBef>
              <a:buAutoNum type="alphaLcPeriod"/>
            </a:pPr>
            <a:endParaRPr lang="en-US" sz="2000" dirty="0" smtClean="0">
              <a:solidFill>
                <a:prstClr val="black"/>
              </a:solidFill>
              <a:cs typeface="Courier New" panose="02070309020205020404" pitchFamily="49" charset="0"/>
            </a:endParaRPr>
          </a:p>
          <a:p>
            <a:pPr marL="457200" lvl="0" indent="-457200" algn="l">
              <a:spcBef>
                <a:spcPts val="0"/>
              </a:spcBef>
              <a:buAutoNum type="alphaLcPeriod"/>
            </a:pPr>
            <a:endParaRPr lang="en-US" sz="2000" dirty="0">
              <a:solidFill>
                <a:prstClr val="black"/>
              </a:solidFill>
              <a:cs typeface="Courier New" panose="02070309020205020404" pitchFamily="49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534400" y="609600"/>
            <a:ext cx="457200" cy="461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F</a:t>
            </a:r>
            <a:endParaRPr lang="en-US" sz="24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8534400" y="2286000"/>
            <a:ext cx="457200" cy="461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F</a:t>
            </a:r>
            <a:endParaRPr lang="en-US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595936" y="2669232"/>
            <a:ext cx="457200" cy="461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.o</a:t>
            </a:r>
            <a:endParaRPr lang="en-US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181600" y="3166646"/>
            <a:ext cx="1524000" cy="33855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makefile</a:t>
            </a:r>
            <a:endParaRPr lang="en-US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6565232" y="3930320"/>
            <a:ext cx="1828800" cy="36933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d</a:t>
            </a:r>
            <a:r>
              <a:rPr lang="en-US" dirty="0" smtClean="0"/>
              <a:t>ependency tree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990348" y="4299652"/>
            <a:ext cx="457200" cy="461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T</a:t>
            </a:r>
            <a:endParaRPr lang="en-US" sz="24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4038600" y="5452646"/>
            <a:ext cx="1524000" cy="33855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1</a:t>
            </a:r>
            <a:endParaRPr lang="en-US" sz="1600" dirty="0"/>
          </a:p>
        </p:txBody>
      </p:sp>
      <p:sp>
        <p:nvSpPr>
          <p:cNvPr id="11" name="TextBox 10"/>
          <p:cNvSpPr txBox="1"/>
          <p:nvPr/>
        </p:nvSpPr>
        <p:spPr>
          <a:xfrm>
            <a:off x="4038600" y="5809582"/>
            <a:ext cx="1524000" cy="33855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11111111</a:t>
            </a:r>
            <a:endParaRPr lang="en-US" sz="1600" dirty="0"/>
          </a:p>
        </p:txBody>
      </p:sp>
      <p:sp>
        <p:nvSpPr>
          <p:cNvPr id="12" name="TextBox 11"/>
          <p:cNvSpPr txBox="1"/>
          <p:nvPr/>
        </p:nvSpPr>
        <p:spPr>
          <a:xfrm>
            <a:off x="4030576" y="6138446"/>
            <a:ext cx="1524000" cy="33855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01101101</a:t>
            </a:r>
            <a:endParaRPr lang="en-US" sz="1600" dirty="0"/>
          </a:p>
        </p:txBody>
      </p:sp>
      <p:sp>
        <p:nvSpPr>
          <p:cNvPr id="13" name="TextBox 12"/>
          <p:cNvSpPr txBox="1"/>
          <p:nvPr/>
        </p:nvSpPr>
        <p:spPr>
          <a:xfrm>
            <a:off x="4026568" y="6451266"/>
            <a:ext cx="1524000" cy="338554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11010011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539121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948</TotalTime>
  <Words>64</Words>
  <Application>Microsoft Office PowerPoint</Application>
  <PresentationFormat>On-screen Show (4:3)</PresentationFormat>
  <Paragraphs>32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Quiz #5 – Oct.15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Quiz #1 – Jan 14</dc:title>
  <dc:creator>Tech</dc:creator>
  <cp:lastModifiedBy>Tech</cp:lastModifiedBy>
  <cp:revision>50</cp:revision>
  <dcterms:created xsi:type="dcterms:W3CDTF">2014-01-13T14:41:22Z</dcterms:created>
  <dcterms:modified xsi:type="dcterms:W3CDTF">2014-11-03T01:38:14Z</dcterms:modified>
</cp:coreProperties>
</file>