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notesSlides/notesSlide1.xml" ContentType="application/vnd.openxmlformats-officedocument.presentationml.notesSlide+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notesSlides/notesSlide2.xml" ContentType="application/vnd.openxmlformats-officedocument.presentationml.notesSlide+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notesSlides/notesSlide3.xml" ContentType="application/vnd.openxmlformats-officedocument.presentationml.notesSlide+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notesSlides/notesSlide4.xml" ContentType="application/vnd.openxmlformats-officedocument.presentationml.notesSlide+xml"/>
  <Override PartName="/ppt/tags/tag15.xml" ContentType="application/vnd.openxmlformats-officedocument.presentationml.tags+xml"/>
  <Override PartName="/ppt/tags/tag16.xml" ContentType="application/vnd.openxmlformats-officedocument.presentationml.tags+xml"/>
  <Override PartName="/ppt/notesSlides/notesSlide5.xml" ContentType="application/vnd.openxmlformats-officedocument.presentationml.notesSlide+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notesSlides/notesSlide6.xml" ContentType="application/vnd.openxmlformats-officedocument.presentationml.notesSlide+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notesSlides/notesSlide7.xml" ContentType="application/vnd.openxmlformats-officedocument.presentationml.notesSlide+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notesSlides/notesSlide8.xml" ContentType="application/vnd.openxmlformats-officedocument.presentationml.notesSlide+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notesSlides/notesSlide9.xml" ContentType="application/vnd.openxmlformats-officedocument.presentationml.notesSlide+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notesSlides/notesSlide10.xml" ContentType="application/vnd.openxmlformats-officedocument.presentationml.notesSlide+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notesSlides/notesSlide11.xml" ContentType="application/vnd.openxmlformats-officedocument.presentationml.notesSlide+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notesSlides/notesSlide12.xml" ContentType="application/vnd.openxmlformats-officedocument.presentationml.notesSlide+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notesSlides/notesSlide13.xml" ContentType="application/vnd.openxmlformats-officedocument.presentationml.notesSlide+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notesSlides/notesSlide14.xml" ContentType="application/vnd.openxmlformats-officedocument.presentationml.notesSlide+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notesSlides/notesSlide15.xml" ContentType="application/vnd.openxmlformats-officedocument.presentationml.notesSlide+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notesSlides/notesSlide16.xml" ContentType="application/vnd.openxmlformats-officedocument.presentationml.notesSlide+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notesSlides/notesSlide17.xml" ContentType="application/vnd.openxmlformats-officedocument.presentationml.notesSlide+xml"/>
  <Override PartName="/ppt/tags/tag81.xml" ContentType="application/vnd.openxmlformats-officedocument.presentationml.tags+xml"/>
  <Override PartName="/ppt/tags/tag82.xml" ContentType="application/vnd.openxmlformats-officedocument.presentationml.tags+xml"/>
  <Override PartName="/ppt/notesSlides/notesSlide18.xml" ContentType="application/vnd.openxmlformats-officedocument.presentationml.notesSlide+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notesSlides/notesSlide19.xml" ContentType="application/vnd.openxmlformats-officedocument.presentationml.notesSlide+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notesSlides/notesSlide20.xml" ContentType="application/vnd.openxmlformats-officedocument.presentationml.notesSlide+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notesSlides/notesSlide2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24"/>
  </p:notesMasterIdLst>
  <p:handoutMasterIdLst>
    <p:handoutMasterId r:id="rId25"/>
  </p:handoutMasterIdLst>
  <p:sldIdLst>
    <p:sldId id="260" r:id="rId2"/>
    <p:sldId id="287" r:id="rId3"/>
    <p:sldId id="288" r:id="rId4"/>
    <p:sldId id="289" r:id="rId5"/>
    <p:sldId id="290" r:id="rId6"/>
    <p:sldId id="291" r:id="rId7"/>
    <p:sldId id="292" r:id="rId8"/>
    <p:sldId id="293" r:id="rId9"/>
    <p:sldId id="294" r:id="rId10"/>
    <p:sldId id="295" r:id="rId11"/>
    <p:sldId id="296" r:id="rId12"/>
    <p:sldId id="297" r:id="rId13"/>
    <p:sldId id="298" r:id="rId14"/>
    <p:sldId id="299" r:id="rId15"/>
    <p:sldId id="300" r:id="rId16"/>
    <p:sldId id="301" r:id="rId17"/>
    <p:sldId id="302" r:id="rId18"/>
    <p:sldId id="303" r:id="rId19"/>
    <p:sldId id="304" r:id="rId20"/>
    <p:sldId id="305" r:id="rId21"/>
    <p:sldId id="306" r:id="rId22"/>
    <p:sldId id="307" r:id="rId23"/>
  </p:sldIdLst>
  <p:sldSz cx="9144000" cy="6858000" type="screen4x3"/>
  <p:notesSz cx="7315200" cy="9601200"/>
  <p:kinsoku lang="ja-JP" invalStChars="、。，．・：；？！゛゜ヽヾゝゞ々ー’”）〕］｝〉》」』】°‰′″℃￠％ぁぃぅぇぉっゃゅょゎァィゥェォッャュョヮヵヶ!%),.:;?]}｡｣､･ｧｨｩｪｫｬｭｮｯｰﾞﾟ" invalEndChars="‘“（〔［｛〈《「『【￥＄$([\{｢￡"/>
  <p:defaultTextStyle>
    <a:defPPr>
      <a:defRPr lang="en-US"/>
    </a:defPPr>
    <a:lvl1pPr algn="l" rtl="0" eaLnBrk="0" fontAlgn="base" hangingPunct="0">
      <a:spcBef>
        <a:spcPct val="0"/>
      </a:spcBef>
      <a:spcAft>
        <a:spcPct val="0"/>
      </a:spcAft>
      <a:defRPr sz="2400" b="1" kern="1200">
        <a:solidFill>
          <a:schemeClr val="tx1"/>
        </a:solidFill>
        <a:latin typeface="Arial" pitchFamily="34" charset="0"/>
        <a:ea typeface="+mn-ea"/>
        <a:cs typeface="+mn-cs"/>
      </a:defRPr>
    </a:lvl1pPr>
    <a:lvl2pPr marL="457200" algn="l" rtl="0" eaLnBrk="0" fontAlgn="base" hangingPunct="0">
      <a:spcBef>
        <a:spcPct val="0"/>
      </a:spcBef>
      <a:spcAft>
        <a:spcPct val="0"/>
      </a:spcAft>
      <a:defRPr sz="2400" b="1" kern="1200">
        <a:solidFill>
          <a:schemeClr val="tx1"/>
        </a:solidFill>
        <a:latin typeface="Arial" pitchFamily="34" charset="0"/>
        <a:ea typeface="+mn-ea"/>
        <a:cs typeface="+mn-cs"/>
      </a:defRPr>
    </a:lvl2pPr>
    <a:lvl3pPr marL="914400" algn="l" rtl="0" eaLnBrk="0" fontAlgn="base" hangingPunct="0">
      <a:spcBef>
        <a:spcPct val="0"/>
      </a:spcBef>
      <a:spcAft>
        <a:spcPct val="0"/>
      </a:spcAft>
      <a:defRPr sz="2400" b="1" kern="1200">
        <a:solidFill>
          <a:schemeClr val="tx1"/>
        </a:solidFill>
        <a:latin typeface="Arial" pitchFamily="34" charset="0"/>
        <a:ea typeface="+mn-ea"/>
        <a:cs typeface="+mn-cs"/>
      </a:defRPr>
    </a:lvl3pPr>
    <a:lvl4pPr marL="1371600" algn="l" rtl="0" eaLnBrk="0" fontAlgn="base" hangingPunct="0">
      <a:spcBef>
        <a:spcPct val="0"/>
      </a:spcBef>
      <a:spcAft>
        <a:spcPct val="0"/>
      </a:spcAft>
      <a:defRPr sz="2400" b="1" kern="1200">
        <a:solidFill>
          <a:schemeClr val="tx1"/>
        </a:solidFill>
        <a:latin typeface="Arial" pitchFamily="34" charset="0"/>
        <a:ea typeface="+mn-ea"/>
        <a:cs typeface="+mn-cs"/>
      </a:defRPr>
    </a:lvl4pPr>
    <a:lvl5pPr marL="1828800" algn="l" rtl="0" eaLnBrk="0" fontAlgn="base" hangingPunct="0">
      <a:spcBef>
        <a:spcPct val="0"/>
      </a:spcBef>
      <a:spcAft>
        <a:spcPct val="0"/>
      </a:spcAft>
      <a:defRPr sz="2400" b="1" kern="1200">
        <a:solidFill>
          <a:schemeClr val="tx1"/>
        </a:solidFill>
        <a:latin typeface="Arial" pitchFamily="34" charset="0"/>
        <a:ea typeface="+mn-ea"/>
        <a:cs typeface="+mn-cs"/>
      </a:defRPr>
    </a:lvl5pPr>
    <a:lvl6pPr marL="2286000" algn="l" defTabSz="914400" rtl="0" eaLnBrk="1" latinLnBrk="0" hangingPunct="1">
      <a:defRPr sz="2400" b="1" kern="1200">
        <a:solidFill>
          <a:schemeClr val="tx1"/>
        </a:solidFill>
        <a:latin typeface="Arial" pitchFamily="34" charset="0"/>
        <a:ea typeface="+mn-ea"/>
        <a:cs typeface="+mn-cs"/>
      </a:defRPr>
    </a:lvl6pPr>
    <a:lvl7pPr marL="2743200" algn="l" defTabSz="914400" rtl="0" eaLnBrk="1" latinLnBrk="0" hangingPunct="1">
      <a:defRPr sz="2400" b="1" kern="1200">
        <a:solidFill>
          <a:schemeClr val="tx1"/>
        </a:solidFill>
        <a:latin typeface="Arial" pitchFamily="34" charset="0"/>
        <a:ea typeface="+mn-ea"/>
        <a:cs typeface="+mn-cs"/>
      </a:defRPr>
    </a:lvl7pPr>
    <a:lvl8pPr marL="3200400" algn="l" defTabSz="914400" rtl="0" eaLnBrk="1" latinLnBrk="0" hangingPunct="1">
      <a:defRPr sz="2400" b="1" kern="1200">
        <a:solidFill>
          <a:schemeClr val="tx1"/>
        </a:solidFill>
        <a:latin typeface="Arial" pitchFamily="34" charset="0"/>
        <a:ea typeface="+mn-ea"/>
        <a:cs typeface="+mn-cs"/>
      </a:defRPr>
    </a:lvl8pPr>
    <a:lvl9pPr marL="3657600" algn="l" defTabSz="914400" rtl="0" eaLnBrk="1" latinLnBrk="0" hangingPunct="1">
      <a:defRPr sz="2400" b="1" kern="1200">
        <a:solidFill>
          <a:schemeClr val="tx1"/>
        </a:solidFill>
        <a:latin typeface="Arial"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4C25DD"/>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100" d="100"/>
          <a:sy n="100" d="100"/>
        </p:scale>
        <p:origin x="-108" y="-24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yursai Reddy Viswanath" userId="4a72c690-09c7-4927-8c81-ec0aa2b2e419" providerId="ADAL" clId="{D9130159-A58A-C746-98B1-AB27C3E07781}"/>
    <pc:docChg chg="modSld">
      <pc:chgData name="Mayursai Reddy Viswanath" userId="4a72c690-09c7-4927-8c81-ec0aa2b2e419" providerId="ADAL" clId="{D9130159-A58A-C746-98B1-AB27C3E07781}" dt="2019-09-13T16:17:01.160" v="8669" actId="20577"/>
      <pc:docMkLst>
        <pc:docMk/>
      </pc:docMkLst>
      <pc:sldChg chg="modNotesTx">
        <pc:chgData name="Mayursai Reddy Viswanath" userId="4a72c690-09c7-4927-8c81-ec0aa2b2e419" providerId="ADAL" clId="{D9130159-A58A-C746-98B1-AB27C3E07781}" dt="2019-09-11T17:40:47.444" v="165" actId="22"/>
        <pc:sldMkLst>
          <pc:docMk/>
          <pc:sldMk cId="0" sldId="260"/>
        </pc:sldMkLst>
      </pc:sldChg>
      <pc:sldChg chg="modSp modNotesTx">
        <pc:chgData name="Mayursai Reddy Viswanath" userId="4a72c690-09c7-4927-8c81-ec0aa2b2e419" providerId="ADAL" clId="{D9130159-A58A-C746-98B1-AB27C3E07781}" dt="2019-09-11T17:41:19.417" v="177" actId="20577"/>
        <pc:sldMkLst>
          <pc:docMk/>
          <pc:sldMk cId="443275835" sldId="287"/>
        </pc:sldMkLst>
        <pc:spChg chg="mod">
          <ac:chgData name="Mayursai Reddy Viswanath" userId="4a72c690-09c7-4927-8c81-ec0aa2b2e419" providerId="ADAL" clId="{D9130159-A58A-C746-98B1-AB27C3E07781}" dt="2019-09-11T17:41:19.417" v="177" actId="20577"/>
          <ac:spMkLst>
            <pc:docMk/>
            <pc:sldMk cId="443275835" sldId="287"/>
            <ac:spMk id="3075" creationId="{00000000-0000-0000-0000-000000000000}"/>
          </ac:spMkLst>
        </pc:spChg>
      </pc:sldChg>
      <pc:sldChg chg="modSp modNotesTx">
        <pc:chgData name="Mayursai Reddy Viswanath" userId="4a72c690-09c7-4927-8c81-ec0aa2b2e419" providerId="ADAL" clId="{D9130159-A58A-C746-98B1-AB27C3E07781}" dt="2019-09-11T17:46:32.329" v="374" actId="20577"/>
        <pc:sldMkLst>
          <pc:docMk/>
          <pc:sldMk cId="2752158488" sldId="288"/>
        </pc:sldMkLst>
        <pc:spChg chg="mod">
          <ac:chgData name="Mayursai Reddy Viswanath" userId="4a72c690-09c7-4927-8c81-ec0aa2b2e419" providerId="ADAL" clId="{D9130159-A58A-C746-98B1-AB27C3E07781}" dt="2019-09-11T17:45:44.295" v="246" actId="20577"/>
          <ac:spMkLst>
            <pc:docMk/>
            <pc:sldMk cId="2752158488" sldId="288"/>
            <ac:spMk id="4098" creationId="{00000000-0000-0000-0000-000000000000}"/>
          </ac:spMkLst>
        </pc:spChg>
      </pc:sldChg>
      <pc:sldChg chg="modSp modNotesTx">
        <pc:chgData name="Mayursai Reddy Viswanath" userId="4a72c690-09c7-4927-8c81-ec0aa2b2e419" providerId="ADAL" clId="{D9130159-A58A-C746-98B1-AB27C3E07781}" dt="2019-09-13T15:03:32.738" v="3803" actId="20577"/>
        <pc:sldMkLst>
          <pc:docMk/>
          <pc:sldMk cId="2127625511" sldId="289"/>
        </pc:sldMkLst>
        <pc:spChg chg="mod">
          <ac:chgData name="Mayursai Reddy Viswanath" userId="4a72c690-09c7-4927-8c81-ec0aa2b2e419" providerId="ADAL" clId="{D9130159-A58A-C746-98B1-AB27C3E07781}" dt="2019-09-11T17:47:06.693" v="386" actId="20577"/>
          <ac:spMkLst>
            <pc:docMk/>
            <pc:sldMk cId="2127625511" sldId="289"/>
            <ac:spMk id="5123" creationId="{00000000-0000-0000-0000-000000000000}"/>
          </ac:spMkLst>
        </pc:spChg>
      </pc:sldChg>
      <pc:sldChg chg="modSp modNotesTx">
        <pc:chgData name="Mayursai Reddy Viswanath" userId="4a72c690-09c7-4927-8c81-ec0aa2b2e419" providerId="ADAL" clId="{D9130159-A58A-C746-98B1-AB27C3E07781}" dt="2019-09-11T17:51:51.296" v="1128" actId="20577"/>
        <pc:sldMkLst>
          <pc:docMk/>
          <pc:sldMk cId="1091305099" sldId="290"/>
        </pc:sldMkLst>
        <pc:spChg chg="mod">
          <ac:chgData name="Mayursai Reddy Viswanath" userId="4a72c690-09c7-4927-8c81-ec0aa2b2e419" providerId="ADAL" clId="{D9130159-A58A-C746-98B1-AB27C3E07781}" dt="2019-09-11T17:50:43.073" v="957" actId="20577"/>
          <ac:spMkLst>
            <pc:docMk/>
            <pc:sldMk cId="1091305099" sldId="290"/>
            <ac:spMk id="6146" creationId="{00000000-0000-0000-0000-000000000000}"/>
          </ac:spMkLst>
        </pc:spChg>
      </pc:sldChg>
      <pc:sldChg chg="modSp modNotesTx">
        <pc:chgData name="Mayursai Reddy Viswanath" userId="4a72c690-09c7-4927-8c81-ec0aa2b2e419" providerId="ADAL" clId="{D9130159-A58A-C746-98B1-AB27C3E07781}" dt="2019-09-11T17:53:10.761" v="1326" actId="20577"/>
        <pc:sldMkLst>
          <pc:docMk/>
          <pc:sldMk cId="808357677" sldId="291"/>
        </pc:sldMkLst>
        <pc:spChg chg="mod">
          <ac:chgData name="Mayursai Reddy Viswanath" userId="4a72c690-09c7-4927-8c81-ec0aa2b2e419" providerId="ADAL" clId="{D9130159-A58A-C746-98B1-AB27C3E07781}" dt="2019-09-11T17:52:07.657" v="1142" actId="20577"/>
          <ac:spMkLst>
            <pc:docMk/>
            <pc:sldMk cId="808357677" sldId="291"/>
            <ac:spMk id="7171" creationId="{00000000-0000-0000-0000-000000000000}"/>
          </ac:spMkLst>
        </pc:spChg>
      </pc:sldChg>
      <pc:sldChg chg="modSp modNotesTx">
        <pc:chgData name="Mayursai Reddy Viswanath" userId="4a72c690-09c7-4927-8c81-ec0aa2b2e419" providerId="ADAL" clId="{D9130159-A58A-C746-98B1-AB27C3E07781}" dt="2019-09-11T17:56:27.049" v="1777" actId="20577"/>
        <pc:sldMkLst>
          <pc:docMk/>
          <pc:sldMk cId="3706979397" sldId="292"/>
        </pc:sldMkLst>
        <pc:spChg chg="mod">
          <ac:chgData name="Mayursai Reddy Viswanath" userId="4a72c690-09c7-4927-8c81-ec0aa2b2e419" providerId="ADAL" clId="{D9130159-A58A-C746-98B1-AB27C3E07781}" dt="2019-09-11T17:53:48.825" v="1349" actId="20577"/>
          <ac:spMkLst>
            <pc:docMk/>
            <pc:sldMk cId="3706979397" sldId="292"/>
            <ac:spMk id="8195" creationId="{00000000-0000-0000-0000-000000000000}"/>
          </ac:spMkLst>
        </pc:spChg>
      </pc:sldChg>
      <pc:sldChg chg="modSp modNotesTx">
        <pc:chgData name="Mayursai Reddy Viswanath" userId="4a72c690-09c7-4927-8c81-ec0aa2b2e419" providerId="ADAL" clId="{D9130159-A58A-C746-98B1-AB27C3E07781}" dt="2019-09-11T18:02:27.414" v="2661" actId="20577"/>
        <pc:sldMkLst>
          <pc:docMk/>
          <pc:sldMk cId="3402728484" sldId="293"/>
        </pc:sldMkLst>
        <pc:spChg chg="mod">
          <ac:chgData name="Mayursai Reddy Viswanath" userId="4a72c690-09c7-4927-8c81-ec0aa2b2e419" providerId="ADAL" clId="{D9130159-A58A-C746-98B1-AB27C3E07781}" dt="2019-09-11T17:57:45.564" v="1872" actId="20577"/>
          <ac:spMkLst>
            <pc:docMk/>
            <pc:sldMk cId="3402728484" sldId="293"/>
            <ac:spMk id="9219" creationId="{00000000-0000-0000-0000-000000000000}"/>
          </ac:spMkLst>
        </pc:spChg>
      </pc:sldChg>
      <pc:sldChg chg="modSp modNotesTx">
        <pc:chgData name="Mayursai Reddy Viswanath" userId="4a72c690-09c7-4927-8c81-ec0aa2b2e419" providerId="ADAL" clId="{D9130159-A58A-C746-98B1-AB27C3E07781}" dt="2019-09-11T18:03:52.433" v="2870" actId="20577"/>
        <pc:sldMkLst>
          <pc:docMk/>
          <pc:sldMk cId="1800362676" sldId="294"/>
        </pc:sldMkLst>
        <pc:spChg chg="mod">
          <ac:chgData name="Mayursai Reddy Viswanath" userId="4a72c690-09c7-4927-8c81-ec0aa2b2e419" providerId="ADAL" clId="{D9130159-A58A-C746-98B1-AB27C3E07781}" dt="2019-09-11T18:02:55.230" v="2719" actId="115"/>
          <ac:spMkLst>
            <pc:docMk/>
            <pc:sldMk cId="1800362676" sldId="294"/>
            <ac:spMk id="33799" creationId="{00000000-0000-0000-0000-000000000000}"/>
          </ac:spMkLst>
        </pc:spChg>
        <pc:spChg chg="mod">
          <ac:chgData name="Mayursai Reddy Viswanath" userId="4a72c690-09c7-4927-8c81-ec0aa2b2e419" providerId="ADAL" clId="{D9130159-A58A-C746-98B1-AB27C3E07781}" dt="2019-09-11T18:03:20.840" v="2799" actId="20577"/>
          <ac:spMkLst>
            <pc:docMk/>
            <pc:sldMk cId="1800362676" sldId="294"/>
            <ac:spMk id="33801" creationId="{00000000-0000-0000-0000-000000000000}"/>
          </ac:spMkLst>
        </pc:spChg>
      </pc:sldChg>
      <pc:sldChg chg="modSp modNotesTx">
        <pc:chgData name="Mayursai Reddy Viswanath" userId="4a72c690-09c7-4927-8c81-ec0aa2b2e419" providerId="ADAL" clId="{D9130159-A58A-C746-98B1-AB27C3E07781}" dt="2019-09-11T18:06:51.089" v="3139" actId="20577"/>
        <pc:sldMkLst>
          <pc:docMk/>
          <pc:sldMk cId="2663300622" sldId="296"/>
        </pc:sldMkLst>
        <pc:spChg chg="mod">
          <ac:chgData name="Mayursai Reddy Viswanath" userId="4a72c690-09c7-4927-8c81-ec0aa2b2e419" providerId="ADAL" clId="{D9130159-A58A-C746-98B1-AB27C3E07781}" dt="2019-09-11T18:05:11.180" v="2915" actId="20577"/>
          <ac:spMkLst>
            <pc:docMk/>
            <pc:sldMk cId="2663300622" sldId="296"/>
            <ac:spMk id="10243" creationId="{00000000-0000-0000-0000-000000000000}"/>
          </ac:spMkLst>
        </pc:spChg>
      </pc:sldChg>
      <pc:sldChg chg="modSp modNotesTx">
        <pc:chgData name="Mayursai Reddy Viswanath" userId="4a72c690-09c7-4927-8c81-ec0aa2b2e419" providerId="ADAL" clId="{D9130159-A58A-C746-98B1-AB27C3E07781}" dt="2019-09-11T18:08:05.099" v="3310" actId="20577"/>
        <pc:sldMkLst>
          <pc:docMk/>
          <pc:sldMk cId="2468702387" sldId="297"/>
        </pc:sldMkLst>
        <pc:spChg chg="mod">
          <ac:chgData name="Mayursai Reddy Viswanath" userId="4a72c690-09c7-4927-8c81-ec0aa2b2e419" providerId="ADAL" clId="{D9130159-A58A-C746-98B1-AB27C3E07781}" dt="2019-09-11T18:07:08.101" v="3159" actId="20577"/>
          <ac:spMkLst>
            <pc:docMk/>
            <pc:sldMk cId="2468702387" sldId="297"/>
            <ac:spMk id="11267" creationId="{00000000-0000-0000-0000-000000000000}"/>
          </ac:spMkLst>
        </pc:spChg>
      </pc:sldChg>
      <pc:sldChg chg="modNotesTx">
        <pc:chgData name="Mayursai Reddy Viswanath" userId="4a72c690-09c7-4927-8c81-ec0aa2b2e419" providerId="ADAL" clId="{D9130159-A58A-C746-98B1-AB27C3E07781}" dt="2019-09-11T18:10:32.017" v="3458" actId="20577"/>
        <pc:sldMkLst>
          <pc:docMk/>
          <pc:sldMk cId="1156909823" sldId="298"/>
        </pc:sldMkLst>
      </pc:sldChg>
      <pc:sldChg chg="modSp modNotesTx">
        <pc:chgData name="Mayursai Reddy Viswanath" userId="4a72c690-09c7-4927-8c81-ec0aa2b2e419" providerId="ADAL" clId="{D9130159-A58A-C746-98B1-AB27C3E07781}" dt="2019-09-13T15:35:31.654" v="4027" actId="20577"/>
        <pc:sldMkLst>
          <pc:docMk/>
          <pc:sldMk cId="1347820203" sldId="299"/>
        </pc:sldMkLst>
        <pc:spChg chg="mod">
          <ac:chgData name="Mayursai Reddy Viswanath" userId="4a72c690-09c7-4927-8c81-ec0aa2b2e419" providerId="ADAL" clId="{D9130159-A58A-C746-98B1-AB27C3E07781}" dt="2019-09-11T18:10:49.402" v="3476" actId="20577"/>
          <ac:spMkLst>
            <pc:docMk/>
            <pc:sldMk cId="1347820203" sldId="299"/>
            <ac:spMk id="12291" creationId="{00000000-0000-0000-0000-000000000000}"/>
          </ac:spMkLst>
        </pc:spChg>
      </pc:sldChg>
      <pc:sldChg chg="modNotesTx">
        <pc:chgData name="Mayursai Reddy Viswanath" userId="4a72c690-09c7-4927-8c81-ec0aa2b2e419" providerId="ADAL" clId="{D9130159-A58A-C746-98B1-AB27C3E07781}" dt="2019-09-13T15:40:21.161" v="4810" actId="20577"/>
        <pc:sldMkLst>
          <pc:docMk/>
          <pc:sldMk cId="415309114" sldId="300"/>
        </pc:sldMkLst>
      </pc:sldChg>
      <pc:sldChg chg="modSp modNotesTx">
        <pc:chgData name="Mayursai Reddy Viswanath" userId="4a72c690-09c7-4927-8c81-ec0aa2b2e419" providerId="ADAL" clId="{D9130159-A58A-C746-98B1-AB27C3E07781}" dt="2019-09-13T15:48:28.953" v="6067" actId="20577"/>
        <pc:sldMkLst>
          <pc:docMk/>
          <pc:sldMk cId="4227898398" sldId="301"/>
        </pc:sldMkLst>
        <pc:spChg chg="mod">
          <ac:chgData name="Mayursai Reddy Viswanath" userId="4a72c690-09c7-4927-8c81-ec0aa2b2e419" providerId="ADAL" clId="{D9130159-A58A-C746-98B1-AB27C3E07781}" dt="2019-09-13T15:43:22.275" v="5393" actId="20577"/>
          <ac:spMkLst>
            <pc:docMk/>
            <pc:sldMk cId="4227898398" sldId="301"/>
            <ac:spMk id="14340" creationId="{00000000-0000-0000-0000-000000000000}"/>
          </ac:spMkLst>
        </pc:spChg>
      </pc:sldChg>
      <pc:sldChg chg="modSp">
        <pc:chgData name="Mayursai Reddy Viswanath" userId="4a72c690-09c7-4927-8c81-ec0aa2b2e419" providerId="ADAL" clId="{D9130159-A58A-C746-98B1-AB27C3E07781}" dt="2019-09-13T15:49:05.794" v="6138" actId="20577"/>
        <pc:sldMkLst>
          <pc:docMk/>
          <pc:sldMk cId="2514746675" sldId="302"/>
        </pc:sldMkLst>
        <pc:spChg chg="mod">
          <ac:chgData name="Mayursai Reddy Viswanath" userId="4a72c690-09c7-4927-8c81-ec0aa2b2e419" providerId="ADAL" clId="{D9130159-A58A-C746-98B1-AB27C3E07781}" dt="2019-09-13T15:49:05.794" v="6138" actId="20577"/>
          <ac:spMkLst>
            <pc:docMk/>
            <pc:sldMk cId="2514746675" sldId="302"/>
            <ac:spMk id="3" creationId="{00000000-0000-0000-0000-000000000000}"/>
          </ac:spMkLst>
        </pc:spChg>
      </pc:sldChg>
      <pc:sldChg chg="modSp modNotesTx">
        <pc:chgData name="Mayursai Reddy Viswanath" userId="4a72c690-09c7-4927-8c81-ec0aa2b2e419" providerId="ADAL" clId="{D9130159-A58A-C746-98B1-AB27C3E07781}" dt="2019-09-13T16:03:28.395" v="6704" actId="20577"/>
        <pc:sldMkLst>
          <pc:docMk/>
          <pc:sldMk cId="567122139" sldId="303"/>
        </pc:sldMkLst>
        <pc:spChg chg="mod">
          <ac:chgData name="Mayursai Reddy Viswanath" userId="4a72c690-09c7-4927-8c81-ec0aa2b2e419" providerId="ADAL" clId="{D9130159-A58A-C746-98B1-AB27C3E07781}" dt="2019-09-13T15:49:58.664" v="6203" actId="20577"/>
          <ac:spMkLst>
            <pc:docMk/>
            <pc:sldMk cId="567122139" sldId="303"/>
            <ac:spMk id="15363" creationId="{00000000-0000-0000-0000-000000000000}"/>
          </ac:spMkLst>
        </pc:spChg>
      </pc:sldChg>
      <pc:sldChg chg="modSp modNotesTx">
        <pc:chgData name="Mayursai Reddy Viswanath" userId="4a72c690-09c7-4927-8c81-ec0aa2b2e419" providerId="ADAL" clId="{D9130159-A58A-C746-98B1-AB27C3E07781}" dt="2019-09-13T16:06:11.586" v="7213" actId="20577"/>
        <pc:sldMkLst>
          <pc:docMk/>
          <pc:sldMk cId="247865247" sldId="304"/>
        </pc:sldMkLst>
        <pc:spChg chg="mod">
          <ac:chgData name="Mayursai Reddy Viswanath" userId="4a72c690-09c7-4927-8c81-ec0aa2b2e419" providerId="ADAL" clId="{D9130159-A58A-C746-98B1-AB27C3E07781}" dt="2019-09-13T16:05:43.595" v="7102" actId="20577"/>
          <ac:spMkLst>
            <pc:docMk/>
            <pc:sldMk cId="247865247" sldId="304"/>
            <ac:spMk id="3" creationId="{00000000-0000-0000-0000-000000000000}"/>
          </ac:spMkLst>
        </pc:spChg>
      </pc:sldChg>
      <pc:sldChg chg="modSp modNotesTx">
        <pc:chgData name="Mayursai Reddy Viswanath" userId="4a72c690-09c7-4927-8c81-ec0aa2b2e419" providerId="ADAL" clId="{D9130159-A58A-C746-98B1-AB27C3E07781}" dt="2019-09-13T16:12:46.629" v="8272" actId="20577"/>
        <pc:sldMkLst>
          <pc:docMk/>
          <pc:sldMk cId="4168534777" sldId="305"/>
        </pc:sldMkLst>
        <pc:spChg chg="mod">
          <ac:chgData name="Mayursai Reddy Viswanath" userId="4a72c690-09c7-4927-8c81-ec0aa2b2e419" providerId="ADAL" clId="{D9130159-A58A-C746-98B1-AB27C3E07781}" dt="2019-09-13T16:06:57.813" v="7281" actId="20577"/>
          <ac:spMkLst>
            <pc:docMk/>
            <pc:sldMk cId="4168534777" sldId="305"/>
            <ac:spMk id="16387" creationId="{00000000-0000-0000-0000-000000000000}"/>
          </ac:spMkLst>
        </pc:spChg>
      </pc:sldChg>
      <pc:sldChg chg="modNotesTx">
        <pc:chgData name="Mayursai Reddy Viswanath" userId="4a72c690-09c7-4927-8c81-ec0aa2b2e419" providerId="ADAL" clId="{D9130159-A58A-C746-98B1-AB27C3E07781}" dt="2019-09-13T16:14:57.810" v="8432" actId="20577"/>
        <pc:sldMkLst>
          <pc:docMk/>
          <pc:sldMk cId="2253050367" sldId="306"/>
        </pc:sldMkLst>
      </pc:sldChg>
      <pc:sldChg chg="modNotesTx">
        <pc:chgData name="Mayursai Reddy Viswanath" userId="4a72c690-09c7-4927-8c81-ec0aa2b2e419" providerId="ADAL" clId="{D9130159-A58A-C746-98B1-AB27C3E07781}" dt="2019-09-13T16:17:01.160" v="8669" actId="20577"/>
        <pc:sldMkLst>
          <pc:docMk/>
          <pc:sldMk cId="1355801570" sldId="307"/>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61694960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body" sz="quarter" idx="3"/>
          </p:nvPr>
        </p:nvSpPr>
        <p:spPr bwMode="auto">
          <a:xfrm>
            <a:off x="974811" y="4559917"/>
            <a:ext cx="5365583" cy="43208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7961" dir="13500000" algn="ctr" rotWithShape="0">
                    <a:srgbClr val="FCFEB9"/>
                  </a:outerShdw>
                </a:effectLst>
              </a14:hiddenEffects>
            </a:ext>
          </a:extLst>
        </p:spPr>
        <p:txBody>
          <a:bodyPr vert="horz" wrap="square" lIns="95649" tIns="46985" rIns="95649" bIns="46985"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8435" name="Rectangle 3"/>
          <p:cNvSpPr>
            <a:spLocks noGrp="1" noRot="1" noChangeAspect="1" noChangeArrowheads="1" noTextEdit="1"/>
          </p:cNvSpPr>
          <p:nvPr>
            <p:ph type="sldImg" idx="2"/>
          </p:nvPr>
        </p:nvSpPr>
        <p:spPr bwMode="auto">
          <a:xfrm>
            <a:off x="1266825" y="727075"/>
            <a:ext cx="4781550" cy="3587750"/>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Tree>
    <p:extLst>
      <p:ext uri="{BB962C8B-B14F-4D97-AF65-F5344CB8AC3E}">
        <p14:creationId xmlns:p14="http://schemas.microsoft.com/office/powerpoint/2010/main" val="373052230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Know the names and association of these people. These scientists influenced Darwin in his theory of evolution </a:t>
            </a:r>
            <a:endParaRPr lang="en-US" dirty="0"/>
          </a:p>
        </p:txBody>
      </p:sp>
    </p:spTree>
    <p:extLst>
      <p:ext uri="{BB962C8B-B14F-4D97-AF65-F5344CB8AC3E}">
        <p14:creationId xmlns:p14="http://schemas.microsoft.com/office/powerpoint/2010/main" val="7424245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en-CA" dirty="0"/>
          </a:p>
        </p:txBody>
      </p:sp>
    </p:spTree>
    <p:extLst>
      <p:ext uri="{BB962C8B-B14F-4D97-AF65-F5344CB8AC3E}">
        <p14:creationId xmlns:p14="http://schemas.microsoft.com/office/powerpoint/2010/main" val="28762501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interaction b/w love and hate resulted in the formation of beings. These forces were a part of the elements. </a:t>
            </a:r>
            <a:endParaRPr lang="en-US" dirty="0"/>
          </a:p>
        </p:txBody>
      </p:sp>
    </p:spTree>
    <p:extLst>
      <p:ext uri="{BB962C8B-B14F-4D97-AF65-F5344CB8AC3E}">
        <p14:creationId xmlns:p14="http://schemas.microsoft.com/office/powerpoint/2010/main" val="12209262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Last of the pre Socratics. He found out about atoms through deduction.you can split an object into two pieces repeatedly until you discover a small object that can not be divided, this is known as an atom</a:t>
            </a:r>
          </a:p>
          <a:p>
            <a:endParaRPr lang="en-GB" dirty="0"/>
          </a:p>
          <a:p>
            <a:r>
              <a:rPr lang="en-GB" dirty="0"/>
              <a:t>The force of atoms was considered random. </a:t>
            </a:r>
          </a:p>
          <a:p>
            <a:r>
              <a:rPr lang="en-GB" dirty="0"/>
              <a:t>Spontaneous generation was beloved to be true for a long period of time until it was falsified.</a:t>
            </a:r>
            <a:endParaRPr lang="en-US" dirty="0"/>
          </a:p>
        </p:txBody>
      </p:sp>
    </p:spTree>
    <p:extLst>
      <p:ext uri="{BB962C8B-B14F-4D97-AF65-F5344CB8AC3E}">
        <p14:creationId xmlns:p14="http://schemas.microsoft.com/office/powerpoint/2010/main" val="6115206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appearance of species was considered random instead of having a purpose. </a:t>
            </a:r>
          </a:p>
          <a:p>
            <a:endParaRPr lang="en-GB" dirty="0"/>
          </a:p>
          <a:p>
            <a:r>
              <a:rPr lang="en-GB" dirty="0"/>
              <a:t>One can say that Darwin came back to this method.</a:t>
            </a:r>
          </a:p>
        </p:txBody>
      </p:sp>
    </p:spTree>
    <p:extLst>
      <p:ext uri="{BB962C8B-B14F-4D97-AF65-F5344CB8AC3E}">
        <p14:creationId xmlns:p14="http://schemas.microsoft.com/office/powerpoint/2010/main" val="30329542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Socrates was a great debater and viewed a question form both sides, philosophers ceased to look outside and began to look within.</a:t>
            </a:r>
          </a:p>
          <a:p>
            <a:endParaRPr lang="en-US" dirty="0"/>
          </a:p>
        </p:txBody>
      </p:sp>
    </p:spTree>
    <p:extLst>
      <p:ext uri="{BB962C8B-B14F-4D97-AF65-F5344CB8AC3E}">
        <p14:creationId xmlns:p14="http://schemas.microsoft.com/office/powerpoint/2010/main" val="5356162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u="sng" dirty="0"/>
              <a:t>We</a:t>
            </a:r>
            <a:r>
              <a:rPr lang="en-GB" dirty="0"/>
              <a:t> are all born with a perfect view of the world and know the ideal images of everything and spend our lives trying to discover this, Compared to the ideal form, nature was filled with imperfection, Plato believed that nature in fact confused people with tits imperfections, nature was therefore not useful in learning in anything as we already knew everything.</a:t>
            </a:r>
          </a:p>
          <a:p>
            <a:endParaRPr lang="en-GB" dirty="0"/>
          </a:p>
          <a:p>
            <a:endParaRPr lang="en-US" dirty="0"/>
          </a:p>
        </p:txBody>
      </p:sp>
    </p:spTree>
    <p:extLst>
      <p:ext uri="{BB962C8B-B14F-4D97-AF65-F5344CB8AC3E}">
        <p14:creationId xmlns:p14="http://schemas.microsoft.com/office/powerpoint/2010/main" val="14416191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are not born with an ideal view of the world but we could find out the essence of things by looking at nature. </a:t>
            </a:r>
          </a:p>
          <a:p>
            <a:endParaRPr lang="en-GB" dirty="0"/>
          </a:p>
          <a:p>
            <a:r>
              <a:rPr lang="en-GB" dirty="0"/>
              <a:t>He viewed variations I. Nature as imperfections. He believed that species were fixed and morphological evolution was not possible.</a:t>
            </a:r>
          </a:p>
          <a:p>
            <a:endParaRPr lang="en-GB" dirty="0"/>
          </a:p>
          <a:p>
            <a:r>
              <a:rPr lang="en-GB" dirty="0"/>
              <a:t>Classical philosophers used god, Aristotle moved away from this. Aristotle believed in a hierarchy of the soul:</a:t>
            </a:r>
          </a:p>
          <a:p>
            <a:endParaRPr lang="en-GB" dirty="0"/>
          </a:p>
          <a:p>
            <a:r>
              <a:rPr lang="en-GB" dirty="0"/>
              <a:t>All plants had a </a:t>
            </a:r>
            <a:r>
              <a:rPr lang="en-GB" u="sng" dirty="0"/>
              <a:t>vegetative soul, </a:t>
            </a:r>
            <a:r>
              <a:rPr lang="en-GB" dirty="0"/>
              <a:t>their soul allowed them to grow and reproduce</a:t>
            </a:r>
          </a:p>
          <a:p>
            <a:endParaRPr lang="en-GB" dirty="0"/>
          </a:p>
          <a:p>
            <a:r>
              <a:rPr lang="en-GB" dirty="0"/>
              <a:t>Animated soul: allowed animals to move and lower functions. </a:t>
            </a:r>
          </a:p>
          <a:p>
            <a:endParaRPr lang="en-GB" dirty="0"/>
          </a:p>
          <a:p>
            <a:r>
              <a:rPr lang="en-GB" dirty="0"/>
              <a:t>Rational souls: this was humans only</a:t>
            </a:r>
          </a:p>
          <a:p>
            <a:endParaRPr lang="en-GB" dirty="0"/>
          </a:p>
          <a:p>
            <a:r>
              <a:rPr lang="en-GB" dirty="0"/>
              <a:t>Surreal: god and angels </a:t>
            </a:r>
          </a:p>
          <a:p>
            <a:endParaRPr lang="en-GB" dirty="0"/>
          </a:p>
          <a:p>
            <a:r>
              <a:rPr lang="en-GB" dirty="0"/>
              <a:t>He bought a </a:t>
            </a:r>
            <a:r>
              <a:rPr lang="en-GB" dirty="0" err="1"/>
              <a:t>herachy</a:t>
            </a:r>
            <a:r>
              <a:rPr lang="en-GB" dirty="0"/>
              <a:t> onto nature and </a:t>
            </a:r>
            <a:r>
              <a:rPr lang="en-GB" dirty="0" err="1"/>
              <a:t>braught</a:t>
            </a:r>
            <a:r>
              <a:rPr lang="en-GB" dirty="0"/>
              <a:t> order into the natural world.</a:t>
            </a:r>
            <a:endParaRPr lang="en-US" dirty="0"/>
          </a:p>
        </p:txBody>
      </p:sp>
    </p:spTree>
    <p:extLst>
      <p:ext uri="{BB962C8B-B14F-4D97-AF65-F5344CB8AC3E}">
        <p14:creationId xmlns:p14="http://schemas.microsoft.com/office/powerpoint/2010/main" val="352898634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a:xfrm>
            <a:off x="-350838" y="914400"/>
            <a:ext cx="6275388" cy="4706938"/>
          </a:xfrm>
          <a:ln/>
        </p:spPr>
      </p:sp>
      <p:sp>
        <p:nvSpPr>
          <p:cNvPr id="3481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t>Aristotle believed that the innate idea was not possible. </a:t>
            </a:r>
            <a:endParaRPr lang="en-CA" altLang="en-US" dirty="0"/>
          </a:p>
        </p:txBody>
      </p:sp>
    </p:spTree>
    <p:extLst>
      <p:ext uri="{BB962C8B-B14F-4D97-AF65-F5344CB8AC3E}">
        <p14:creationId xmlns:p14="http://schemas.microsoft.com/office/powerpoint/2010/main" val="53390215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a:ln/>
        </p:spPr>
      </p:sp>
      <p:sp>
        <p:nvSpPr>
          <p:cNvPr id="36867"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fr-FR" altLang="en-US" dirty="0"/>
              <a:t>Illustrons ces concepts avec un exemple.  </a:t>
            </a:r>
          </a:p>
          <a:p>
            <a:r>
              <a:rPr lang="fr-FR" altLang="en-US" dirty="0"/>
              <a:t>Tout le monde a déjà observé la grande diversité de coloration du pigeon domestique.     </a:t>
            </a:r>
          </a:p>
          <a:p>
            <a:r>
              <a:rPr lang="fr-FR" altLang="en-US" dirty="0"/>
              <a:t>Selon Platon, nous avons dès la naissance une image de la forme idéale d’un pigeon. La nature n’offre au sens que des formes imparfaites par rapport à cette forme idéale.  </a:t>
            </a:r>
          </a:p>
          <a:p>
            <a:r>
              <a:rPr lang="fr-FR" altLang="en-US" dirty="0"/>
              <a:t>Pour Platon, la connaissance provient du raisonnement plutôt que de l’utilisation des sens et de l’observation de la nature. </a:t>
            </a:r>
          </a:p>
          <a:p>
            <a:r>
              <a:rPr lang="fr-FR" altLang="en-US" dirty="0"/>
              <a:t>Pour Aristote, l’utilisation des sens est nécessaire pour acquérir la connaissance. C’est en observant les pigeons que l’on peut définir l’essence d’un pigeon. Contrairement à l’approche abstraite de Platon, Aristote aurait fondé sa description du pigeon sur des caractéristiques communes aux individus de l’espèce. Probablement qu’il se serait attardé à la forme du corps, du bec et des ailes.   </a:t>
            </a:r>
          </a:p>
          <a:p>
            <a:r>
              <a:rPr lang="fr-FR" altLang="en-US" dirty="0"/>
              <a:t>Un autre point important est que pour Platon et Aristote, la variabilité entre les pigeons, par exemple au niveau de la couleur du plumage n’est pas particulièrement importante ou intéressante puisqu’elle ne permet pas de reconnaître la forme idéale ou l’essence de l’espèce.  </a:t>
            </a:r>
          </a:p>
          <a:p>
            <a:r>
              <a:rPr lang="fr-FR" altLang="en-US" dirty="0"/>
              <a:t>Il est intéressant de constater que 2000 ans plus tard, Charles Darwin sera le premier scientifique à comprendre l’importance de cette variabilité morphologique. </a:t>
            </a:r>
          </a:p>
          <a:p>
            <a:r>
              <a:rPr lang="fr-FR" altLang="en-US" dirty="0"/>
              <a:t>De fait, il en fera le matériau qui sera utilisé par son processus évolutif, la sélection naturelle, pour expliquer les adaptations et la diversité de la vie.</a:t>
            </a:r>
          </a:p>
          <a:p>
            <a:endParaRPr lang="en-CA" altLang="en-US" dirty="0"/>
          </a:p>
          <a:p>
            <a:endParaRPr lang="en-CA" altLang="en-US" dirty="0"/>
          </a:p>
        </p:txBody>
      </p:sp>
      <p:sp>
        <p:nvSpPr>
          <p:cNvPr id="36868" name="TextBox 4"/>
          <p:cNvSpPr txBox="1">
            <a:spLocks noChangeArrowheads="1"/>
          </p:cNvSpPr>
          <p:nvPr/>
        </p:nvSpPr>
        <p:spPr bwMode="auto">
          <a:xfrm>
            <a:off x="3569305" y="1910656"/>
            <a:ext cx="1237839"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panose="020B0604020202020204" pitchFamily="34" charset="0"/>
              </a:defRPr>
            </a:lvl1pPr>
            <a:lvl2pPr marL="742950" indent="-285750">
              <a:defRPr sz="2400" b="1">
                <a:solidFill>
                  <a:schemeClr val="tx1"/>
                </a:solidFill>
                <a:latin typeface="Arial" panose="020B0604020202020204" pitchFamily="34" charset="0"/>
              </a:defRPr>
            </a:lvl2pPr>
            <a:lvl3pPr marL="1143000" indent="-228600">
              <a:defRPr sz="2400" b="1">
                <a:solidFill>
                  <a:schemeClr val="tx1"/>
                </a:solidFill>
                <a:latin typeface="Arial" panose="020B0604020202020204" pitchFamily="34" charset="0"/>
              </a:defRPr>
            </a:lvl3pPr>
            <a:lvl4pPr marL="1600200" indent="-228600">
              <a:defRPr sz="2400" b="1">
                <a:solidFill>
                  <a:schemeClr val="tx1"/>
                </a:solidFill>
                <a:latin typeface="Arial" panose="020B0604020202020204" pitchFamily="34" charset="0"/>
              </a:defRPr>
            </a:lvl4pPr>
            <a:lvl5pPr marL="2057400" indent="-228600">
              <a:defRPr sz="2400" b="1">
                <a:solidFill>
                  <a:schemeClr val="tx1"/>
                </a:solidFill>
                <a:latin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defRPr>
            </a:lvl9pPr>
          </a:lstStyle>
          <a:p>
            <a:r>
              <a:rPr lang="fr-CA" altLang="en-US" sz="800"/>
              <a:t>Wikimedia commons </a:t>
            </a:r>
            <a:endParaRPr lang="en-CA" altLang="en-US" sz="800"/>
          </a:p>
        </p:txBody>
      </p:sp>
    </p:spTree>
    <p:extLst>
      <p:ext uri="{BB962C8B-B14F-4D97-AF65-F5344CB8AC3E}">
        <p14:creationId xmlns:p14="http://schemas.microsoft.com/office/powerpoint/2010/main" val="17790715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Christians viewed the chain of being and made it a fixed way of how god created the world. This was static and was never questioned.</a:t>
            </a:r>
          </a:p>
          <a:p>
            <a:r>
              <a:rPr lang="en-GB" dirty="0" err="1"/>
              <a:t>Transformism</a:t>
            </a:r>
            <a:r>
              <a:rPr lang="en-GB" dirty="0"/>
              <a:t> is was no longer a part of the conversation.</a:t>
            </a:r>
            <a:endParaRPr lang="en-US" dirty="0"/>
          </a:p>
        </p:txBody>
      </p:sp>
    </p:spTree>
    <p:extLst>
      <p:ext uri="{BB962C8B-B14F-4D97-AF65-F5344CB8AC3E}">
        <p14:creationId xmlns:p14="http://schemas.microsoft.com/office/powerpoint/2010/main" val="43361645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Scientific advancement and the industrial revolution challenged the older ideas. The quest for order was replaced by a quest for progress. </a:t>
            </a:r>
            <a:endParaRPr lang="en-US" dirty="0"/>
          </a:p>
        </p:txBody>
      </p:sp>
    </p:spTree>
    <p:extLst>
      <p:ext uri="{BB962C8B-B14F-4D97-AF65-F5344CB8AC3E}">
        <p14:creationId xmlns:p14="http://schemas.microsoft.com/office/powerpoint/2010/main" val="41425116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was a graphical representation of how to world was organised and created. No attempt for evolution was created.</a:t>
            </a:r>
            <a:endParaRPr lang="en-US" dirty="0"/>
          </a:p>
        </p:txBody>
      </p:sp>
    </p:spTree>
    <p:extLst>
      <p:ext uri="{BB962C8B-B14F-4D97-AF65-F5344CB8AC3E}">
        <p14:creationId xmlns:p14="http://schemas.microsoft.com/office/powerpoint/2010/main" val="264060967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Any species should be name via genus and species.</a:t>
            </a:r>
          </a:p>
          <a:p>
            <a:endParaRPr lang="en-GB" dirty="0"/>
          </a:p>
          <a:p>
            <a:r>
              <a:rPr lang="en-GB" dirty="0"/>
              <a:t>Eg Homo Sapiens: wise man</a:t>
            </a:r>
          </a:p>
          <a:p>
            <a:endParaRPr lang="en-GB" dirty="0"/>
          </a:p>
          <a:p>
            <a:r>
              <a:rPr lang="en-GB" dirty="0"/>
              <a:t>Linnaeus tried to find out how god created the world. This was considered a noble task at the time.</a:t>
            </a:r>
          </a:p>
          <a:p>
            <a:endParaRPr lang="en-GB" dirty="0"/>
          </a:p>
          <a:p>
            <a:r>
              <a:rPr lang="en-GB" dirty="0"/>
              <a:t>He defined things through the essence of the species.</a:t>
            </a:r>
          </a:p>
          <a:p>
            <a:endParaRPr lang="en-GB" dirty="0"/>
          </a:p>
          <a:p>
            <a:r>
              <a:rPr lang="en-GB" dirty="0"/>
              <a:t>Linnaeus at the end of his life suggested towards the end of his career suggested that since species were so similar, they may have had a common ancestor rather than god creating them.</a:t>
            </a:r>
            <a:endParaRPr lang="en-US" dirty="0"/>
          </a:p>
        </p:txBody>
      </p:sp>
    </p:spTree>
    <p:extLst>
      <p:ext uri="{BB962C8B-B14F-4D97-AF65-F5344CB8AC3E}">
        <p14:creationId xmlns:p14="http://schemas.microsoft.com/office/powerpoint/2010/main" val="22665912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Came form a wealthy family, he wanted to describe nature as it was. Spent a lot of time studying nature, was in the elite of the Parisian nobility. How’s the changes that were occurring in the thought of the time. Buffon believed that the planet was much older than 10k years old and that the world started as a ball of fire. He observed that the planet was warmer than it was today. The Sorbonne </a:t>
            </a:r>
            <a:r>
              <a:rPr lang="en-GB" dirty="0" err="1"/>
              <a:t>consorship</a:t>
            </a:r>
            <a:r>
              <a:rPr lang="en-GB" dirty="0"/>
              <a:t> was a dangerous thing at the time. </a:t>
            </a:r>
          </a:p>
          <a:p>
            <a:endParaRPr lang="en-GB" dirty="0"/>
          </a:p>
          <a:p>
            <a:r>
              <a:rPr lang="en-GB" dirty="0"/>
              <a:t>Buffon then began to simply describe the world and gave up his evolutionary ideas. Society was not ready for such revolutionary ideas.</a:t>
            </a:r>
          </a:p>
        </p:txBody>
      </p:sp>
    </p:spTree>
    <p:extLst>
      <p:ext uri="{BB962C8B-B14F-4D97-AF65-F5344CB8AC3E}">
        <p14:creationId xmlns:p14="http://schemas.microsoft.com/office/powerpoint/2010/main" val="423500376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Published the idea that species </a:t>
            </a:r>
            <a:r>
              <a:rPr lang="en-GB" dirty="0" err="1"/>
              <a:t>chaneged</a:t>
            </a:r>
            <a:r>
              <a:rPr lang="en-GB" dirty="0"/>
              <a:t> with time and he was not censored, this meant that society was more open to new ideas. </a:t>
            </a:r>
          </a:p>
          <a:p>
            <a:endParaRPr lang="en-GB" dirty="0"/>
          </a:p>
          <a:p>
            <a:r>
              <a:rPr lang="en-GB" dirty="0"/>
              <a:t>Species were not created by god but were changing with time. Species evolve in a way to fit their environment that is transferred to the next generation.</a:t>
            </a:r>
          </a:p>
          <a:p>
            <a:endParaRPr lang="en-GB" dirty="0"/>
          </a:p>
          <a:p>
            <a:r>
              <a:rPr lang="en-GB" dirty="0"/>
              <a:t>What you did in your life impacted the evened transferred to the next generation. </a:t>
            </a:r>
          </a:p>
          <a:p>
            <a:endParaRPr lang="en-GB" dirty="0"/>
          </a:p>
          <a:p>
            <a:r>
              <a:rPr lang="en-GB" dirty="0"/>
              <a:t>Controversial. Eg. Federer was asymmetrical, the arm that does the service was much stronger that the other side, according to Lamarck, these traits would be transferred to his kids. However, this is not true as his children are normal.</a:t>
            </a:r>
          </a:p>
          <a:p>
            <a:endParaRPr lang="en-GB" dirty="0"/>
          </a:p>
          <a:p>
            <a:r>
              <a:rPr lang="en-GB" dirty="0"/>
              <a:t>This theory was therefore falsified. </a:t>
            </a:r>
          </a:p>
          <a:p>
            <a:endParaRPr lang="en-GB" dirty="0"/>
          </a:p>
          <a:p>
            <a:r>
              <a:rPr lang="en-GB" dirty="0"/>
              <a:t>The static world, the chain of being was no longer static but was moving, this showed that society was open to discussion of Lamarck ideas,</a:t>
            </a:r>
            <a:endParaRPr lang="en-US" dirty="0"/>
          </a:p>
        </p:txBody>
      </p:sp>
    </p:spTree>
    <p:extLst>
      <p:ext uri="{BB962C8B-B14F-4D97-AF65-F5344CB8AC3E}">
        <p14:creationId xmlns:p14="http://schemas.microsoft.com/office/powerpoint/2010/main" val="272298631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older the layer( stratum) the species were more dissimilar to modern species. </a:t>
            </a:r>
          </a:p>
          <a:p>
            <a:endParaRPr lang="en-GB" dirty="0"/>
          </a:p>
          <a:p>
            <a:r>
              <a:rPr lang="en-GB" dirty="0"/>
              <a:t>If god created the world then he created fossils, species that were different form modern ones. </a:t>
            </a:r>
          </a:p>
          <a:p>
            <a:endParaRPr lang="en-GB" dirty="0"/>
          </a:p>
          <a:p>
            <a:r>
              <a:rPr lang="en-GB" dirty="0"/>
              <a:t>He still believed that the world was young and was a creationist. </a:t>
            </a:r>
          </a:p>
          <a:p>
            <a:endParaRPr lang="en-GB" dirty="0"/>
          </a:p>
          <a:p>
            <a:r>
              <a:rPr lang="en-GB" dirty="0"/>
              <a:t>He was able to reconstruct an animal from a few bones, a telnet that leave d the way for </a:t>
            </a:r>
            <a:r>
              <a:rPr lang="en-GB" dirty="0" err="1"/>
              <a:t>palentology</a:t>
            </a:r>
            <a:r>
              <a:rPr lang="en-GB" dirty="0"/>
              <a:t>, </a:t>
            </a:r>
          </a:p>
          <a:p>
            <a:endParaRPr lang="en-GB" dirty="0"/>
          </a:p>
          <a:p>
            <a:r>
              <a:rPr lang="en-US" sz="1800" dirty="0">
                <a:solidFill>
                  <a:srgbClr val="454545"/>
                </a:solidFill>
                <a:latin typeface=".SFUIDisplay"/>
              </a:rPr>
              <a:t>The carnivore bone </a:t>
            </a:r>
            <a:r>
              <a:rPr lang="en-US" sz="1800" dirty="0" err="1">
                <a:solidFill>
                  <a:srgbClr val="454545"/>
                </a:solidFill>
                <a:latin typeface=".SFUIDisplay"/>
              </a:rPr>
              <a:t>bioCarnational</a:t>
            </a:r>
            <a:r>
              <a:rPr lang="en-US" sz="1800" dirty="0">
                <a:solidFill>
                  <a:srgbClr val="454545"/>
                </a:solidFill>
                <a:latin typeface=".SFUIDisplay"/>
              </a:rPr>
              <a:t> </a:t>
            </a:r>
            <a:r>
              <a:rPr lang="en-US" sz="1800" dirty="0" err="1">
                <a:solidFill>
                  <a:srgbClr val="454545"/>
                </a:solidFill>
                <a:latin typeface=".SFUIDisplay"/>
              </a:rPr>
              <a:t>teeeth</a:t>
            </a:r>
            <a:r>
              <a:rPr lang="en-US" sz="1800" dirty="0">
                <a:solidFill>
                  <a:srgbClr val="454545"/>
                </a:solidFill>
                <a:latin typeface=".SFUIDisplay"/>
              </a:rPr>
              <a:t>, the jaw moves in a scissor movement, the jaw joint is in the same line as a row of teeth, the shape of the jaw joint fit tightly into the cranium and when you add muscle, the jaw joint would be </a:t>
            </a:r>
            <a:r>
              <a:rPr lang="en-US" sz="1800" dirty="0" err="1">
                <a:solidFill>
                  <a:srgbClr val="454545"/>
                </a:solidFill>
                <a:latin typeface=".SFUIDisplay"/>
              </a:rPr>
              <a:t>extrem,y</a:t>
            </a:r>
            <a:r>
              <a:rPr lang="en-US" sz="1800" dirty="0">
                <a:solidFill>
                  <a:srgbClr val="454545"/>
                </a:solidFill>
                <a:latin typeface=".SFUIDisplay"/>
              </a:rPr>
              <a:t> strong, this is typical of carnivores, their jaws can not disarticulate. This is the only type fo jaw that is present in carnivores, as it is well adapted to its function. This jaw is also present in carnivorous dinosaurs. In humans, the jaw joint is much higher than the </a:t>
            </a:r>
            <a:r>
              <a:rPr lang="en-US" sz="1800" dirty="0" err="1">
                <a:solidFill>
                  <a:srgbClr val="454545"/>
                </a:solidFill>
                <a:latin typeface=".SFUIDisplay"/>
              </a:rPr>
              <a:t>teeth,typical</a:t>
            </a:r>
            <a:r>
              <a:rPr lang="en-US" sz="1800" dirty="0">
                <a:solidFill>
                  <a:srgbClr val="454545"/>
                </a:solidFill>
                <a:latin typeface=".SFUIDisplay"/>
              </a:rPr>
              <a:t> f herbivores. The teeth must touch each other at the same time and will be on top on one and other allowing them to crush vegetation.The jaw piece belonged to a young seal</a:t>
            </a:r>
            <a:r>
              <a:rPr lang="en-GB" sz="1800" dirty="0">
                <a:solidFill>
                  <a:srgbClr val="454545"/>
                </a:solidFill>
                <a:latin typeface=".SFUIDisplay"/>
              </a:rPr>
              <a:t>.</a:t>
            </a:r>
          </a:p>
          <a:p>
            <a:r>
              <a:rPr lang="en-US" sz="1800" dirty="0">
                <a:solidFill>
                  <a:srgbClr val="454545"/>
                </a:solidFill>
                <a:latin typeface=".SFUIDisplay"/>
              </a:rPr>
              <a:t>The carnivore bone </a:t>
            </a:r>
            <a:r>
              <a:rPr lang="en-US" sz="1800" dirty="0" err="1">
                <a:solidFill>
                  <a:srgbClr val="454545"/>
                </a:solidFill>
                <a:latin typeface=".SFUIDisplay"/>
              </a:rPr>
              <a:t>bioCarnational</a:t>
            </a:r>
            <a:r>
              <a:rPr lang="en-US" sz="1800" dirty="0">
                <a:solidFill>
                  <a:srgbClr val="454545"/>
                </a:solidFill>
                <a:latin typeface=".SFUIDisplay"/>
              </a:rPr>
              <a:t> </a:t>
            </a:r>
            <a:r>
              <a:rPr lang="en-US" sz="1800" dirty="0" err="1">
                <a:solidFill>
                  <a:srgbClr val="454545"/>
                </a:solidFill>
                <a:latin typeface=".SFUIDisplay"/>
              </a:rPr>
              <a:t>teeeth</a:t>
            </a:r>
            <a:r>
              <a:rPr lang="en-US" sz="1800" dirty="0">
                <a:solidFill>
                  <a:srgbClr val="454545"/>
                </a:solidFill>
                <a:latin typeface=".SFUIDisplay"/>
              </a:rPr>
              <a:t>, the jaw moves in a scissor movement, the jaw joint is in the same line as a row of teeth, the shape of the jaw joint fit tightly into the cranium and when you add muscle, the jaw joint would be </a:t>
            </a:r>
            <a:r>
              <a:rPr lang="en-US" sz="1800" dirty="0" err="1">
                <a:solidFill>
                  <a:srgbClr val="454545"/>
                </a:solidFill>
                <a:latin typeface=".SFUIDisplay"/>
              </a:rPr>
              <a:t>extrem,y</a:t>
            </a:r>
            <a:r>
              <a:rPr lang="en-US" sz="1800" dirty="0">
                <a:solidFill>
                  <a:srgbClr val="454545"/>
                </a:solidFill>
                <a:latin typeface=".SFUIDisplay"/>
              </a:rPr>
              <a:t> strong, this is typical of carnivores, their jaws can not disarticulate. This is the only type fo jaw that is present in carnivores, as it is well adapted to its function. This jaw is also present in carnivorous dinosaurs. In humans, the jaw joint is much higher than the </a:t>
            </a:r>
            <a:r>
              <a:rPr lang="en-US" sz="1800" dirty="0" err="1">
                <a:solidFill>
                  <a:srgbClr val="454545"/>
                </a:solidFill>
                <a:latin typeface=".SFUIDisplay"/>
              </a:rPr>
              <a:t>teeth,typical</a:t>
            </a:r>
            <a:r>
              <a:rPr lang="en-US" sz="1800" dirty="0">
                <a:solidFill>
                  <a:srgbClr val="454545"/>
                </a:solidFill>
                <a:latin typeface=".SFUIDisplay"/>
              </a:rPr>
              <a:t> f herbivores. The teeth must touch each other at the same time and will be on top on one and other allowing them to crush vegetation.The jaw piece belonged to a young seal</a:t>
            </a:r>
            <a:r>
              <a:rPr lang="en-GB" sz="1800" dirty="0">
                <a:solidFill>
                  <a:srgbClr val="454545"/>
                </a:solidFill>
                <a:latin typeface=".SFUIDisplay"/>
              </a:rPr>
              <a:t>.</a:t>
            </a:r>
          </a:p>
          <a:p>
            <a:endParaRPr lang="en-GB" sz="1800" dirty="0">
              <a:solidFill>
                <a:srgbClr val="454545"/>
              </a:solidFill>
              <a:latin typeface=".SFUIDisplay"/>
            </a:endParaRPr>
          </a:p>
          <a:p>
            <a:endParaRPr lang="en-US" dirty="0"/>
          </a:p>
        </p:txBody>
      </p:sp>
    </p:spTree>
    <p:extLst>
      <p:ext uri="{BB962C8B-B14F-4D97-AF65-F5344CB8AC3E}">
        <p14:creationId xmlns:p14="http://schemas.microsoft.com/office/powerpoint/2010/main" val="418387668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God triggered the extinction of many other species, compatible with the bible. </a:t>
            </a:r>
          </a:p>
          <a:p>
            <a:r>
              <a:rPr lang="en-GB" dirty="0"/>
              <a:t>Every species became more advanced than the one before, god was “becoming Better “ this idea was reconciled with </a:t>
            </a:r>
            <a:r>
              <a:rPr lang="en-GB" u="sng" dirty="0"/>
              <a:t>the finding of fossils </a:t>
            </a:r>
          </a:p>
          <a:p>
            <a:endParaRPr lang="en-GB" u="sng" dirty="0"/>
          </a:p>
          <a:p>
            <a:r>
              <a:rPr lang="en-GB" u="sng" dirty="0"/>
              <a:t>Progressive creationism: </a:t>
            </a:r>
            <a:r>
              <a:rPr lang="en-GB" u="none" dirty="0"/>
              <a:t> the idea that each species created by god was better than the last. </a:t>
            </a:r>
            <a:endParaRPr lang="en-US" dirty="0"/>
          </a:p>
        </p:txBody>
      </p:sp>
    </p:spTree>
    <p:extLst>
      <p:ext uri="{BB962C8B-B14F-4D97-AF65-F5344CB8AC3E}">
        <p14:creationId xmlns:p14="http://schemas.microsoft.com/office/powerpoint/2010/main" val="237262396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en-GB" dirty="0"/>
              <a:t>People were less threatened by geology compared to biology. Geology slowly adopted a different world view from the prevailing view.</a:t>
            </a:r>
          </a:p>
          <a:p>
            <a:endParaRPr lang="en-GB" dirty="0"/>
          </a:p>
          <a:p>
            <a:r>
              <a:rPr lang="en-GB" dirty="0"/>
              <a:t>Lyell established </a:t>
            </a:r>
            <a:r>
              <a:rPr lang="en-GB" dirty="0" err="1"/>
              <a:t>goeology</a:t>
            </a:r>
            <a:r>
              <a:rPr lang="en-GB" dirty="0"/>
              <a:t> a a science</a:t>
            </a:r>
          </a:p>
          <a:p>
            <a:endParaRPr lang="en-GB" dirty="0"/>
          </a:p>
          <a:p>
            <a:r>
              <a:rPr lang="en-GB" dirty="0"/>
              <a:t>Hutton Believed that the world was older than 10k years ago. He explained the creation of land by volcanoes. </a:t>
            </a:r>
          </a:p>
          <a:p>
            <a:r>
              <a:rPr lang="en-GB" dirty="0"/>
              <a:t>Wanted to explain nature by nature itself. </a:t>
            </a:r>
          </a:p>
          <a:p>
            <a:r>
              <a:rPr lang="en-GB" dirty="0"/>
              <a:t>These laws of nature were present for a really long time, he could see this through his observations( rivers progressively eroded) the key to studying the past is to observe the present. </a:t>
            </a:r>
          </a:p>
          <a:p>
            <a:endParaRPr lang="en-GB" dirty="0"/>
          </a:p>
          <a:p>
            <a:r>
              <a:rPr lang="en-GB" dirty="0"/>
              <a:t>Uniformitarianism meant that the plant was much older Than 10k years ago. The world had neither a beginning or an end, </a:t>
            </a:r>
          </a:p>
          <a:p>
            <a:endParaRPr lang="en-GB" dirty="0"/>
          </a:p>
          <a:p>
            <a:r>
              <a:rPr lang="en-GB" dirty="0"/>
              <a:t>Darwin was strongly influenced by Lyell and applied </a:t>
            </a:r>
            <a:r>
              <a:rPr lang="en-GB" dirty="0" err="1"/>
              <a:t>tthis</a:t>
            </a:r>
            <a:r>
              <a:rPr lang="en-GB" dirty="0"/>
              <a:t> his theory to biology.</a:t>
            </a:r>
          </a:p>
        </p:txBody>
      </p:sp>
    </p:spTree>
    <p:extLst>
      <p:ext uri="{BB962C8B-B14F-4D97-AF65-F5344CB8AC3E}">
        <p14:creationId xmlns:p14="http://schemas.microsoft.com/office/powerpoint/2010/main" val="410444787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occurs when erosion is vertical, if the dirt is protected by a rock the. Erosion did not occur, resulting in long columns, </a:t>
            </a:r>
            <a:endParaRPr lang="en-US" dirty="0"/>
          </a:p>
        </p:txBody>
      </p:sp>
    </p:spTree>
    <p:extLst>
      <p:ext uri="{BB962C8B-B14F-4D97-AF65-F5344CB8AC3E}">
        <p14:creationId xmlns:p14="http://schemas.microsoft.com/office/powerpoint/2010/main" val="398037267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same thing was observed in Madagascar. Studying the present can therefore give us an impression of the past. This changed the way the world saw the world and that the reality of </a:t>
            </a:r>
            <a:r>
              <a:rPr lang="en-GB"/>
              <a:t>nature was slow. </a:t>
            </a:r>
          </a:p>
          <a:p>
            <a:endParaRPr lang="en-US"/>
          </a:p>
        </p:txBody>
      </p:sp>
    </p:spTree>
    <p:extLst>
      <p:ext uri="{BB962C8B-B14F-4D97-AF65-F5344CB8AC3E}">
        <p14:creationId xmlns:p14="http://schemas.microsoft.com/office/powerpoint/2010/main" val="30727212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a:t>Modifiez le style du titre</a:t>
            </a:r>
            <a:endParaRPr lang="en-CA"/>
          </a:p>
        </p:txBody>
      </p:sp>
      <p:sp>
        <p:nvSpPr>
          <p:cNvPr id="3" name="Sous-titr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fr-FR"/>
              <a:t>Modifiez le style des sous-titres du masque</a:t>
            </a:r>
            <a:endParaRPr lang="en-CA"/>
          </a:p>
        </p:txBody>
      </p:sp>
    </p:spTree>
    <p:extLst>
      <p:ext uri="{BB962C8B-B14F-4D97-AF65-F5344CB8AC3E}">
        <p14:creationId xmlns:p14="http://schemas.microsoft.com/office/powerpoint/2010/main" val="426886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endParaRPr lang="en-CA"/>
          </a:p>
        </p:txBody>
      </p:sp>
      <p:sp>
        <p:nvSpPr>
          <p:cNvPr id="3" name="Espace réservé du contenu 2"/>
          <p:cNvSpPr>
            <a:spLocks noGrp="1"/>
          </p:cNvSpPr>
          <p:nvPr>
            <p:ph idx="1"/>
          </p:nvPr>
        </p:nvSpPr>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CA"/>
          </a:p>
        </p:txBody>
      </p:sp>
    </p:spTree>
    <p:extLst>
      <p:ext uri="{BB962C8B-B14F-4D97-AF65-F5344CB8AC3E}">
        <p14:creationId xmlns:p14="http://schemas.microsoft.com/office/powerpoint/2010/main" val="25428531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a:t>Modifiez le style du titre</a:t>
            </a:r>
            <a:endParaRPr lang="en-CA"/>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a:t>Modifiez les styles du texte du masque</a:t>
            </a:r>
          </a:p>
        </p:txBody>
      </p:sp>
    </p:spTree>
    <p:extLst>
      <p:ext uri="{BB962C8B-B14F-4D97-AF65-F5344CB8AC3E}">
        <p14:creationId xmlns:p14="http://schemas.microsoft.com/office/powerpoint/2010/main" val="24350694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endParaRPr lang="en-CA"/>
          </a:p>
        </p:txBody>
      </p:sp>
      <p:sp>
        <p:nvSpPr>
          <p:cNvPr id="3" name="Espace réservé du contenu 2"/>
          <p:cNvSpPr>
            <a:spLocks noGrp="1"/>
          </p:cNvSpPr>
          <p:nvPr>
            <p:ph sz="half" idx="1"/>
          </p:nvPr>
        </p:nvSpPr>
        <p:spPr>
          <a:xfrm>
            <a:off x="500063" y="1681163"/>
            <a:ext cx="4008437"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CA"/>
          </a:p>
        </p:txBody>
      </p:sp>
      <p:sp>
        <p:nvSpPr>
          <p:cNvPr id="4" name="Espace réservé du contenu 3"/>
          <p:cNvSpPr>
            <a:spLocks noGrp="1"/>
          </p:cNvSpPr>
          <p:nvPr>
            <p:ph sz="half" idx="2"/>
          </p:nvPr>
        </p:nvSpPr>
        <p:spPr>
          <a:xfrm>
            <a:off x="4660900" y="1681163"/>
            <a:ext cx="4008438"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CA"/>
          </a:p>
        </p:txBody>
      </p:sp>
    </p:spTree>
    <p:extLst>
      <p:ext uri="{BB962C8B-B14F-4D97-AF65-F5344CB8AC3E}">
        <p14:creationId xmlns:p14="http://schemas.microsoft.com/office/powerpoint/2010/main" val="39916922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1143000"/>
          </a:xfrm>
        </p:spPr>
        <p:txBody>
          <a:bodyPr/>
          <a:lstStyle>
            <a:lvl1pPr>
              <a:defRPr/>
            </a:lvl1pPr>
          </a:lstStyle>
          <a:p>
            <a:r>
              <a:rPr lang="fr-FR"/>
              <a:t>Modifiez le style du titre</a:t>
            </a:r>
            <a:endParaRPr lang="en-CA"/>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Modifiez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CA"/>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Modifiez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CA"/>
          </a:p>
        </p:txBody>
      </p:sp>
    </p:spTree>
    <p:extLst>
      <p:ext uri="{BB962C8B-B14F-4D97-AF65-F5344CB8AC3E}">
        <p14:creationId xmlns:p14="http://schemas.microsoft.com/office/powerpoint/2010/main" val="14775624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endParaRPr lang="en-CA"/>
          </a:p>
        </p:txBody>
      </p:sp>
    </p:spTree>
    <p:extLst>
      <p:ext uri="{BB962C8B-B14F-4D97-AF65-F5344CB8AC3E}">
        <p14:creationId xmlns:p14="http://schemas.microsoft.com/office/powerpoint/2010/main" val="20965750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5669188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a:t>Modifiez le style du titre</a:t>
            </a:r>
            <a:endParaRPr lang="en-CA"/>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CA"/>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Modifiez les styles du texte du masque</a:t>
            </a:r>
          </a:p>
        </p:txBody>
      </p:sp>
    </p:spTree>
    <p:extLst>
      <p:ext uri="{BB962C8B-B14F-4D97-AF65-F5344CB8AC3E}">
        <p14:creationId xmlns:p14="http://schemas.microsoft.com/office/powerpoint/2010/main" val="24810326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a:t>Modifiez le style du titre</a:t>
            </a:r>
            <a:endParaRPr lang="en-CA"/>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CA" noProof="0"/>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Modifiez les styles du texte du masque</a:t>
            </a:r>
          </a:p>
        </p:txBody>
      </p:sp>
    </p:spTree>
    <p:extLst>
      <p:ext uri="{BB962C8B-B14F-4D97-AF65-F5344CB8AC3E}">
        <p14:creationId xmlns:p14="http://schemas.microsoft.com/office/powerpoint/2010/main" val="31040696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endParaRPr lang="en-CA"/>
          </a:p>
        </p:txBody>
      </p:sp>
      <p:sp>
        <p:nvSpPr>
          <p:cNvPr id="3" name="Espace réservé du texte vertical 2"/>
          <p:cNvSpPr>
            <a:spLocks noGrp="1"/>
          </p:cNvSpPr>
          <p:nvPr>
            <p:ph type="body" orient="vert" idx="1"/>
          </p:nvPr>
        </p:nvSpPr>
        <p:spPr/>
        <p:txBody>
          <a:bodyPr vert="eaVert"/>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CA"/>
          </a:p>
        </p:txBody>
      </p:sp>
    </p:spTree>
    <p:extLst>
      <p:ext uri="{BB962C8B-B14F-4D97-AF65-F5344CB8AC3E}">
        <p14:creationId xmlns:p14="http://schemas.microsoft.com/office/powerpoint/2010/main" val="14558910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15113" y="309563"/>
            <a:ext cx="2054225" cy="5486400"/>
          </a:xfrm>
        </p:spPr>
        <p:txBody>
          <a:bodyPr vert="eaVert"/>
          <a:lstStyle/>
          <a:p>
            <a:r>
              <a:rPr lang="fr-FR"/>
              <a:t>Modifiez le style du titre</a:t>
            </a:r>
            <a:endParaRPr lang="en-CA"/>
          </a:p>
        </p:txBody>
      </p:sp>
      <p:sp>
        <p:nvSpPr>
          <p:cNvPr id="3" name="Espace réservé du texte vertical 2"/>
          <p:cNvSpPr>
            <a:spLocks noGrp="1"/>
          </p:cNvSpPr>
          <p:nvPr>
            <p:ph type="body" orient="vert" idx="1"/>
          </p:nvPr>
        </p:nvSpPr>
        <p:spPr>
          <a:xfrm>
            <a:off x="449263" y="309563"/>
            <a:ext cx="6013450" cy="5486400"/>
          </a:xfrm>
        </p:spPr>
        <p:txBody>
          <a:bodyPr vert="eaVert"/>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CA"/>
          </a:p>
        </p:txBody>
      </p:sp>
    </p:spTree>
    <p:extLst>
      <p:ext uri="{BB962C8B-B14F-4D97-AF65-F5344CB8AC3E}">
        <p14:creationId xmlns:p14="http://schemas.microsoft.com/office/powerpoint/2010/main" val="18112927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4"/>
          <p:cNvGrpSpPr>
            <a:grpSpLocks/>
          </p:cNvGrpSpPr>
          <p:nvPr/>
        </p:nvGrpSpPr>
        <p:grpSpPr bwMode="auto">
          <a:xfrm>
            <a:off x="2017713" y="6154738"/>
            <a:ext cx="6213475" cy="98425"/>
            <a:chOff x="1270" y="3877"/>
            <a:chExt cx="3915" cy="62"/>
          </a:xfrm>
        </p:grpSpPr>
        <p:sp>
          <p:nvSpPr>
            <p:cNvPr id="1041" name="Line 2"/>
            <p:cNvSpPr>
              <a:spLocks noChangeShapeType="1"/>
            </p:cNvSpPr>
            <p:nvPr/>
          </p:nvSpPr>
          <p:spPr bwMode="auto">
            <a:xfrm>
              <a:off x="1284" y="3877"/>
              <a:ext cx="3886" cy="0"/>
            </a:xfrm>
            <a:prstGeom prst="line">
              <a:avLst/>
            </a:prstGeom>
            <a:noFill/>
            <a:ln w="76200">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13500000" algn="ctr" rotWithShape="0">
                      <a:srgbClr val="FCFEB9"/>
                    </a:outerShdw>
                  </a:effectLst>
                </a14:hiddenEffects>
              </a:ext>
            </a:extLst>
          </p:spPr>
          <p:txBody>
            <a:bodyPr wrap="none" anchor="ctr"/>
            <a:lstStyle/>
            <a:p>
              <a:endParaRPr lang="en-CA"/>
            </a:p>
          </p:txBody>
        </p:sp>
        <p:sp>
          <p:nvSpPr>
            <p:cNvPr id="1042" name="Line 3"/>
            <p:cNvSpPr>
              <a:spLocks noChangeShapeType="1"/>
            </p:cNvSpPr>
            <p:nvPr/>
          </p:nvSpPr>
          <p:spPr bwMode="auto">
            <a:xfrm>
              <a:off x="1270" y="3939"/>
              <a:ext cx="3915" cy="0"/>
            </a:xfrm>
            <a:prstGeom prst="line">
              <a:avLst/>
            </a:prstGeom>
            <a:noFill/>
            <a:ln w="25400">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13500000" algn="ctr" rotWithShape="0">
                      <a:srgbClr val="FCFEB9"/>
                    </a:outerShdw>
                  </a:effectLst>
                </a14:hiddenEffects>
              </a:ext>
            </a:extLst>
          </p:spPr>
          <p:txBody>
            <a:bodyPr wrap="none" anchor="ctr"/>
            <a:lstStyle/>
            <a:p>
              <a:endParaRPr lang="en-CA"/>
            </a:p>
          </p:txBody>
        </p:sp>
      </p:grpSp>
      <p:grpSp>
        <p:nvGrpSpPr>
          <p:cNvPr id="1027" name="Group 7"/>
          <p:cNvGrpSpPr>
            <a:grpSpLocks/>
          </p:cNvGrpSpPr>
          <p:nvPr/>
        </p:nvGrpSpPr>
        <p:grpSpPr bwMode="auto">
          <a:xfrm>
            <a:off x="8863013" y="6132513"/>
            <a:ext cx="260350" cy="88900"/>
            <a:chOff x="5582" y="3863"/>
            <a:chExt cx="164" cy="56"/>
          </a:xfrm>
        </p:grpSpPr>
        <p:sp>
          <p:nvSpPr>
            <p:cNvPr id="1039" name="Line 5"/>
            <p:cNvSpPr>
              <a:spLocks noChangeShapeType="1"/>
            </p:cNvSpPr>
            <p:nvPr/>
          </p:nvSpPr>
          <p:spPr bwMode="auto">
            <a:xfrm>
              <a:off x="5599" y="3863"/>
              <a:ext cx="132" cy="0"/>
            </a:xfrm>
            <a:prstGeom prst="line">
              <a:avLst/>
            </a:prstGeom>
            <a:noFill/>
            <a:ln w="76200">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13500000" algn="ctr" rotWithShape="0">
                      <a:srgbClr val="FCFEB9"/>
                    </a:outerShdw>
                  </a:effectLst>
                </a14:hiddenEffects>
              </a:ext>
            </a:extLst>
          </p:spPr>
          <p:txBody>
            <a:bodyPr wrap="none" anchor="ctr"/>
            <a:lstStyle/>
            <a:p>
              <a:endParaRPr lang="en-CA"/>
            </a:p>
          </p:txBody>
        </p:sp>
        <p:sp>
          <p:nvSpPr>
            <p:cNvPr id="1040" name="Line 6"/>
            <p:cNvSpPr>
              <a:spLocks noChangeShapeType="1"/>
            </p:cNvSpPr>
            <p:nvPr/>
          </p:nvSpPr>
          <p:spPr bwMode="auto">
            <a:xfrm>
              <a:off x="5582" y="3919"/>
              <a:ext cx="164" cy="0"/>
            </a:xfrm>
            <a:prstGeom prst="line">
              <a:avLst/>
            </a:prstGeom>
            <a:noFill/>
            <a:ln w="25400">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13500000" algn="ctr" rotWithShape="0">
                      <a:srgbClr val="FCFEB9"/>
                    </a:outerShdw>
                  </a:effectLst>
                </a14:hiddenEffects>
              </a:ext>
            </a:extLst>
          </p:spPr>
          <p:txBody>
            <a:bodyPr wrap="none" anchor="ctr"/>
            <a:lstStyle/>
            <a:p>
              <a:endParaRPr lang="en-CA"/>
            </a:p>
          </p:txBody>
        </p:sp>
      </p:grpSp>
      <p:sp>
        <p:nvSpPr>
          <p:cNvPr id="1033" name="Rectangle 9"/>
          <p:cNvSpPr>
            <a:spLocks noGrp="1" noChangeArrowheads="1"/>
          </p:cNvSpPr>
          <p:nvPr>
            <p:ph type="title"/>
          </p:nvPr>
        </p:nvSpPr>
        <p:spPr bwMode="auto">
          <a:xfrm>
            <a:off x="449263" y="309563"/>
            <a:ext cx="8207375" cy="1143000"/>
          </a:xfrm>
          <a:prstGeom prst="rect">
            <a:avLst/>
          </a:prstGeom>
          <a:noFill/>
          <a:ln>
            <a:noFill/>
          </a:ln>
          <a:effectLst>
            <a:outerShdw dist="17961" dir="13500000" algn="ctr" rotWithShape="0">
              <a:srgbClr val="FFFFCC"/>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square" lIns="90488" tIns="44450" rIns="90488" bIns="44450" numCol="1" anchor="ctr" anchorCtr="0" compatLnSpc="1">
            <a:prstTxWarp prst="textNoShape">
              <a:avLst/>
            </a:prstTxWarp>
          </a:bodyPr>
          <a:lstStyle/>
          <a:p>
            <a:pPr lvl="0"/>
            <a:r>
              <a:rPr lang="en-US"/>
              <a:t>Click to edit Master title style</a:t>
            </a:r>
          </a:p>
        </p:txBody>
      </p:sp>
      <p:sp>
        <p:nvSpPr>
          <p:cNvPr id="1030" name="Rectangle 10"/>
          <p:cNvSpPr>
            <a:spLocks noGrp="1" noChangeArrowheads="1"/>
          </p:cNvSpPr>
          <p:nvPr>
            <p:ph type="body" idx="1"/>
          </p:nvPr>
        </p:nvSpPr>
        <p:spPr bwMode="auto">
          <a:xfrm>
            <a:off x="500063" y="1681163"/>
            <a:ext cx="8169275" cy="4114800"/>
          </a:xfrm>
          <a:prstGeom prst="rect">
            <a:avLst/>
          </a:prstGeom>
          <a:noFill/>
          <a:ln>
            <a:noFill/>
          </a:ln>
          <a:effectLst>
            <a:outerShdw dist="17961" dir="13500000" algn="ctr" rotWithShape="0">
              <a:srgbClr val="FFFFCC"/>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square" lIns="90488" tIns="44450" rIns="90488" bIns="4445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31" name="Line 11"/>
          <p:cNvSpPr>
            <a:spLocks noChangeShapeType="1"/>
          </p:cNvSpPr>
          <p:nvPr/>
        </p:nvSpPr>
        <p:spPr bwMode="auto">
          <a:xfrm>
            <a:off x="38100" y="6164263"/>
            <a:ext cx="8180388" cy="0"/>
          </a:xfrm>
          <a:prstGeom prst="line">
            <a:avLst/>
          </a:prstGeom>
          <a:noFill/>
          <a:ln w="762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13500000" algn="ctr" rotWithShape="0">
                    <a:srgbClr val="FCFEB9"/>
                  </a:outerShdw>
                </a:effectLst>
              </a14:hiddenEffects>
            </a:ext>
          </a:extLst>
        </p:spPr>
        <p:txBody>
          <a:bodyPr wrap="none" anchor="ctr"/>
          <a:lstStyle/>
          <a:p>
            <a:endParaRPr lang="en-CA"/>
          </a:p>
        </p:txBody>
      </p:sp>
      <p:sp>
        <p:nvSpPr>
          <p:cNvPr id="1032" name="Line 12"/>
          <p:cNvSpPr>
            <a:spLocks noChangeShapeType="1"/>
          </p:cNvSpPr>
          <p:nvPr/>
        </p:nvSpPr>
        <p:spPr bwMode="auto">
          <a:xfrm>
            <a:off x="12700" y="6262688"/>
            <a:ext cx="8229600"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13500000" algn="ctr" rotWithShape="0">
                    <a:srgbClr val="FCFEB9"/>
                  </a:outerShdw>
                </a:effectLst>
              </a14:hiddenEffects>
            </a:ext>
          </a:extLst>
        </p:spPr>
        <p:txBody>
          <a:bodyPr wrap="none" anchor="ctr"/>
          <a:lstStyle/>
          <a:p>
            <a:endParaRPr lang="en-CA"/>
          </a:p>
        </p:txBody>
      </p:sp>
      <p:grpSp>
        <p:nvGrpSpPr>
          <p:cNvPr id="2" name="Group 15"/>
          <p:cNvGrpSpPr>
            <a:grpSpLocks/>
          </p:cNvGrpSpPr>
          <p:nvPr/>
        </p:nvGrpSpPr>
        <p:grpSpPr bwMode="auto">
          <a:xfrm>
            <a:off x="8869363" y="6143625"/>
            <a:ext cx="260350" cy="88900"/>
            <a:chOff x="5587" y="3870"/>
            <a:chExt cx="164" cy="56"/>
          </a:xfrm>
        </p:grpSpPr>
        <p:sp>
          <p:nvSpPr>
            <p:cNvPr id="1037" name="Line 13"/>
            <p:cNvSpPr>
              <a:spLocks noChangeShapeType="1"/>
            </p:cNvSpPr>
            <p:nvPr/>
          </p:nvSpPr>
          <p:spPr bwMode="auto">
            <a:xfrm>
              <a:off x="5604" y="3870"/>
              <a:ext cx="132" cy="0"/>
            </a:xfrm>
            <a:prstGeom prst="line">
              <a:avLst/>
            </a:prstGeom>
            <a:noFill/>
            <a:ln w="762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13500000" algn="ctr" rotWithShape="0">
                      <a:srgbClr val="FCFEB9"/>
                    </a:outerShdw>
                  </a:effectLst>
                </a14:hiddenEffects>
              </a:ext>
            </a:extLst>
          </p:spPr>
          <p:txBody>
            <a:bodyPr wrap="none" anchor="ctr"/>
            <a:lstStyle/>
            <a:p>
              <a:endParaRPr lang="en-CA"/>
            </a:p>
          </p:txBody>
        </p:sp>
        <p:sp>
          <p:nvSpPr>
            <p:cNvPr id="1038" name="Line 14"/>
            <p:cNvSpPr>
              <a:spLocks noChangeShapeType="1"/>
            </p:cNvSpPr>
            <p:nvPr/>
          </p:nvSpPr>
          <p:spPr bwMode="auto">
            <a:xfrm>
              <a:off x="5587" y="3926"/>
              <a:ext cx="164"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13500000" algn="ctr" rotWithShape="0">
                      <a:srgbClr val="FCFEB9"/>
                    </a:outerShdw>
                  </a:effectLst>
                </a14:hiddenEffects>
              </a:ext>
            </a:extLst>
          </p:spPr>
          <p:txBody>
            <a:bodyPr wrap="none" anchor="ctr"/>
            <a:lstStyle/>
            <a:p>
              <a:endParaRPr lang="en-CA"/>
            </a:p>
          </p:txBody>
        </p:sp>
      </p:grpSp>
      <p:sp>
        <p:nvSpPr>
          <p:cNvPr id="1034" name="Rectangle 16"/>
          <p:cNvSpPr>
            <a:spLocks noChangeArrowheads="1"/>
          </p:cNvSpPr>
          <p:nvPr/>
        </p:nvSpPr>
        <p:spPr bwMode="auto">
          <a:xfrm>
            <a:off x="494086" y="6324600"/>
            <a:ext cx="4262386" cy="3359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7961" dir="13500000" algn="ctr" rotWithShape="0">
                    <a:srgbClr val="FCFEB9"/>
                  </a:outerShdw>
                </a:effectLst>
              </a14:hiddenEffects>
            </a:ext>
          </a:extLst>
        </p:spPr>
        <p:txBody>
          <a:bodyPr wrap="none" lIns="90488" tIns="44450" rIns="90488" bIns="44450">
            <a:spAutoFit/>
          </a:bodyPr>
          <a:lstStyle/>
          <a:p>
            <a:r>
              <a:rPr lang="en-US" sz="1600" dirty="0" err="1"/>
              <a:t>Université</a:t>
            </a:r>
            <a:r>
              <a:rPr lang="en-US" sz="1600" dirty="0"/>
              <a:t> </a:t>
            </a:r>
            <a:r>
              <a:rPr lang="en-US" sz="1600" dirty="0" err="1"/>
              <a:t>d’Ottawa</a:t>
            </a:r>
            <a:r>
              <a:rPr lang="en-US" sz="1600" dirty="0"/>
              <a:t> / University of Ottawa</a:t>
            </a:r>
          </a:p>
        </p:txBody>
      </p:sp>
      <p:sp>
        <p:nvSpPr>
          <p:cNvPr id="1035" name="Rectangle 17"/>
          <p:cNvSpPr>
            <a:spLocks noChangeArrowheads="1"/>
          </p:cNvSpPr>
          <p:nvPr/>
        </p:nvSpPr>
        <p:spPr bwMode="auto">
          <a:xfrm>
            <a:off x="8301038" y="5942013"/>
            <a:ext cx="554037" cy="454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7961" dir="13500000" algn="ctr" rotWithShape="0">
                    <a:srgbClr val="FCFEB9"/>
                  </a:outerShdw>
                </a:effectLst>
              </a14:hiddenEffects>
            </a:ext>
          </a:extLst>
        </p:spPr>
        <p:txBody>
          <a:bodyPr wrap="none" lIns="90488" tIns="44450" rIns="90488" bIns="44450">
            <a:spAutoFit/>
          </a:bodyPr>
          <a:lstStyle/>
          <a:p>
            <a:fld id="{468863B3-7096-4443-99D2-4A026ED155D8}" type="slidenum">
              <a:rPr lang="en-US"/>
              <a:pPr/>
              <a:t>‹#›</a:t>
            </a:fld>
            <a:endParaRPr lang="en-US"/>
          </a:p>
        </p:txBody>
      </p:sp>
      <p:sp>
        <p:nvSpPr>
          <p:cNvPr id="1036" name="Text Box 19"/>
          <p:cNvSpPr txBox="1">
            <a:spLocks noChangeArrowheads="1"/>
          </p:cNvSpPr>
          <p:nvPr/>
        </p:nvSpPr>
        <p:spPr bwMode="auto">
          <a:xfrm>
            <a:off x="5715000" y="6324600"/>
            <a:ext cx="2551112" cy="338554"/>
          </a:xfrm>
          <a:prstGeom prst="rect">
            <a:avLst/>
          </a:prstGeom>
          <a:noFill/>
          <a:ln>
            <a:noFill/>
          </a:ln>
          <a:effectLst>
            <a:outerShdw dist="17961" dir="135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wrap="square">
            <a:spAutoFit/>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eaLnBrk="0" fontAlgn="base" hangingPunct="0">
              <a:spcBef>
                <a:spcPct val="0"/>
              </a:spcBef>
              <a:spcAft>
                <a:spcPct val="0"/>
              </a:spcAft>
              <a:defRPr sz="2400" b="1">
                <a:solidFill>
                  <a:schemeClr val="tx1"/>
                </a:solidFill>
                <a:latin typeface="Arial" charset="0"/>
              </a:defRPr>
            </a:lvl6pPr>
            <a:lvl7pPr marL="2971800" indent="-228600" eaLnBrk="0" fontAlgn="base" hangingPunct="0">
              <a:spcBef>
                <a:spcPct val="0"/>
              </a:spcBef>
              <a:spcAft>
                <a:spcPct val="0"/>
              </a:spcAft>
              <a:defRPr sz="2400" b="1">
                <a:solidFill>
                  <a:schemeClr val="tx1"/>
                </a:solidFill>
                <a:latin typeface="Arial" charset="0"/>
              </a:defRPr>
            </a:lvl7pPr>
            <a:lvl8pPr marL="3429000" indent="-228600" eaLnBrk="0" fontAlgn="base" hangingPunct="0">
              <a:spcBef>
                <a:spcPct val="0"/>
              </a:spcBef>
              <a:spcAft>
                <a:spcPct val="0"/>
              </a:spcAft>
              <a:defRPr sz="2400" b="1">
                <a:solidFill>
                  <a:schemeClr val="tx1"/>
                </a:solidFill>
                <a:latin typeface="Arial" charset="0"/>
              </a:defRPr>
            </a:lvl8pPr>
            <a:lvl9pPr marL="3886200" indent="-228600" eaLnBrk="0" fontAlgn="base" hangingPunct="0">
              <a:spcBef>
                <a:spcPct val="0"/>
              </a:spcBef>
              <a:spcAft>
                <a:spcPct val="0"/>
              </a:spcAft>
              <a:defRPr sz="2400" b="1">
                <a:solidFill>
                  <a:schemeClr val="tx1"/>
                </a:solidFill>
                <a:latin typeface="Arial" charset="0"/>
              </a:defRPr>
            </a:lvl9pPr>
          </a:lstStyle>
          <a:p>
            <a:pPr>
              <a:defRPr/>
            </a:pPr>
            <a:r>
              <a:rPr lang="en-US" sz="1600" dirty="0"/>
              <a:t>Organismal biology</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2pPr>
      <a:lvl3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3pPr>
      <a:lvl4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4pPr>
      <a:lvl5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5pPr>
      <a:lvl6pPr marL="457200"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6pPr>
      <a:lvl7pPr marL="914400"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7pPr>
      <a:lvl8pPr marL="1371600"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8pPr>
      <a:lvl9pPr marL="1828800"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9pPr>
    </p:titleStyle>
    <p:bodyStyle>
      <a:lvl1pPr marL="342900" indent="-342900" algn="l" rtl="0" eaLnBrk="0" fontAlgn="base" hangingPunct="0">
        <a:spcBef>
          <a:spcPct val="20000"/>
        </a:spcBef>
        <a:spcAft>
          <a:spcPct val="0"/>
        </a:spcAft>
        <a:buClr>
          <a:schemeClr val="tx2"/>
        </a:buClr>
        <a:buSzPct val="75000"/>
        <a:buFont typeface="Monotype Sorts" pitchFamily="2" charset="2"/>
        <a:buChar char="l"/>
        <a:defRPr sz="3400" b="1">
          <a:solidFill>
            <a:schemeClr val="tx1"/>
          </a:solidFill>
          <a:latin typeface="+mn-lt"/>
          <a:ea typeface="+mn-ea"/>
          <a:cs typeface="+mn-cs"/>
        </a:defRPr>
      </a:lvl1pPr>
      <a:lvl2pPr marL="742950" indent="-285750" algn="l" rtl="0" eaLnBrk="0" fontAlgn="base" hangingPunct="0">
        <a:spcBef>
          <a:spcPct val="20000"/>
        </a:spcBef>
        <a:spcAft>
          <a:spcPct val="0"/>
        </a:spcAft>
        <a:buSzPct val="100000"/>
        <a:buChar char="–"/>
        <a:defRPr sz="3000" b="1">
          <a:solidFill>
            <a:schemeClr val="tx1"/>
          </a:solidFill>
          <a:latin typeface="+mn-lt"/>
        </a:defRPr>
      </a:lvl2pPr>
      <a:lvl3pPr marL="1143000" indent="-228600" algn="l" rtl="0" eaLnBrk="0" fontAlgn="base" hangingPunct="0">
        <a:spcBef>
          <a:spcPct val="20000"/>
        </a:spcBef>
        <a:spcAft>
          <a:spcPct val="0"/>
        </a:spcAft>
        <a:buSzPct val="100000"/>
        <a:buChar char="•"/>
        <a:defRPr sz="2800" b="1">
          <a:solidFill>
            <a:schemeClr val="tx1"/>
          </a:solidFill>
          <a:latin typeface="+mn-lt"/>
        </a:defRPr>
      </a:lvl3pPr>
      <a:lvl4pPr marL="1600200" indent="-228600" algn="l" rtl="0" eaLnBrk="0" fontAlgn="base" hangingPunct="0">
        <a:spcBef>
          <a:spcPct val="20000"/>
        </a:spcBef>
        <a:spcAft>
          <a:spcPct val="0"/>
        </a:spcAft>
        <a:buSzPct val="100000"/>
        <a:buChar char="–"/>
        <a:defRPr sz="2600" b="1">
          <a:solidFill>
            <a:schemeClr val="tx1"/>
          </a:solidFill>
          <a:latin typeface="+mn-lt"/>
        </a:defRPr>
      </a:lvl4pPr>
      <a:lvl5pPr marL="2057400" indent="-228600" algn="l" rtl="0" eaLnBrk="0" fontAlgn="base" hangingPunct="0">
        <a:spcBef>
          <a:spcPct val="20000"/>
        </a:spcBef>
        <a:spcAft>
          <a:spcPct val="0"/>
        </a:spcAft>
        <a:buSzPct val="100000"/>
        <a:buChar char="•"/>
        <a:defRPr sz="2400" b="1">
          <a:solidFill>
            <a:schemeClr val="tx1"/>
          </a:solidFill>
          <a:latin typeface="+mn-lt"/>
        </a:defRPr>
      </a:lvl5pPr>
      <a:lvl6pPr marL="2514600" indent="-228600" algn="l" rtl="0" eaLnBrk="0" fontAlgn="base" hangingPunct="0">
        <a:spcBef>
          <a:spcPct val="20000"/>
        </a:spcBef>
        <a:spcAft>
          <a:spcPct val="0"/>
        </a:spcAft>
        <a:buSzPct val="100000"/>
        <a:buChar char="•"/>
        <a:defRPr sz="2400" b="1">
          <a:solidFill>
            <a:schemeClr val="tx1"/>
          </a:solidFill>
          <a:latin typeface="+mn-lt"/>
        </a:defRPr>
      </a:lvl6pPr>
      <a:lvl7pPr marL="2971800" indent="-228600" algn="l" rtl="0" eaLnBrk="0" fontAlgn="base" hangingPunct="0">
        <a:spcBef>
          <a:spcPct val="20000"/>
        </a:spcBef>
        <a:spcAft>
          <a:spcPct val="0"/>
        </a:spcAft>
        <a:buSzPct val="100000"/>
        <a:buChar char="•"/>
        <a:defRPr sz="2400" b="1">
          <a:solidFill>
            <a:schemeClr val="tx1"/>
          </a:solidFill>
          <a:latin typeface="+mn-lt"/>
        </a:defRPr>
      </a:lvl7pPr>
      <a:lvl8pPr marL="3429000" indent="-228600" algn="l" rtl="0" eaLnBrk="0" fontAlgn="base" hangingPunct="0">
        <a:spcBef>
          <a:spcPct val="20000"/>
        </a:spcBef>
        <a:spcAft>
          <a:spcPct val="0"/>
        </a:spcAft>
        <a:buSzPct val="100000"/>
        <a:buChar char="•"/>
        <a:defRPr sz="2400" b="1">
          <a:solidFill>
            <a:schemeClr val="tx1"/>
          </a:solidFill>
          <a:latin typeface="+mn-lt"/>
        </a:defRPr>
      </a:lvl8pPr>
      <a:lvl9pPr marL="3886200" indent="-228600" algn="l" rtl="0" eaLnBrk="0" fontAlgn="base" hangingPunct="0">
        <a:spcBef>
          <a:spcPct val="20000"/>
        </a:spcBef>
        <a:spcAft>
          <a:spcPct val="0"/>
        </a:spcAft>
        <a:buSzPct val="100000"/>
        <a:buChar char="•"/>
        <a:defRPr sz="2400" b="1">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tags" Target="../tags/tag3.xml"/><Relationship Id="rId7" Type="http://schemas.openxmlformats.org/officeDocument/2006/relationships/image" Target="../media/image1.jpeg"/><Relationship Id="rId2" Type="http://schemas.openxmlformats.org/officeDocument/2006/relationships/tags" Target="../tags/tag2.xml"/><Relationship Id="rId1" Type="http://schemas.openxmlformats.org/officeDocument/2006/relationships/tags" Target="../tags/tag1.xml"/><Relationship Id="rId6" Type="http://schemas.openxmlformats.org/officeDocument/2006/relationships/notesSlide" Target="../notesSlides/notesSlide1.xml"/><Relationship Id="rId5" Type="http://schemas.openxmlformats.org/officeDocument/2006/relationships/slideLayout" Target="../slideLayouts/slideLayout2.xml"/><Relationship Id="rId4" Type="http://schemas.openxmlformats.org/officeDocument/2006/relationships/tags" Target="../tags/tag4.xml"/></Relationships>
</file>

<file path=ppt/slides/_rels/slide2.xml.rels><?xml version="1.0" encoding="UTF-8" standalone="yes"?>
<Relationships xmlns="http://schemas.openxmlformats.org/package/2006/relationships"><Relationship Id="rId8" Type="http://schemas.openxmlformats.org/officeDocument/2006/relationships/image" Target="../media/image2.jpeg"/><Relationship Id="rId3" Type="http://schemas.openxmlformats.org/officeDocument/2006/relationships/tags" Target="../tags/tag7.xml"/><Relationship Id="rId7" Type="http://schemas.openxmlformats.org/officeDocument/2006/relationships/hyperlink" Target="http://upload.wikimedia.org/wikipedia/commons/3/38/Anaximander.jpg" TargetMode="External"/><Relationship Id="rId2" Type="http://schemas.openxmlformats.org/officeDocument/2006/relationships/tags" Target="../tags/tag6.xml"/><Relationship Id="rId1" Type="http://schemas.openxmlformats.org/officeDocument/2006/relationships/tags" Target="../tags/tag5.xml"/><Relationship Id="rId6" Type="http://schemas.openxmlformats.org/officeDocument/2006/relationships/notesSlide" Target="../notesSlides/notesSlide2.xml"/><Relationship Id="rId5" Type="http://schemas.openxmlformats.org/officeDocument/2006/relationships/slideLayout" Target="../slideLayouts/slideLayout2.xml"/><Relationship Id="rId4" Type="http://schemas.openxmlformats.org/officeDocument/2006/relationships/tags" Target="../tags/tag8.xml"/><Relationship Id="rId9"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tags" Target="../tags/tag11.xml"/><Relationship Id="rId7" Type="http://schemas.openxmlformats.org/officeDocument/2006/relationships/image" Target="../media/image4.jpeg"/><Relationship Id="rId2" Type="http://schemas.openxmlformats.org/officeDocument/2006/relationships/tags" Target="../tags/tag10.xml"/><Relationship Id="rId1" Type="http://schemas.openxmlformats.org/officeDocument/2006/relationships/tags" Target="../tags/tag9.xml"/><Relationship Id="rId6" Type="http://schemas.openxmlformats.org/officeDocument/2006/relationships/hyperlink" Target="http://upload.wikimedia.org/wikipedia/commons/7/79/Empedokles.jpeg" TargetMode="External"/><Relationship Id="rId5" Type="http://schemas.openxmlformats.org/officeDocument/2006/relationships/notesSlide" Target="../notesSlides/notesSlide3.xml"/><Relationship Id="rId4"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tags" Target="../tags/tag14.xml"/><Relationship Id="rId7" Type="http://schemas.openxmlformats.org/officeDocument/2006/relationships/image" Target="../media/image5.jpeg"/><Relationship Id="rId2" Type="http://schemas.openxmlformats.org/officeDocument/2006/relationships/tags" Target="../tags/tag13.xml"/><Relationship Id="rId1" Type="http://schemas.openxmlformats.org/officeDocument/2006/relationships/tags" Target="../tags/tag12.xml"/><Relationship Id="rId6" Type="http://schemas.openxmlformats.org/officeDocument/2006/relationships/hyperlink" Target="http://upload.wikimedia.org/wikipedia/commons/0/09/DemocritusLaughing.jpeg" TargetMode="External"/><Relationship Id="rId5" Type="http://schemas.openxmlformats.org/officeDocument/2006/relationships/notesSlide" Target="../notesSlides/notesSlide4.xml"/><Relationship Id="rId4"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6.xml"/><Relationship Id="rId1" Type="http://schemas.openxmlformats.org/officeDocument/2006/relationships/tags" Target="../tags/tag15.xml"/><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tags" Target="../tags/tag19.xml"/><Relationship Id="rId7" Type="http://schemas.openxmlformats.org/officeDocument/2006/relationships/image" Target="../media/image6.png"/><Relationship Id="rId2" Type="http://schemas.openxmlformats.org/officeDocument/2006/relationships/tags" Target="../tags/tag18.xml"/><Relationship Id="rId1" Type="http://schemas.openxmlformats.org/officeDocument/2006/relationships/tags" Target="../tags/tag17.xml"/><Relationship Id="rId6" Type="http://schemas.openxmlformats.org/officeDocument/2006/relationships/notesSlide" Target="../notesSlides/notesSlide6.xml"/><Relationship Id="rId5" Type="http://schemas.openxmlformats.org/officeDocument/2006/relationships/slideLayout" Target="../slideLayouts/slideLayout2.xml"/><Relationship Id="rId4" Type="http://schemas.openxmlformats.org/officeDocument/2006/relationships/tags" Target="../tags/tag20.xml"/></Relationships>
</file>

<file path=ppt/slides/_rels/slide7.xml.rels><?xml version="1.0" encoding="UTF-8" standalone="yes"?>
<Relationships xmlns="http://schemas.openxmlformats.org/package/2006/relationships"><Relationship Id="rId3" Type="http://schemas.openxmlformats.org/officeDocument/2006/relationships/tags" Target="../tags/tag23.xml"/><Relationship Id="rId2" Type="http://schemas.openxmlformats.org/officeDocument/2006/relationships/tags" Target="../tags/tag22.xml"/><Relationship Id="rId1" Type="http://schemas.openxmlformats.org/officeDocument/2006/relationships/tags" Target="../tags/tag21.xml"/><Relationship Id="rId6" Type="http://schemas.openxmlformats.org/officeDocument/2006/relationships/image" Target="../media/image8.jpeg"/><Relationship Id="rId5" Type="http://schemas.openxmlformats.org/officeDocument/2006/relationships/notesSlide" Target="../notesSlides/notesSlide7.xml"/><Relationship Id="rId4"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tags" Target="../tags/tag26.xml"/><Relationship Id="rId7" Type="http://schemas.openxmlformats.org/officeDocument/2006/relationships/notesSlide" Target="../notesSlides/notesSlide8.xml"/><Relationship Id="rId2" Type="http://schemas.openxmlformats.org/officeDocument/2006/relationships/tags" Target="../tags/tag25.xml"/><Relationship Id="rId1" Type="http://schemas.openxmlformats.org/officeDocument/2006/relationships/tags" Target="../tags/tag24.xml"/><Relationship Id="rId6" Type="http://schemas.openxmlformats.org/officeDocument/2006/relationships/slideLayout" Target="../slideLayouts/slideLayout2.xml"/><Relationship Id="rId5" Type="http://schemas.openxmlformats.org/officeDocument/2006/relationships/tags" Target="../tags/tag28.xml"/><Relationship Id="rId10" Type="http://schemas.openxmlformats.org/officeDocument/2006/relationships/image" Target="../media/image11.png"/><Relationship Id="rId4" Type="http://schemas.openxmlformats.org/officeDocument/2006/relationships/tags" Target="../tags/tag27.xml"/><Relationship Id="rId9" Type="http://schemas.openxmlformats.org/officeDocument/2006/relationships/image" Target="../media/image10.jpeg"/></Relationships>
</file>

<file path=ppt/slides/_rels/slide9.xml.rels><?xml version="1.0" encoding="UTF-8" standalone="yes"?>
<Relationships xmlns="http://schemas.openxmlformats.org/package/2006/relationships"><Relationship Id="rId8" Type="http://schemas.openxmlformats.org/officeDocument/2006/relationships/tags" Target="../tags/tag36.xml"/><Relationship Id="rId13" Type="http://schemas.openxmlformats.org/officeDocument/2006/relationships/image" Target="../media/image12.jpeg"/><Relationship Id="rId3" Type="http://schemas.openxmlformats.org/officeDocument/2006/relationships/tags" Target="../tags/tag31.xml"/><Relationship Id="rId7" Type="http://schemas.openxmlformats.org/officeDocument/2006/relationships/tags" Target="../tags/tag35.xml"/><Relationship Id="rId12" Type="http://schemas.openxmlformats.org/officeDocument/2006/relationships/notesSlide" Target="../notesSlides/notesSlide9.xml"/><Relationship Id="rId2" Type="http://schemas.openxmlformats.org/officeDocument/2006/relationships/tags" Target="../tags/tag30.xml"/><Relationship Id="rId1" Type="http://schemas.openxmlformats.org/officeDocument/2006/relationships/tags" Target="../tags/tag29.xml"/><Relationship Id="rId6" Type="http://schemas.openxmlformats.org/officeDocument/2006/relationships/tags" Target="../tags/tag34.xml"/><Relationship Id="rId11" Type="http://schemas.openxmlformats.org/officeDocument/2006/relationships/slideLayout" Target="../slideLayouts/slideLayout7.xml"/><Relationship Id="rId5" Type="http://schemas.openxmlformats.org/officeDocument/2006/relationships/tags" Target="../tags/tag33.xml"/><Relationship Id="rId10" Type="http://schemas.openxmlformats.org/officeDocument/2006/relationships/tags" Target="../tags/tag38.xml"/><Relationship Id="rId4" Type="http://schemas.openxmlformats.org/officeDocument/2006/relationships/tags" Target="../tags/tag32.xml"/><Relationship Id="rId9" Type="http://schemas.openxmlformats.org/officeDocument/2006/relationships/tags" Target="../tags/tag37.xml"/></Relationships>
</file>

<file path=ppt/slides/_rels/slide10.xml.rels><?xml version="1.0" encoding="UTF-8" standalone="yes"?>
<Relationships xmlns="http://schemas.openxmlformats.org/package/2006/relationships"><Relationship Id="rId8" Type="http://schemas.openxmlformats.org/officeDocument/2006/relationships/notesSlide" Target="../notesSlides/notesSlide10.xml"/><Relationship Id="rId13" Type="http://schemas.openxmlformats.org/officeDocument/2006/relationships/image" Target="../media/image17.png"/><Relationship Id="rId3" Type="http://schemas.openxmlformats.org/officeDocument/2006/relationships/tags" Target="../tags/tag41.xml"/><Relationship Id="rId7" Type="http://schemas.openxmlformats.org/officeDocument/2006/relationships/slideLayout" Target="../slideLayouts/slideLayout2.xml"/><Relationship Id="rId12" Type="http://schemas.openxmlformats.org/officeDocument/2006/relationships/image" Target="../media/image16.png"/><Relationship Id="rId2" Type="http://schemas.openxmlformats.org/officeDocument/2006/relationships/tags" Target="../tags/tag40.xml"/><Relationship Id="rId1" Type="http://schemas.openxmlformats.org/officeDocument/2006/relationships/tags" Target="../tags/tag39.xml"/><Relationship Id="rId6" Type="http://schemas.openxmlformats.org/officeDocument/2006/relationships/tags" Target="../tags/tag44.xml"/><Relationship Id="rId11" Type="http://schemas.openxmlformats.org/officeDocument/2006/relationships/image" Target="../media/image15.jpeg"/><Relationship Id="rId5" Type="http://schemas.openxmlformats.org/officeDocument/2006/relationships/tags" Target="../tags/tag43.xml"/><Relationship Id="rId10" Type="http://schemas.openxmlformats.org/officeDocument/2006/relationships/image" Target="../media/image14.png"/><Relationship Id="rId4" Type="http://schemas.openxmlformats.org/officeDocument/2006/relationships/tags" Target="../tags/tag42.xml"/><Relationship Id="rId9" Type="http://schemas.openxmlformats.org/officeDocument/2006/relationships/image" Target="../media/image13.png"/></Relationships>
</file>

<file path=ppt/slides/_rels/slide11.xml.rels><?xml version="1.0" encoding="UTF-8" standalone="yes"?>
<Relationships xmlns="http://schemas.openxmlformats.org/package/2006/relationships"><Relationship Id="rId8" Type="http://schemas.openxmlformats.org/officeDocument/2006/relationships/tags" Target="../tags/tag52.xml"/><Relationship Id="rId13" Type="http://schemas.openxmlformats.org/officeDocument/2006/relationships/image" Target="../media/image18.jpeg"/><Relationship Id="rId3" Type="http://schemas.openxmlformats.org/officeDocument/2006/relationships/tags" Target="../tags/tag47.xml"/><Relationship Id="rId7" Type="http://schemas.openxmlformats.org/officeDocument/2006/relationships/tags" Target="../tags/tag51.xml"/><Relationship Id="rId12" Type="http://schemas.openxmlformats.org/officeDocument/2006/relationships/notesSlide" Target="../notesSlides/notesSlide11.xml"/><Relationship Id="rId2" Type="http://schemas.openxmlformats.org/officeDocument/2006/relationships/tags" Target="../tags/tag46.xml"/><Relationship Id="rId1" Type="http://schemas.openxmlformats.org/officeDocument/2006/relationships/tags" Target="../tags/tag45.xml"/><Relationship Id="rId6" Type="http://schemas.openxmlformats.org/officeDocument/2006/relationships/tags" Target="../tags/tag50.xml"/><Relationship Id="rId11" Type="http://schemas.openxmlformats.org/officeDocument/2006/relationships/slideLayout" Target="../slideLayouts/slideLayout2.xml"/><Relationship Id="rId5" Type="http://schemas.openxmlformats.org/officeDocument/2006/relationships/tags" Target="../tags/tag49.xml"/><Relationship Id="rId10" Type="http://schemas.openxmlformats.org/officeDocument/2006/relationships/tags" Target="../tags/tag54.xml"/><Relationship Id="rId4" Type="http://schemas.openxmlformats.org/officeDocument/2006/relationships/tags" Target="../tags/tag48.xml"/><Relationship Id="rId9" Type="http://schemas.openxmlformats.org/officeDocument/2006/relationships/tags" Target="../tags/tag53.xml"/></Relationships>
</file>

<file path=ppt/slides/_rels/slide12.xml.rels><?xml version="1.0" encoding="UTF-8" standalone="yes"?>
<Relationships xmlns="http://schemas.openxmlformats.org/package/2006/relationships"><Relationship Id="rId8" Type="http://schemas.openxmlformats.org/officeDocument/2006/relationships/slideLayout" Target="../slideLayouts/slideLayout2.xml"/><Relationship Id="rId13" Type="http://schemas.openxmlformats.org/officeDocument/2006/relationships/hyperlink" Target="http://upload.wikimedia.org/wikipedia/commons/9/95/Columbus_Taking_Possession.jpg" TargetMode="External"/><Relationship Id="rId3" Type="http://schemas.openxmlformats.org/officeDocument/2006/relationships/tags" Target="../tags/tag57.xml"/><Relationship Id="rId7" Type="http://schemas.openxmlformats.org/officeDocument/2006/relationships/tags" Target="../tags/tag61.xml"/><Relationship Id="rId12" Type="http://schemas.openxmlformats.org/officeDocument/2006/relationships/image" Target="../media/image19.jpeg"/><Relationship Id="rId2" Type="http://schemas.openxmlformats.org/officeDocument/2006/relationships/tags" Target="../tags/tag56.xml"/><Relationship Id="rId1" Type="http://schemas.openxmlformats.org/officeDocument/2006/relationships/tags" Target="../tags/tag55.xml"/><Relationship Id="rId6" Type="http://schemas.openxmlformats.org/officeDocument/2006/relationships/tags" Target="../tags/tag60.xml"/><Relationship Id="rId11" Type="http://schemas.openxmlformats.org/officeDocument/2006/relationships/hyperlink" Target="http://upload.wikimedia.org/wikipedia/commons/4/4e/Prise_de_la_Bastille.jpg" TargetMode="External"/><Relationship Id="rId5" Type="http://schemas.openxmlformats.org/officeDocument/2006/relationships/tags" Target="../tags/tag59.xml"/><Relationship Id="rId10" Type="http://schemas.openxmlformats.org/officeDocument/2006/relationships/hyperlink" Target="http://fr.wikipedia.org/wiki/Fichier:HomunculusLarge.png" TargetMode="External"/><Relationship Id="rId4" Type="http://schemas.openxmlformats.org/officeDocument/2006/relationships/tags" Target="../tags/tag58.xml"/><Relationship Id="rId9" Type="http://schemas.openxmlformats.org/officeDocument/2006/relationships/notesSlide" Target="../notesSlides/notesSlide12.xml"/><Relationship Id="rId14" Type="http://schemas.openxmlformats.org/officeDocument/2006/relationships/image" Target="../media/image20.jpeg"/></Relationships>
</file>

<file path=ppt/slides/_rels/slide13.xml.rels><?xml version="1.0" encoding="UTF-8" standalone="yes"?>
<Relationships xmlns="http://schemas.openxmlformats.org/package/2006/relationships"><Relationship Id="rId3" Type="http://schemas.openxmlformats.org/officeDocument/2006/relationships/tags" Target="../tags/tag64.xml"/><Relationship Id="rId2" Type="http://schemas.openxmlformats.org/officeDocument/2006/relationships/tags" Target="../tags/tag63.xml"/><Relationship Id="rId1" Type="http://schemas.openxmlformats.org/officeDocument/2006/relationships/tags" Target="../tags/tag62.xml"/><Relationship Id="rId6" Type="http://schemas.openxmlformats.org/officeDocument/2006/relationships/image" Target="../media/image21.jpeg"/><Relationship Id="rId5" Type="http://schemas.openxmlformats.org/officeDocument/2006/relationships/notesSlide" Target="../notesSlides/notesSlide13.xml"/><Relationship Id="rId4"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tags" Target="../tags/tag67.xml"/><Relationship Id="rId7" Type="http://schemas.openxmlformats.org/officeDocument/2006/relationships/image" Target="../media/image22.jpeg"/><Relationship Id="rId2" Type="http://schemas.openxmlformats.org/officeDocument/2006/relationships/tags" Target="../tags/tag66.xml"/><Relationship Id="rId1" Type="http://schemas.openxmlformats.org/officeDocument/2006/relationships/tags" Target="../tags/tag65.xml"/><Relationship Id="rId6" Type="http://schemas.openxmlformats.org/officeDocument/2006/relationships/hyperlink" Target="http://upload.wikimedia.org/wikipedia/commons/6/68/Carl_von_Linn%C3%A9.jpg" TargetMode="External"/><Relationship Id="rId5" Type="http://schemas.openxmlformats.org/officeDocument/2006/relationships/notesSlide" Target="../notesSlides/notesSlide14.xml"/><Relationship Id="rId4"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tags" Target="../tags/tag70.xml"/><Relationship Id="rId7" Type="http://schemas.openxmlformats.org/officeDocument/2006/relationships/image" Target="../media/image24.png"/><Relationship Id="rId2" Type="http://schemas.openxmlformats.org/officeDocument/2006/relationships/tags" Target="../tags/tag69.xml"/><Relationship Id="rId1" Type="http://schemas.openxmlformats.org/officeDocument/2006/relationships/tags" Target="../tags/tag68.xml"/><Relationship Id="rId6" Type="http://schemas.openxmlformats.org/officeDocument/2006/relationships/notesSlide" Target="../notesSlides/notesSlide15.xml"/><Relationship Id="rId5" Type="http://schemas.openxmlformats.org/officeDocument/2006/relationships/slideLayout" Target="../slideLayouts/slideLayout2.xml"/><Relationship Id="rId4" Type="http://schemas.openxmlformats.org/officeDocument/2006/relationships/tags" Target="../tags/tag71.xml"/></Relationships>
</file>

<file path=ppt/slides/_rels/slide16.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tags" Target="../tags/tag74.xml"/><Relationship Id="rId7" Type="http://schemas.openxmlformats.org/officeDocument/2006/relationships/notesSlide" Target="../notesSlides/notesSlide16.xml"/><Relationship Id="rId2" Type="http://schemas.openxmlformats.org/officeDocument/2006/relationships/tags" Target="../tags/tag73.xml"/><Relationship Id="rId1" Type="http://schemas.openxmlformats.org/officeDocument/2006/relationships/tags" Target="../tags/tag72.xml"/><Relationship Id="rId6" Type="http://schemas.openxmlformats.org/officeDocument/2006/relationships/slideLayout" Target="../slideLayouts/slideLayout2.xml"/><Relationship Id="rId5" Type="http://schemas.openxmlformats.org/officeDocument/2006/relationships/tags" Target="../tags/tag76.xml"/><Relationship Id="rId10" Type="http://schemas.openxmlformats.org/officeDocument/2006/relationships/image" Target="../media/image28.jpeg"/><Relationship Id="rId4" Type="http://schemas.openxmlformats.org/officeDocument/2006/relationships/tags" Target="../tags/tag75.xml"/><Relationship Id="rId9" Type="http://schemas.openxmlformats.org/officeDocument/2006/relationships/image" Target="../media/image27.jpeg"/></Relationships>
</file>

<file path=ppt/slides/_rels/slide17.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8" Type="http://schemas.openxmlformats.org/officeDocument/2006/relationships/image" Target="../media/image31.jpeg"/><Relationship Id="rId3" Type="http://schemas.openxmlformats.org/officeDocument/2006/relationships/tags" Target="../tags/tag79.xml"/><Relationship Id="rId7" Type="http://schemas.openxmlformats.org/officeDocument/2006/relationships/image" Target="../media/image30.png"/><Relationship Id="rId2" Type="http://schemas.openxmlformats.org/officeDocument/2006/relationships/tags" Target="../tags/tag78.xml"/><Relationship Id="rId1" Type="http://schemas.openxmlformats.org/officeDocument/2006/relationships/tags" Target="../tags/tag77.xml"/><Relationship Id="rId6" Type="http://schemas.openxmlformats.org/officeDocument/2006/relationships/notesSlide" Target="../notesSlides/notesSlide17.xml"/><Relationship Id="rId5" Type="http://schemas.openxmlformats.org/officeDocument/2006/relationships/slideLayout" Target="../slideLayouts/slideLayout2.xml"/><Relationship Id="rId4" Type="http://schemas.openxmlformats.org/officeDocument/2006/relationships/tags" Target="../tags/tag80.xml"/><Relationship Id="rId9" Type="http://schemas.openxmlformats.org/officeDocument/2006/relationships/image" Target="../media/image32.pn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82.xml"/><Relationship Id="rId1" Type="http://schemas.openxmlformats.org/officeDocument/2006/relationships/tags" Target="../tags/tag81.xml"/><Relationship Id="rId5" Type="http://schemas.openxmlformats.org/officeDocument/2006/relationships/image" Target="../media/image33.jpeg"/><Relationship Id="rId4" Type="http://schemas.openxmlformats.org/officeDocument/2006/relationships/notesSlide" Target="../notesSlides/notesSlide18.xml"/></Relationships>
</file>

<file path=ppt/slides/_rels/slide20.xml.rels><?xml version="1.0" encoding="UTF-8" standalone="yes"?>
<Relationships xmlns="http://schemas.openxmlformats.org/package/2006/relationships"><Relationship Id="rId8" Type="http://schemas.openxmlformats.org/officeDocument/2006/relationships/slideLayout" Target="../slideLayouts/slideLayout2.xml"/><Relationship Id="rId3" Type="http://schemas.openxmlformats.org/officeDocument/2006/relationships/tags" Target="../tags/tag85.xml"/><Relationship Id="rId7" Type="http://schemas.openxmlformats.org/officeDocument/2006/relationships/tags" Target="../tags/tag89.xml"/><Relationship Id="rId12" Type="http://schemas.openxmlformats.org/officeDocument/2006/relationships/image" Target="../media/image36.jpeg"/><Relationship Id="rId2" Type="http://schemas.openxmlformats.org/officeDocument/2006/relationships/tags" Target="../tags/tag84.xml"/><Relationship Id="rId1" Type="http://schemas.openxmlformats.org/officeDocument/2006/relationships/tags" Target="../tags/tag83.xml"/><Relationship Id="rId6" Type="http://schemas.openxmlformats.org/officeDocument/2006/relationships/tags" Target="../tags/tag88.xml"/><Relationship Id="rId11" Type="http://schemas.openxmlformats.org/officeDocument/2006/relationships/image" Target="../media/image35.jpeg"/><Relationship Id="rId5" Type="http://schemas.openxmlformats.org/officeDocument/2006/relationships/tags" Target="../tags/tag87.xml"/><Relationship Id="rId10" Type="http://schemas.openxmlformats.org/officeDocument/2006/relationships/image" Target="../media/image34.jpeg"/><Relationship Id="rId4" Type="http://schemas.openxmlformats.org/officeDocument/2006/relationships/tags" Target="../tags/tag86.xml"/><Relationship Id="rId9" Type="http://schemas.openxmlformats.org/officeDocument/2006/relationships/notesSlide" Target="../notesSlides/notesSlide19.xml"/></Relationships>
</file>

<file path=ppt/slides/_rels/slide21.xml.rels><?xml version="1.0" encoding="UTF-8" standalone="yes"?>
<Relationships xmlns="http://schemas.openxmlformats.org/package/2006/relationships"><Relationship Id="rId3" Type="http://schemas.openxmlformats.org/officeDocument/2006/relationships/tags" Target="../tags/tag92.xml"/><Relationship Id="rId7" Type="http://schemas.openxmlformats.org/officeDocument/2006/relationships/image" Target="../media/image38.jpeg"/><Relationship Id="rId2" Type="http://schemas.openxmlformats.org/officeDocument/2006/relationships/tags" Target="../tags/tag91.xml"/><Relationship Id="rId1" Type="http://schemas.openxmlformats.org/officeDocument/2006/relationships/tags" Target="../tags/tag90.xml"/><Relationship Id="rId6" Type="http://schemas.openxmlformats.org/officeDocument/2006/relationships/image" Target="../media/image37.jpeg"/><Relationship Id="rId5" Type="http://schemas.openxmlformats.org/officeDocument/2006/relationships/notesSlide" Target="../notesSlides/notesSlide20.xml"/><Relationship Id="rId4"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8" Type="http://schemas.openxmlformats.org/officeDocument/2006/relationships/image" Target="../media/image40.jpeg"/><Relationship Id="rId3" Type="http://schemas.openxmlformats.org/officeDocument/2006/relationships/tags" Target="../tags/tag95.xml"/><Relationship Id="rId7" Type="http://schemas.openxmlformats.org/officeDocument/2006/relationships/image" Target="../media/image39.jpeg"/><Relationship Id="rId2" Type="http://schemas.openxmlformats.org/officeDocument/2006/relationships/tags" Target="../tags/tag94.xml"/><Relationship Id="rId1" Type="http://schemas.openxmlformats.org/officeDocument/2006/relationships/tags" Target="../tags/tag93.xml"/><Relationship Id="rId6" Type="http://schemas.openxmlformats.org/officeDocument/2006/relationships/notesSlide" Target="../notesSlides/notesSlide21.xml"/><Relationship Id="rId5" Type="http://schemas.openxmlformats.org/officeDocument/2006/relationships/slideLayout" Target="../slideLayouts/slideLayout7.xml"/><Relationship Id="rId4" Type="http://schemas.openxmlformats.org/officeDocument/2006/relationships/tags" Target="../tags/tag9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p:custDataLst>
              <p:tags r:id="rId1"/>
            </p:custDataLst>
          </p:nvPr>
        </p:nvSpPr>
        <p:spPr>
          <a:xfrm>
            <a:off x="468313" y="0"/>
            <a:ext cx="8207375" cy="1143000"/>
          </a:xfrm>
        </p:spPr>
        <p:txBody>
          <a:bodyPr/>
          <a:lstStyle/>
          <a:p>
            <a:pPr algn="ctr">
              <a:defRPr/>
            </a:pPr>
            <a:r>
              <a:rPr lang="en-US" sz="2800" dirty="0"/>
              <a:t>Chapter 2 </a:t>
            </a:r>
            <a:br>
              <a:rPr lang="en-US" sz="2800" dirty="0"/>
            </a:br>
            <a:r>
              <a:rPr lang="en-US" sz="2800" dirty="0"/>
              <a:t>Evolutionary Thinking Before Darwin</a:t>
            </a:r>
          </a:p>
        </p:txBody>
      </p:sp>
      <p:sp>
        <p:nvSpPr>
          <p:cNvPr id="2051" name="Rectangle 3"/>
          <p:cNvSpPr>
            <a:spLocks noGrp="1" noChangeArrowheads="1"/>
          </p:cNvSpPr>
          <p:nvPr>
            <p:ph type="body" idx="1"/>
            <p:custDataLst>
              <p:tags r:id="rId2"/>
            </p:custDataLst>
          </p:nvPr>
        </p:nvSpPr>
        <p:spPr>
          <a:xfrm>
            <a:off x="0" y="981075"/>
            <a:ext cx="6084168" cy="3789363"/>
          </a:xfrm>
        </p:spPr>
        <p:txBody>
          <a:bodyPr/>
          <a:lstStyle/>
          <a:p>
            <a:pPr>
              <a:buFont typeface="Monotype Sorts" pitchFamily="2" charset="2"/>
              <a:buNone/>
            </a:pPr>
            <a:r>
              <a:rPr lang="en-US" sz="2000" dirty="0"/>
              <a:t>2.1 </a:t>
            </a:r>
            <a:r>
              <a:rPr lang="en-US" sz="2000" dirty="0" err="1"/>
              <a:t>Transformism</a:t>
            </a:r>
            <a:r>
              <a:rPr lang="en-US" sz="2000" dirty="0"/>
              <a:t> in Antiquity</a:t>
            </a:r>
          </a:p>
          <a:p>
            <a:pPr lvl="1">
              <a:buFontTx/>
              <a:buNone/>
            </a:pPr>
            <a:r>
              <a:rPr lang="en-US" sz="2000" dirty="0"/>
              <a:t>2.1.1 Anaximander (610-546)</a:t>
            </a:r>
          </a:p>
          <a:p>
            <a:pPr lvl="1">
              <a:buFontTx/>
              <a:buNone/>
            </a:pPr>
            <a:r>
              <a:rPr lang="en-US" sz="2000" dirty="0"/>
              <a:t>2.1.2 Empedocles(483-423)</a:t>
            </a:r>
          </a:p>
          <a:p>
            <a:pPr lvl="1">
              <a:buFontTx/>
              <a:buNone/>
            </a:pPr>
            <a:r>
              <a:rPr lang="fr-CA" sz="2000" dirty="0"/>
              <a:t>2.1.3 </a:t>
            </a:r>
            <a:r>
              <a:rPr lang="fr-CA" sz="2000" dirty="0" err="1"/>
              <a:t>Democritus</a:t>
            </a:r>
            <a:r>
              <a:rPr lang="fr-CA" sz="2000" dirty="0"/>
              <a:t>(460-360)</a:t>
            </a:r>
            <a:endParaRPr lang="en-US" sz="2000" dirty="0"/>
          </a:p>
          <a:p>
            <a:pPr>
              <a:buFont typeface="Monotype Sorts" pitchFamily="2" charset="2"/>
              <a:buNone/>
            </a:pPr>
            <a:r>
              <a:rPr lang="en-US" sz="2000" dirty="0"/>
              <a:t>2.2  Classical thinkers  </a:t>
            </a:r>
          </a:p>
          <a:p>
            <a:pPr lvl="1">
              <a:buFontTx/>
              <a:buNone/>
            </a:pPr>
            <a:r>
              <a:rPr lang="en-US" sz="2000" dirty="0"/>
              <a:t>2.2.1 Socrates (469-399) and Plato (427-347)</a:t>
            </a:r>
          </a:p>
          <a:p>
            <a:pPr lvl="1">
              <a:buFontTx/>
              <a:buNone/>
            </a:pPr>
            <a:r>
              <a:rPr lang="en-US" sz="2000" dirty="0"/>
              <a:t>2.2.2 Aristotle (384-322</a:t>
            </a:r>
            <a:r>
              <a:rPr lang="en-US" sz="2000" b="0" dirty="0"/>
              <a:t>)</a:t>
            </a:r>
          </a:p>
          <a:p>
            <a:pPr>
              <a:buFont typeface="Monotype Sorts" pitchFamily="2" charset="2"/>
              <a:buNone/>
            </a:pPr>
            <a:r>
              <a:rPr lang="en-US" sz="2000" dirty="0"/>
              <a:t>2.3 The impact of Christianity</a:t>
            </a:r>
          </a:p>
          <a:p>
            <a:pPr>
              <a:buFont typeface="Monotype Sorts" pitchFamily="2" charset="2"/>
              <a:buNone/>
            </a:pPr>
            <a:r>
              <a:rPr lang="en-US" sz="2000" dirty="0"/>
              <a:t>2.4 From fixity of species to </a:t>
            </a:r>
            <a:r>
              <a:rPr lang="en-US" sz="2000" dirty="0" err="1"/>
              <a:t>transformism</a:t>
            </a:r>
            <a:endParaRPr lang="en-US" sz="2000" dirty="0"/>
          </a:p>
          <a:p>
            <a:pPr lvl="1">
              <a:buFontTx/>
              <a:buNone/>
            </a:pPr>
            <a:r>
              <a:rPr lang="en-US" sz="2000" dirty="0"/>
              <a:t>2.4.1 Linnaeus (1707-1778)</a:t>
            </a:r>
          </a:p>
          <a:p>
            <a:pPr lvl="1">
              <a:buFontTx/>
              <a:buNone/>
            </a:pPr>
            <a:r>
              <a:rPr lang="en-US" sz="2000" dirty="0"/>
              <a:t>2.4.2 Buffon (1707-1788)</a:t>
            </a:r>
          </a:p>
          <a:p>
            <a:pPr lvl="1">
              <a:buFontTx/>
              <a:buNone/>
            </a:pPr>
            <a:r>
              <a:rPr lang="en-US" sz="2000" dirty="0"/>
              <a:t>2.4.3 Lamarck (1774-1829) </a:t>
            </a:r>
          </a:p>
          <a:p>
            <a:pPr lvl="1">
              <a:buFontTx/>
              <a:buNone/>
            </a:pPr>
            <a:r>
              <a:rPr lang="en-US" sz="2000" dirty="0"/>
              <a:t>2.4.4 Cuvier (1769-1832)</a:t>
            </a:r>
          </a:p>
          <a:p>
            <a:pPr lvl="1">
              <a:buFontTx/>
              <a:buNone/>
            </a:pPr>
            <a:r>
              <a:rPr lang="en-US" sz="2000" dirty="0"/>
              <a:t>2.4.5 Hutton (1728-1799) et Lyell (1797-1875)</a:t>
            </a:r>
            <a:r>
              <a:rPr lang="en-US" sz="2000" b="0" dirty="0"/>
              <a:t> </a:t>
            </a:r>
          </a:p>
        </p:txBody>
      </p:sp>
      <p:sp>
        <p:nvSpPr>
          <p:cNvPr id="2052" name="Text Box 4"/>
          <p:cNvSpPr txBox="1">
            <a:spLocks noChangeArrowheads="1"/>
          </p:cNvSpPr>
          <p:nvPr>
            <p:custDataLst>
              <p:tags r:id="rId3"/>
            </p:custDataLst>
          </p:nvPr>
        </p:nvSpPr>
        <p:spPr bwMode="auto">
          <a:xfrm>
            <a:off x="4716016" y="4770438"/>
            <a:ext cx="4427984" cy="830997"/>
          </a:xfrm>
          <a:prstGeom prst="rect">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wrap="square">
            <a:spAutoFit/>
          </a:bodyPr>
          <a:lstStyle>
            <a:lvl1pPr>
              <a:defRPr sz="2400" b="1">
                <a:solidFill>
                  <a:schemeClr val="tx1"/>
                </a:solidFill>
                <a:latin typeface="Arial" pitchFamily="34" charset="0"/>
              </a:defRPr>
            </a:lvl1pPr>
            <a:lvl2pPr marL="742950" indent="-285750">
              <a:defRPr sz="2400" b="1">
                <a:solidFill>
                  <a:schemeClr val="tx1"/>
                </a:solidFill>
                <a:latin typeface="Arial" pitchFamily="34" charset="0"/>
              </a:defRPr>
            </a:lvl2pPr>
            <a:lvl3pPr marL="1143000" indent="-228600">
              <a:defRPr sz="2400" b="1">
                <a:solidFill>
                  <a:schemeClr val="tx1"/>
                </a:solidFill>
                <a:latin typeface="Arial" pitchFamily="34" charset="0"/>
              </a:defRPr>
            </a:lvl3pPr>
            <a:lvl4pPr marL="1600200" indent="-228600">
              <a:defRPr sz="2400" b="1">
                <a:solidFill>
                  <a:schemeClr val="tx1"/>
                </a:solidFill>
                <a:latin typeface="Arial" pitchFamily="34" charset="0"/>
              </a:defRPr>
            </a:lvl4pPr>
            <a:lvl5pPr marL="2057400" indent="-228600">
              <a:defRPr sz="2400" b="1">
                <a:solidFill>
                  <a:schemeClr val="tx1"/>
                </a:solidFill>
                <a:latin typeface="Arial" pitchFamily="34" charset="0"/>
              </a:defRPr>
            </a:lvl5pPr>
            <a:lvl6pPr marL="2514600" indent="-228600" eaLnBrk="0" fontAlgn="base" hangingPunct="0">
              <a:spcBef>
                <a:spcPct val="0"/>
              </a:spcBef>
              <a:spcAft>
                <a:spcPct val="0"/>
              </a:spcAft>
              <a:defRPr sz="2400" b="1">
                <a:solidFill>
                  <a:schemeClr val="tx1"/>
                </a:solidFill>
                <a:latin typeface="Arial" pitchFamily="34" charset="0"/>
              </a:defRPr>
            </a:lvl6pPr>
            <a:lvl7pPr marL="2971800" indent="-228600" eaLnBrk="0" fontAlgn="base" hangingPunct="0">
              <a:spcBef>
                <a:spcPct val="0"/>
              </a:spcBef>
              <a:spcAft>
                <a:spcPct val="0"/>
              </a:spcAft>
              <a:defRPr sz="2400" b="1">
                <a:solidFill>
                  <a:schemeClr val="tx1"/>
                </a:solidFill>
                <a:latin typeface="Arial" pitchFamily="34" charset="0"/>
              </a:defRPr>
            </a:lvl7pPr>
            <a:lvl8pPr marL="3429000" indent="-228600" eaLnBrk="0" fontAlgn="base" hangingPunct="0">
              <a:spcBef>
                <a:spcPct val="0"/>
              </a:spcBef>
              <a:spcAft>
                <a:spcPct val="0"/>
              </a:spcAft>
              <a:defRPr sz="2400" b="1">
                <a:solidFill>
                  <a:schemeClr val="tx1"/>
                </a:solidFill>
                <a:latin typeface="Arial" pitchFamily="34" charset="0"/>
              </a:defRPr>
            </a:lvl8pPr>
            <a:lvl9pPr marL="3886200" indent="-228600" eaLnBrk="0" fontAlgn="base" hangingPunct="0">
              <a:spcBef>
                <a:spcPct val="0"/>
              </a:spcBef>
              <a:spcAft>
                <a:spcPct val="0"/>
              </a:spcAft>
              <a:defRPr sz="2400" b="1">
                <a:solidFill>
                  <a:schemeClr val="tx1"/>
                </a:solidFill>
                <a:latin typeface="Arial" pitchFamily="34" charset="0"/>
              </a:defRPr>
            </a:lvl9pPr>
          </a:lstStyle>
          <a:p>
            <a:r>
              <a:rPr lang="fr-CA" sz="1600" i="1" dirty="0" err="1">
                <a:solidFill>
                  <a:schemeClr val="tx2"/>
                </a:solidFill>
              </a:rPr>
              <a:t>Complementary</a:t>
            </a:r>
            <a:r>
              <a:rPr lang="fr-CA" sz="1600" i="1" dirty="0">
                <a:solidFill>
                  <a:schemeClr val="tx2"/>
                </a:solidFill>
              </a:rPr>
              <a:t> Notes : </a:t>
            </a:r>
          </a:p>
          <a:p>
            <a:r>
              <a:rPr lang="fr-CA" sz="1600" i="1" dirty="0" err="1">
                <a:solidFill>
                  <a:schemeClr val="tx2"/>
                </a:solidFill>
              </a:rPr>
              <a:t>Chapter</a:t>
            </a:r>
            <a:r>
              <a:rPr lang="fr-CA" sz="1600" i="1" dirty="0">
                <a:solidFill>
                  <a:schemeClr val="tx2"/>
                </a:solidFill>
              </a:rPr>
              <a:t> 2-complementary notes.pdf </a:t>
            </a:r>
          </a:p>
          <a:p>
            <a:r>
              <a:rPr lang="fr-CA" sz="1600" i="1" dirty="0">
                <a:solidFill>
                  <a:schemeClr val="tx2"/>
                </a:solidFill>
              </a:rPr>
              <a:t>Campbell </a:t>
            </a:r>
            <a:r>
              <a:rPr lang="fr-CA" sz="1600" i="1" dirty="0" err="1">
                <a:solidFill>
                  <a:schemeClr val="tx2"/>
                </a:solidFill>
              </a:rPr>
              <a:t>biology</a:t>
            </a:r>
            <a:r>
              <a:rPr lang="fr-CA" sz="1600" i="1" dirty="0">
                <a:solidFill>
                  <a:schemeClr val="tx2"/>
                </a:solidFill>
              </a:rPr>
              <a:t>: </a:t>
            </a:r>
            <a:r>
              <a:rPr lang="fr-CA" sz="1600" i="1" dirty="0" err="1">
                <a:solidFill>
                  <a:schemeClr val="tx2"/>
                </a:solidFill>
              </a:rPr>
              <a:t>Chapter</a:t>
            </a:r>
            <a:r>
              <a:rPr lang="fr-CA" sz="1600" i="1" dirty="0">
                <a:solidFill>
                  <a:schemeClr val="tx2"/>
                </a:solidFill>
              </a:rPr>
              <a:t> 22 :492-495</a:t>
            </a:r>
            <a:endParaRPr lang="en-US" sz="1600" i="1" dirty="0">
              <a:solidFill>
                <a:schemeClr val="tx2"/>
              </a:solidFill>
            </a:endParaRPr>
          </a:p>
        </p:txBody>
      </p:sp>
      <p:pic>
        <p:nvPicPr>
          <p:cNvPr id="2053" name="Picture 6" descr="sC"/>
          <p:cNvPicPr>
            <a:picLocks noChangeAspect="1" noChangeArrowheads="1"/>
          </p:cNvPicPr>
          <p:nvPr>
            <p:custDataLst>
              <p:tags r:id="rId4"/>
            </p:custDataLst>
          </p:nvPr>
        </p:nvPicPr>
        <p:blipFill>
          <a:blip r:embed="rId7" cstate="email">
            <a:extLst>
              <a:ext uri="{28A0092B-C50C-407E-A947-70E740481C1C}">
                <a14:useLocalDpi xmlns:a14="http://schemas.microsoft.com/office/drawing/2010/main"/>
              </a:ext>
            </a:extLst>
          </a:blip>
          <a:srcRect/>
          <a:stretch>
            <a:fillRect/>
          </a:stretch>
        </p:blipFill>
        <p:spPr bwMode="auto">
          <a:xfrm>
            <a:off x="6732240" y="1057287"/>
            <a:ext cx="2191966" cy="3000628"/>
          </a:xfrm>
          <a:prstGeom prst="rect">
            <a:avLst/>
          </a:prstGeom>
          <a:noFill/>
          <a:ln w="9525">
            <a:solidFill>
              <a:srgbClr val="000000"/>
            </a:solidFill>
            <a:miter lim="800000"/>
            <a:headEnd/>
            <a:tailEnd/>
          </a:ln>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noChangeArrowheads="1"/>
          </p:cNvSpPr>
          <p:nvPr>
            <p:ph type="title"/>
            <p:custDataLst>
              <p:tags r:id="rId1"/>
            </p:custDataLst>
          </p:nvPr>
        </p:nvSpPr>
        <p:spPr>
          <a:xfrm>
            <a:off x="0" y="333375"/>
            <a:ext cx="8207375" cy="1143000"/>
          </a:xfrm>
        </p:spPr>
        <p:txBody>
          <a:bodyPr/>
          <a:lstStyle/>
          <a:p>
            <a:pPr>
              <a:defRPr/>
            </a:pPr>
            <a:r>
              <a:rPr lang="en-US" sz="2400" dirty="0"/>
              <a:t>2.1 </a:t>
            </a:r>
            <a:r>
              <a:rPr lang="en-US" sz="2400" dirty="0" err="1"/>
              <a:t>Transformism</a:t>
            </a:r>
            <a:r>
              <a:rPr lang="en-US" sz="2400" dirty="0"/>
              <a:t> in Antiquity</a:t>
            </a:r>
            <a:br>
              <a:rPr lang="en-US" sz="2800" dirty="0"/>
            </a:br>
            <a:r>
              <a:rPr lang="en-US" sz="2800" dirty="0"/>
              <a:t>	</a:t>
            </a:r>
            <a:r>
              <a:rPr lang="en-US" sz="2000" dirty="0"/>
              <a:t>2.1.1 Anaximander (610-546 BCE )</a:t>
            </a:r>
            <a:endParaRPr lang="en-US" sz="2400" dirty="0"/>
          </a:p>
        </p:txBody>
      </p:sp>
      <p:sp>
        <p:nvSpPr>
          <p:cNvPr id="3075" name="Rectangle 3"/>
          <p:cNvSpPr>
            <a:spLocks noGrp="1" noChangeArrowheads="1"/>
          </p:cNvSpPr>
          <p:nvPr>
            <p:ph type="body" idx="1"/>
            <p:custDataLst>
              <p:tags r:id="rId2"/>
            </p:custDataLst>
          </p:nvPr>
        </p:nvSpPr>
        <p:spPr>
          <a:xfrm>
            <a:off x="395288" y="1412875"/>
            <a:ext cx="6337300" cy="4114800"/>
          </a:xfrm>
        </p:spPr>
        <p:txBody>
          <a:bodyPr/>
          <a:lstStyle/>
          <a:p>
            <a:r>
              <a:rPr lang="ca-ES" sz="2200" dirty="0"/>
              <a:t>First philosopher to write his thoughts.</a:t>
            </a:r>
          </a:p>
          <a:p>
            <a:r>
              <a:rPr lang="ca-ES" sz="2200" dirty="0"/>
              <a:t>“Animals are born from the sea, by solar heat on water. They were first wrapped in spiny bark...as they aged, they migrated on the mainland. When the bark burst, they survived briefly in their new lifestyle.”   </a:t>
            </a:r>
          </a:p>
          <a:p>
            <a:r>
              <a:rPr lang="ca-ES" sz="2200" dirty="0"/>
              <a:t>Thus, humans originated from fishes that attempted to invade the mainland. </a:t>
            </a:r>
          </a:p>
          <a:p>
            <a:r>
              <a:rPr lang="en-GB" sz="2200" u="sng" dirty="0">
                <a:solidFill>
                  <a:schemeClr val="tx2"/>
                </a:solidFill>
              </a:rPr>
              <a:t>Water</a:t>
            </a:r>
            <a:r>
              <a:rPr lang="ca-ES" sz="2200" dirty="0"/>
              <a:t> is the central element of the universe.</a:t>
            </a:r>
            <a:endParaRPr lang="en-US" sz="2200" dirty="0"/>
          </a:p>
        </p:txBody>
      </p:sp>
      <p:pic>
        <p:nvPicPr>
          <p:cNvPr id="3076" name="Picture 6" descr="Fichier:Anaximander.jpg">
            <a:hlinkClick r:id="rId7"/>
          </p:cNvPr>
          <p:cNvPicPr>
            <a:picLocks noChangeAspect="1" noChangeArrowheads="1"/>
          </p:cNvPicPr>
          <p:nvPr>
            <p:custDataLst>
              <p:tags r:id="rId3"/>
            </p:custDataLst>
          </p:nvPr>
        </p:nvPicPr>
        <p:blipFill>
          <a:blip r:embed="rId8" cstate="email">
            <a:extLst>
              <a:ext uri="{28A0092B-C50C-407E-A947-70E740481C1C}">
                <a14:useLocalDpi xmlns:a14="http://schemas.microsoft.com/office/drawing/2010/main"/>
              </a:ext>
            </a:extLst>
          </a:blip>
          <a:srcRect/>
          <a:stretch>
            <a:fillRect/>
          </a:stretch>
        </p:blipFill>
        <p:spPr bwMode="auto">
          <a:xfrm>
            <a:off x="6732588" y="44450"/>
            <a:ext cx="2122487" cy="3960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6" descr="http://www.fordjordan.com/wp-content/uploads/2011/06/jonah-in-the-stomach.jpg"/>
          <p:cNvPicPr>
            <a:picLocks noChangeAspect="1" noChangeArrowheads="1"/>
          </p:cNvPicPr>
          <p:nvPr>
            <p:custDataLst>
              <p:tags r:id="rId4"/>
            </p:custDataLst>
          </p:nvPr>
        </p:nvPicPr>
        <p:blipFill>
          <a:blip r:embed="rId9" cstate="email">
            <a:extLst>
              <a:ext uri="{28A0092B-C50C-407E-A947-70E740481C1C}">
                <a14:useLocalDpi xmlns:a14="http://schemas.microsoft.com/office/drawing/2010/main"/>
              </a:ext>
            </a:extLst>
          </a:blip>
          <a:srcRect/>
          <a:stretch>
            <a:fillRect/>
          </a:stretch>
        </p:blipFill>
        <p:spPr bwMode="auto">
          <a:xfrm>
            <a:off x="6732588" y="3606800"/>
            <a:ext cx="2182812" cy="2424113"/>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32758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3"/>
          <p:cNvSpPr>
            <a:spLocks noGrp="1" noChangeArrowheads="1"/>
          </p:cNvSpPr>
          <p:nvPr>
            <p:ph type="body" idx="1"/>
            <p:custDataLst>
              <p:tags r:id="rId1"/>
            </p:custDataLst>
          </p:nvPr>
        </p:nvSpPr>
        <p:spPr>
          <a:xfrm>
            <a:off x="139700" y="2133600"/>
            <a:ext cx="6303963" cy="2808288"/>
          </a:xfrm>
        </p:spPr>
        <p:txBody>
          <a:bodyPr/>
          <a:lstStyle/>
          <a:p>
            <a:r>
              <a:rPr lang="ca-ES" sz="2400" dirty="0"/>
              <a:t>All structures of the world (matter) are made of four elements: </a:t>
            </a:r>
            <a:r>
              <a:rPr lang="en-GB" sz="2400" u="sng" dirty="0" err="1">
                <a:solidFill>
                  <a:schemeClr val="tx2"/>
                </a:solidFill>
              </a:rPr>
              <a:t>earth,water,air</a:t>
            </a:r>
            <a:r>
              <a:rPr lang="en-GB" sz="2400" u="sng" dirty="0">
                <a:solidFill>
                  <a:schemeClr val="tx2"/>
                </a:solidFill>
              </a:rPr>
              <a:t> and fire.</a:t>
            </a:r>
            <a:r>
              <a:rPr lang="ca-ES" sz="2400" u="sng" dirty="0">
                <a:solidFill>
                  <a:schemeClr val="tx2"/>
                </a:solidFill>
              </a:rPr>
              <a:t> </a:t>
            </a:r>
          </a:p>
          <a:p>
            <a:r>
              <a:rPr lang="ca-ES" sz="2400" dirty="0"/>
              <a:t>These elements are simple, eternal and unalterable </a:t>
            </a:r>
          </a:p>
          <a:p>
            <a:r>
              <a:rPr lang="ca-ES" sz="2400" dirty="0"/>
              <a:t>Two major forces interact constantly on these elements;  love (attraction or harmony) and strife </a:t>
            </a:r>
            <a:r>
              <a:rPr lang="en-GB" sz="2400" dirty="0">
                <a:solidFill>
                  <a:schemeClr val="tx2"/>
                </a:solidFill>
              </a:rPr>
              <a:t>or hate (</a:t>
            </a:r>
            <a:r>
              <a:rPr lang="ca-ES" sz="2400" dirty="0"/>
              <a:t>repulsion or discord).  </a:t>
            </a:r>
            <a:endParaRPr lang="en-US" sz="2400" dirty="0"/>
          </a:p>
          <a:p>
            <a:pPr marL="0" indent="0">
              <a:buNone/>
            </a:pPr>
            <a:endParaRPr lang="ca-ES" sz="2400" dirty="0"/>
          </a:p>
        </p:txBody>
      </p:sp>
      <p:sp>
        <p:nvSpPr>
          <p:cNvPr id="75780" name="Rectangle 4"/>
          <p:cNvSpPr>
            <a:spLocks noGrp="1" noChangeArrowheads="1"/>
          </p:cNvSpPr>
          <p:nvPr>
            <p:ph type="title"/>
            <p:custDataLst>
              <p:tags r:id="rId2"/>
            </p:custDataLst>
          </p:nvPr>
        </p:nvSpPr>
        <p:spPr/>
        <p:txBody>
          <a:bodyPr/>
          <a:lstStyle/>
          <a:p>
            <a:pPr>
              <a:defRPr/>
            </a:pPr>
            <a:r>
              <a:rPr lang="en-US" sz="2400" dirty="0"/>
              <a:t>2.1 </a:t>
            </a:r>
            <a:r>
              <a:rPr lang="en-US" sz="2400" dirty="0" err="1"/>
              <a:t>Transformism</a:t>
            </a:r>
            <a:r>
              <a:rPr lang="en-US" sz="2400" dirty="0"/>
              <a:t> in Antiquity</a:t>
            </a:r>
            <a:br>
              <a:rPr lang="en-US" sz="2800" dirty="0"/>
            </a:br>
            <a:r>
              <a:rPr lang="en-US" sz="2800" dirty="0"/>
              <a:t>	 </a:t>
            </a:r>
            <a:r>
              <a:rPr lang="en-US" sz="2000" dirty="0"/>
              <a:t>2.1.2 Empedocles (483-423)</a:t>
            </a:r>
            <a:endParaRPr lang="en-US" sz="2400" dirty="0"/>
          </a:p>
        </p:txBody>
      </p:sp>
      <p:pic>
        <p:nvPicPr>
          <p:cNvPr id="4100" name="Picture 6" descr="File:Empedokles.jpeg">
            <a:hlinkClick r:id="rId6"/>
          </p:cNvPr>
          <p:cNvPicPr>
            <a:picLocks noChangeAspect="1" noChangeArrowheads="1"/>
          </p:cNvPicPr>
          <p:nvPr>
            <p:custDataLst>
              <p:tags r:id="rId3"/>
            </p:custDataLst>
          </p:nvPr>
        </p:nvPicPr>
        <p:blipFill>
          <a:blip r:embed="rId7" cstate="email">
            <a:extLst>
              <a:ext uri="{28A0092B-C50C-407E-A947-70E740481C1C}">
                <a14:useLocalDpi xmlns:a14="http://schemas.microsoft.com/office/drawing/2010/main"/>
              </a:ext>
            </a:extLst>
          </a:blip>
          <a:srcRect/>
          <a:stretch>
            <a:fillRect/>
          </a:stretch>
        </p:blipFill>
        <p:spPr bwMode="auto">
          <a:xfrm>
            <a:off x="6443663" y="1557338"/>
            <a:ext cx="2362200" cy="3646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521584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noChangeArrowheads="1"/>
          </p:cNvSpPr>
          <p:nvPr>
            <p:ph type="title"/>
            <p:custDataLst>
              <p:tags r:id="rId1"/>
            </p:custDataLst>
          </p:nvPr>
        </p:nvSpPr>
        <p:spPr/>
        <p:txBody>
          <a:bodyPr/>
          <a:lstStyle/>
          <a:p>
            <a:pPr>
              <a:defRPr/>
            </a:pPr>
            <a:r>
              <a:rPr lang="en-US" sz="2800" dirty="0"/>
              <a:t>2.1 </a:t>
            </a:r>
            <a:r>
              <a:rPr lang="en-US" sz="2800" dirty="0" err="1"/>
              <a:t>Transformism</a:t>
            </a:r>
            <a:r>
              <a:rPr lang="en-US" sz="2800" dirty="0"/>
              <a:t> in Antiquity</a:t>
            </a:r>
            <a:br>
              <a:rPr lang="en-US" sz="3200" dirty="0"/>
            </a:br>
            <a:r>
              <a:rPr lang="en-US" sz="3200" dirty="0"/>
              <a:t>	 </a:t>
            </a:r>
            <a:r>
              <a:rPr lang="en-US" sz="2400" dirty="0"/>
              <a:t>2.1.3  Democritus (460-360)</a:t>
            </a:r>
          </a:p>
        </p:txBody>
      </p:sp>
      <p:sp>
        <p:nvSpPr>
          <p:cNvPr id="5123" name="Rectangle 3"/>
          <p:cNvSpPr>
            <a:spLocks noGrp="1" noChangeArrowheads="1"/>
          </p:cNvSpPr>
          <p:nvPr>
            <p:ph type="body" idx="1"/>
            <p:custDataLst>
              <p:tags r:id="rId2"/>
            </p:custDataLst>
          </p:nvPr>
        </p:nvSpPr>
        <p:spPr>
          <a:xfrm>
            <a:off x="179512" y="2286000"/>
            <a:ext cx="8169275" cy="3240088"/>
          </a:xfrm>
        </p:spPr>
        <p:txBody>
          <a:bodyPr/>
          <a:lstStyle/>
          <a:p>
            <a:pPr>
              <a:lnSpc>
                <a:spcPct val="90000"/>
              </a:lnSpc>
            </a:pPr>
            <a:r>
              <a:rPr lang="en-CA" sz="2400" dirty="0"/>
              <a:t>The most “scientific” of the Greek philosophers.</a:t>
            </a:r>
          </a:p>
          <a:p>
            <a:pPr>
              <a:lnSpc>
                <a:spcPct val="90000"/>
              </a:lnSpc>
            </a:pPr>
            <a:r>
              <a:rPr lang="en-CA" sz="2400" dirty="0"/>
              <a:t>Two realities: </a:t>
            </a:r>
            <a:r>
              <a:rPr lang="en-GB" sz="2400" u="sng" dirty="0">
                <a:solidFill>
                  <a:schemeClr val="tx2"/>
                </a:solidFill>
              </a:rPr>
              <a:t>atoms </a:t>
            </a:r>
            <a:r>
              <a:rPr lang="en-CA" sz="2400" dirty="0"/>
              <a:t> and emptiness.</a:t>
            </a:r>
            <a:r>
              <a:rPr lang="en-CA" sz="2400" u="sng" dirty="0">
                <a:solidFill>
                  <a:schemeClr val="tx2"/>
                </a:solidFill>
              </a:rPr>
              <a:t> </a:t>
            </a:r>
          </a:p>
          <a:p>
            <a:pPr>
              <a:lnSpc>
                <a:spcPct val="90000"/>
              </a:lnSpc>
            </a:pPr>
            <a:r>
              <a:rPr lang="en-CA" sz="2400" dirty="0"/>
              <a:t>Matter: group of atoms in movement. An atom cannot be created of destroyed (atomic theory). </a:t>
            </a:r>
          </a:p>
          <a:p>
            <a:pPr>
              <a:lnSpc>
                <a:spcPct val="90000"/>
              </a:lnSpc>
            </a:pPr>
            <a:r>
              <a:rPr lang="en-CA" sz="2400" dirty="0"/>
              <a:t>There is an intrinsic property, a force of atoms that creates shapes.</a:t>
            </a:r>
          </a:p>
          <a:p>
            <a:pPr>
              <a:lnSpc>
                <a:spcPct val="90000"/>
              </a:lnSpc>
            </a:pPr>
            <a:r>
              <a:rPr lang="fr-CA" sz="2400" dirty="0" err="1"/>
              <a:t>Humans</a:t>
            </a:r>
            <a:r>
              <a:rPr lang="fr-CA" sz="2400" dirty="0"/>
              <a:t> and </a:t>
            </a:r>
            <a:r>
              <a:rPr lang="fr-CA" sz="2400" dirty="0" err="1"/>
              <a:t>animals</a:t>
            </a:r>
            <a:r>
              <a:rPr lang="fr-CA" sz="2400" dirty="0"/>
              <a:t> are </a:t>
            </a:r>
            <a:r>
              <a:rPr lang="fr-CA" sz="2400" dirty="0" err="1"/>
              <a:t>born</a:t>
            </a:r>
            <a:r>
              <a:rPr lang="fr-CA" sz="2400" dirty="0"/>
              <a:t> </a:t>
            </a:r>
            <a:r>
              <a:rPr lang="fr-CA" sz="2400" dirty="0" err="1"/>
              <a:t>directly</a:t>
            </a:r>
            <a:r>
              <a:rPr lang="fr-CA" sz="2400" dirty="0"/>
              <a:t> </a:t>
            </a:r>
            <a:r>
              <a:rPr lang="fr-CA" sz="2400" dirty="0" err="1"/>
              <a:t>from</a:t>
            </a:r>
            <a:r>
              <a:rPr lang="fr-CA" sz="2400" dirty="0"/>
              <a:t> </a:t>
            </a:r>
            <a:r>
              <a:rPr lang="fr-CA" sz="2400" dirty="0" err="1"/>
              <a:t>dirt</a:t>
            </a:r>
            <a:r>
              <a:rPr lang="fr-CA" sz="2400" dirty="0"/>
              <a:t> (</a:t>
            </a:r>
            <a:r>
              <a:rPr lang="fr-CA" sz="2400" dirty="0" err="1"/>
              <a:t>spontaneous</a:t>
            </a:r>
            <a:r>
              <a:rPr lang="fr-CA" sz="2400" dirty="0"/>
              <a:t> </a:t>
            </a:r>
            <a:r>
              <a:rPr lang="fr-CA" sz="2400" dirty="0" err="1"/>
              <a:t>generation</a:t>
            </a:r>
            <a:r>
              <a:rPr lang="fr-CA" sz="2400" dirty="0"/>
              <a:t>).</a:t>
            </a:r>
            <a:endParaRPr lang="en-CA" sz="2400" dirty="0"/>
          </a:p>
        </p:txBody>
      </p:sp>
      <p:pic>
        <p:nvPicPr>
          <p:cNvPr id="5124" name="Picture 5" descr="Fichier:DemocritusLaughing.jpeg">
            <a:hlinkClick r:id="rId6"/>
          </p:cNvPr>
          <p:cNvPicPr>
            <a:picLocks noChangeAspect="1" noChangeArrowheads="1"/>
          </p:cNvPicPr>
          <p:nvPr>
            <p:custDataLst>
              <p:tags r:id="rId3"/>
            </p:custDataLst>
          </p:nvPr>
        </p:nvPicPr>
        <p:blipFill>
          <a:blip r:embed="rId7">
            <a:extLst>
              <a:ext uri="{28A0092B-C50C-407E-A947-70E740481C1C}">
                <a14:useLocalDpi xmlns:a14="http://schemas.microsoft.com/office/drawing/2010/main"/>
              </a:ext>
            </a:extLst>
          </a:blip>
          <a:srcRect/>
          <a:stretch>
            <a:fillRect/>
          </a:stretch>
        </p:blipFill>
        <p:spPr bwMode="auto">
          <a:xfrm>
            <a:off x="7305675" y="0"/>
            <a:ext cx="1838325"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276255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3"/>
          <p:cNvSpPr>
            <a:spLocks noGrp="1" noChangeArrowheads="1"/>
          </p:cNvSpPr>
          <p:nvPr>
            <p:ph type="body" idx="1"/>
            <p:custDataLst>
              <p:tags r:id="rId1"/>
            </p:custDataLst>
          </p:nvPr>
        </p:nvSpPr>
        <p:spPr>
          <a:xfrm>
            <a:off x="395288" y="2133600"/>
            <a:ext cx="8169275" cy="2540000"/>
          </a:xfrm>
        </p:spPr>
        <p:txBody>
          <a:bodyPr/>
          <a:lstStyle/>
          <a:p>
            <a:pPr marL="457200" indent="-457200">
              <a:buFont typeface="Monotype Sorts" pitchFamily="2" charset="2"/>
              <a:buAutoNum type="arabicPeriod"/>
            </a:pPr>
            <a:r>
              <a:rPr lang="en-CA" sz="2400" dirty="0"/>
              <a:t>Acts of creation are not due to </a:t>
            </a:r>
            <a:r>
              <a:rPr lang="en-GB" sz="2400" dirty="0">
                <a:solidFill>
                  <a:schemeClr val="tx2"/>
                </a:solidFill>
              </a:rPr>
              <a:t>gods</a:t>
            </a:r>
            <a:r>
              <a:rPr lang="en-CA" sz="2400" dirty="0">
                <a:solidFill>
                  <a:schemeClr val="tx2"/>
                </a:solidFill>
              </a:rPr>
              <a:t>_</a:t>
            </a:r>
            <a:r>
              <a:rPr lang="en-CA" sz="2400" dirty="0"/>
              <a:t>, but rather due to the innovative power of matter. </a:t>
            </a:r>
          </a:p>
          <a:p>
            <a:pPr>
              <a:buFont typeface="Monotype Sorts" pitchFamily="2" charset="2"/>
              <a:buNone/>
            </a:pPr>
            <a:r>
              <a:rPr lang="en-CA" sz="2400" dirty="0"/>
              <a:t> </a:t>
            </a:r>
          </a:p>
          <a:p>
            <a:pPr>
              <a:buFont typeface="Monotype Sorts" pitchFamily="2" charset="2"/>
              <a:buNone/>
            </a:pPr>
            <a:endParaRPr lang="en-CA" sz="2400" dirty="0"/>
          </a:p>
          <a:p>
            <a:pPr>
              <a:buFont typeface="Monotype Sorts" pitchFamily="2" charset="2"/>
              <a:buNone/>
            </a:pPr>
            <a:r>
              <a:rPr lang="en-CA" sz="2400" dirty="0"/>
              <a:t>2. The origin of all things is not </a:t>
            </a:r>
            <a:r>
              <a:rPr lang="en-GB" sz="2400" u="sng" dirty="0">
                <a:solidFill>
                  <a:schemeClr val="tx2"/>
                </a:solidFill>
              </a:rPr>
              <a:t>teleological</a:t>
            </a:r>
            <a:r>
              <a:rPr lang="en-CA" sz="2400" dirty="0"/>
              <a:t> (namely, with an ultimate goal), but is the result of chance. </a:t>
            </a:r>
          </a:p>
        </p:txBody>
      </p:sp>
      <p:sp>
        <p:nvSpPr>
          <p:cNvPr id="86020" name="Rectangle 4"/>
          <p:cNvSpPr>
            <a:spLocks noChangeArrowheads="1"/>
          </p:cNvSpPr>
          <p:nvPr>
            <p:custDataLst>
              <p:tags r:id="rId2"/>
            </p:custDataLst>
          </p:nvPr>
        </p:nvSpPr>
        <p:spPr bwMode="auto">
          <a:xfrm>
            <a:off x="323850" y="549275"/>
            <a:ext cx="8207375" cy="1143000"/>
          </a:xfrm>
          <a:prstGeom prst="rect">
            <a:avLst/>
          </a:prstGeom>
          <a:noFill/>
          <a:ln>
            <a:noFill/>
          </a:ln>
          <a:effectLst>
            <a:outerShdw dist="17961" dir="13500000" algn="ctr" rotWithShape="0">
              <a:srgbClr val="FFFFCC"/>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nchor="ctr"/>
          <a:lstStyle/>
          <a:p>
            <a:pPr>
              <a:defRPr/>
            </a:pPr>
            <a:r>
              <a:rPr lang="en-US" dirty="0">
                <a:solidFill>
                  <a:schemeClr val="tx2"/>
                </a:solidFill>
                <a:effectLst>
                  <a:outerShdw blurRad="38100" dist="38100" dir="2700000" algn="tl">
                    <a:srgbClr val="000000"/>
                  </a:outerShdw>
                </a:effectLst>
                <a:latin typeface="Arial" charset="0"/>
              </a:rPr>
              <a:t>2.1 </a:t>
            </a:r>
            <a:r>
              <a:rPr lang="en-US" dirty="0" err="1">
                <a:solidFill>
                  <a:schemeClr val="tx2"/>
                </a:solidFill>
                <a:effectLst>
                  <a:outerShdw blurRad="38100" dist="38100" dir="2700000" algn="tl">
                    <a:srgbClr val="000000"/>
                  </a:outerShdw>
                </a:effectLst>
                <a:latin typeface="Arial" charset="0"/>
              </a:rPr>
              <a:t>Transformism</a:t>
            </a:r>
            <a:r>
              <a:rPr lang="en-US" dirty="0">
                <a:solidFill>
                  <a:schemeClr val="tx2"/>
                </a:solidFill>
                <a:effectLst>
                  <a:outerShdw blurRad="38100" dist="38100" dir="2700000" algn="tl">
                    <a:srgbClr val="000000"/>
                  </a:outerShdw>
                </a:effectLst>
                <a:latin typeface="Arial" charset="0"/>
              </a:rPr>
              <a:t> in Antiquity</a:t>
            </a:r>
            <a:br>
              <a:rPr lang="en-US" dirty="0">
                <a:solidFill>
                  <a:schemeClr val="tx2"/>
                </a:solidFill>
                <a:effectLst>
                  <a:outerShdw blurRad="38100" dist="38100" dir="2700000" algn="tl">
                    <a:srgbClr val="000000"/>
                  </a:outerShdw>
                </a:effectLst>
                <a:latin typeface="Arial" charset="0"/>
              </a:rPr>
            </a:br>
            <a:r>
              <a:rPr lang="en-US" dirty="0">
                <a:solidFill>
                  <a:schemeClr val="tx2"/>
                </a:solidFill>
                <a:effectLst>
                  <a:outerShdw blurRad="38100" dist="38100" dir="2700000" algn="tl">
                    <a:srgbClr val="000000"/>
                  </a:outerShdw>
                </a:effectLst>
                <a:latin typeface="Arial" charset="0"/>
              </a:rPr>
              <a:t>	</a:t>
            </a:r>
          </a:p>
          <a:p>
            <a:pPr>
              <a:defRPr/>
            </a:pPr>
            <a:r>
              <a:rPr lang="en-US" dirty="0">
                <a:solidFill>
                  <a:schemeClr val="tx2"/>
                </a:solidFill>
                <a:effectLst>
                  <a:outerShdw blurRad="38100" dist="38100" dir="2700000" algn="tl">
                    <a:srgbClr val="000000"/>
                  </a:outerShdw>
                </a:effectLst>
                <a:latin typeface="Arial" charset="0"/>
              </a:rPr>
              <a:t>Conclusion</a:t>
            </a:r>
            <a:br>
              <a:rPr lang="en-US" sz="2800" dirty="0">
                <a:solidFill>
                  <a:schemeClr val="tx2"/>
                </a:solidFill>
                <a:effectLst>
                  <a:outerShdw blurRad="38100" dist="38100" dir="2700000" algn="tl">
                    <a:srgbClr val="000000"/>
                  </a:outerShdw>
                </a:effectLst>
                <a:latin typeface="Arial" charset="0"/>
              </a:rPr>
            </a:br>
            <a:r>
              <a:rPr lang="en-US" sz="2800" dirty="0">
                <a:solidFill>
                  <a:schemeClr val="tx2"/>
                </a:solidFill>
                <a:effectLst>
                  <a:outerShdw blurRad="38100" dist="38100" dir="2700000" algn="tl">
                    <a:srgbClr val="000000"/>
                  </a:outerShdw>
                </a:effectLst>
                <a:latin typeface="Arial" charset="0"/>
              </a:rPr>
              <a:t>	</a:t>
            </a:r>
            <a:endParaRPr lang="en-US" dirty="0">
              <a:solidFill>
                <a:schemeClr val="tx2"/>
              </a:solidFill>
              <a:effectLst>
                <a:outerShdw blurRad="38100" dist="38100" dir="2700000" algn="tl">
                  <a:srgbClr val="000000"/>
                </a:outerShdw>
              </a:effectLst>
              <a:latin typeface="Arial" charset="0"/>
            </a:endParaRPr>
          </a:p>
        </p:txBody>
      </p:sp>
    </p:spTree>
    <p:extLst>
      <p:ext uri="{BB962C8B-B14F-4D97-AF65-F5344CB8AC3E}">
        <p14:creationId xmlns:p14="http://schemas.microsoft.com/office/powerpoint/2010/main" val="10913050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ChangeArrowheads="1"/>
          </p:cNvSpPr>
          <p:nvPr>
            <p:ph type="title"/>
            <p:custDataLst>
              <p:tags r:id="rId1"/>
            </p:custDataLst>
          </p:nvPr>
        </p:nvSpPr>
        <p:spPr>
          <a:xfrm>
            <a:off x="179388" y="115888"/>
            <a:ext cx="8641084" cy="1143000"/>
          </a:xfrm>
        </p:spPr>
        <p:txBody>
          <a:bodyPr/>
          <a:lstStyle/>
          <a:p>
            <a:pPr>
              <a:defRPr/>
            </a:pPr>
            <a:r>
              <a:rPr lang="en-US" sz="2800" dirty="0"/>
              <a:t>2.2 Classical Thinkers </a:t>
            </a:r>
            <a:br>
              <a:rPr lang="en-US" sz="2800" dirty="0"/>
            </a:br>
            <a:r>
              <a:rPr lang="en-US" sz="2800" dirty="0"/>
              <a:t>	</a:t>
            </a:r>
            <a:r>
              <a:rPr lang="en-US" sz="2400" dirty="0"/>
              <a:t>2.2.1 Socrates (469-399 A.D.) – Plato (427-347 A.D.)</a:t>
            </a:r>
          </a:p>
        </p:txBody>
      </p:sp>
      <p:sp>
        <p:nvSpPr>
          <p:cNvPr id="7171" name="Rectangle 3"/>
          <p:cNvSpPr>
            <a:spLocks noGrp="1" noChangeArrowheads="1"/>
          </p:cNvSpPr>
          <p:nvPr>
            <p:ph type="body" idx="1"/>
            <p:custDataLst>
              <p:tags r:id="rId2"/>
            </p:custDataLst>
          </p:nvPr>
        </p:nvSpPr>
        <p:spPr>
          <a:xfrm>
            <a:off x="107950" y="1125538"/>
            <a:ext cx="6840538" cy="4114800"/>
          </a:xfrm>
        </p:spPr>
        <p:txBody>
          <a:bodyPr/>
          <a:lstStyle/>
          <a:p>
            <a:r>
              <a:rPr lang="ca-ES" sz="2200" dirty="0"/>
              <a:t>With the classical tradition, the materialistic approach of past philosophers gives way to more abstract questions and to the contemplation of the soul.</a:t>
            </a:r>
          </a:p>
          <a:p>
            <a:r>
              <a:rPr lang="ca-ES" sz="2200" dirty="0"/>
              <a:t>The important questions are not materialistic, but rather linked to a search and an understanding of the concepts of beauty, kindness, justice and sanity.</a:t>
            </a:r>
          </a:p>
          <a:p>
            <a:r>
              <a:rPr lang="ca-ES" sz="2200" dirty="0"/>
              <a:t>Arguments about logical, ethical and political questions are more interesting than the search for truth.</a:t>
            </a:r>
          </a:p>
          <a:p>
            <a:r>
              <a:rPr lang="ca-ES" sz="2200" dirty="0"/>
              <a:t>The answers are not found in </a:t>
            </a:r>
            <a:r>
              <a:rPr lang="en-GB" sz="2200" u="sng" dirty="0">
                <a:solidFill>
                  <a:schemeClr val="tx2"/>
                </a:solidFill>
              </a:rPr>
              <a:t>nature,</a:t>
            </a:r>
            <a:r>
              <a:rPr lang="ca-ES" sz="2200" dirty="0"/>
              <a:t> but within the self.</a:t>
            </a:r>
            <a:endParaRPr lang="en-US" sz="2200" dirty="0"/>
          </a:p>
        </p:txBody>
      </p:sp>
      <p:pic>
        <p:nvPicPr>
          <p:cNvPr id="7172" name="Picture 4" descr="socrates"/>
          <p:cNvPicPr>
            <a:picLocks noChangeAspect="1" noChangeArrowheads="1"/>
          </p:cNvPicPr>
          <p:nvPr>
            <p:custDataLst>
              <p:tags r:id="rId3"/>
            </p:custDataLst>
          </p:nvPr>
        </p:nvPicPr>
        <p:blipFill>
          <a:blip r:embed="rId7">
            <a:extLst>
              <a:ext uri="{28A0092B-C50C-407E-A947-70E740481C1C}">
                <a14:useLocalDpi xmlns:a14="http://schemas.microsoft.com/office/drawing/2010/main"/>
              </a:ext>
            </a:extLst>
          </a:blip>
          <a:srcRect/>
          <a:stretch>
            <a:fillRect/>
          </a:stretch>
        </p:blipFill>
        <p:spPr bwMode="auto">
          <a:xfrm>
            <a:off x="7048110" y="1196752"/>
            <a:ext cx="2057400" cy="273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2" descr="http://www.windows2universe.org/people/images/plato.gif"/>
          <p:cNvPicPr>
            <a:picLocks noChangeAspect="1" noChangeArrowheads="1"/>
          </p:cNvPicPr>
          <p:nvPr>
            <p:custDataLst>
              <p:tags r:id="rId4"/>
            </p:custDataLst>
          </p:nvPr>
        </p:nvPicPr>
        <p:blipFill>
          <a:blip r:embed="rId8" cstate="email">
            <a:extLst>
              <a:ext uri="{28A0092B-C50C-407E-A947-70E740481C1C}">
                <a14:useLocalDpi xmlns:a14="http://schemas.microsoft.com/office/drawing/2010/main"/>
              </a:ext>
            </a:extLst>
          </a:blip>
          <a:srcRect/>
          <a:stretch>
            <a:fillRect/>
          </a:stretch>
        </p:blipFill>
        <p:spPr bwMode="auto">
          <a:xfrm>
            <a:off x="7524328" y="4149080"/>
            <a:ext cx="1445320" cy="1927093"/>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083576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ChangeArrowheads="1"/>
          </p:cNvSpPr>
          <p:nvPr>
            <p:ph type="title"/>
            <p:custDataLst>
              <p:tags r:id="rId1"/>
            </p:custDataLst>
          </p:nvPr>
        </p:nvSpPr>
        <p:spPr>
          <a:xfrm>
            <a:off x="0" y="49213"/>
            <a:ext cx="8964488" cy="1143000"/>
          </a:xfrm>
        </p:spPr>
        <p:txBody>
          <a:bodyPr/>
          <a:lstStyle/>
          <a:p>
            <a:pPr>
              <a:defRPr/>
            </a:pPr>
            <a:r>
              <a:rPr lang="en-US" sz="2400" dirty="0"/>
              <a:t>2.2 Classical Thinkers</a:t>
            </a:r>
            <a:br>
              <a:rPr lang="en-US" sz="2400" dirty="0"/>
            </a:br>
            <a:r>
              <a:rPr lang="en-US" sz="2400" dirty="0"/>
              <a:t>	</a:t>
            </a:r>
            <a:r>
              <a:rPr lang="en-CA" sz="2400" dirty="0"/>
              <a:t>2.2.1 Socrates (469-399) – Plato (427-347)</a:t>
            </a:r>
            <a:r>
              <a:rPr lang="en-US" sz="2400" dirty="0"/>
              <a:t> </a:t>
            </a:r>
            <a:br>
              <a:rPr lang="en-US" sz="2400" dirty="0"/>
            </a:br>
            <a:r>
              <a:rPr lang="en-US" sz="2800" dirty="0"/>
              <a:t>	</a:t>
            </a:r>
            <a:endParaRPr lang="en-US" sz="2400" dirty="0"/>
          </a:p>
        </p:txBody>
      </p:sp>
      <p:sp>
        <p:nvSpPr>
          <p:cNvPr id="8195" name="Rectangle 3"/>
          <p:cNvSpPr>
            <a:spLocks noGrp="1" noChangeArrowheads="1"/>
          </p:cNvSpPr>
          <p:nvPr>
            <p:ph type="body" idx="1"/>
            <p:custDataLst>
              <p:tags r:id="rId2"/>
            </p:custDataLst>
          </p:nvPr>
        </p:nvSpPr>
        <p:spPr>
          <a:xfrm>
            <a:off x="0" y="1196752"/>
            <a:ext cx="5967427" cy="2808287"/>
          </a:xfrm>
        </p:spPr>
        <p:txBody>
          <a:bodyPr/>
          <a:lstStyle/>
          <a:p>
            <a:r>
              <a:rPr lang="ca-ES" sz="2200" dirty="0"/>
              <a:t>Theories of Ideal Forms (</a:t>
            </a:r>
            <a:r>
              <a:rPr lang="en-GB" sz="2200" u="sng" dirty="0">
                <a:solidFill>
                  <a:schemeClr val="tx2"/>
                </a:solidFill>
              </a:rPr>
              <a:t>Essentialism</a:t>
            </a:r>
            <a:r>
              <a:rPr lang="ca-ES" sz="2200" u="sng" dirty="0">
                <a:solidFill>
                  <a:schemeClr val="tx2"/>
                </a:solidFill>
              </a:rPr>
              <a:t>_</a:t>
            </a:r>
            <a:r>
              <a:rPr lang="ca-ES" sz="2200" dirty="0"/>
              <a:t>): the visible, imperfect and changing realm which surrounds us is a poor imitation of an Ideal World (permanent and perfect that we possess at birth: the world of Ideal Forms).</a:t>
            </a:r>
          </a:p>
          <a:p>
            <a:r>
              <a:rPr lang="ca-ES" sz="2200" dirty="0"/>
              <a:t>The variation of forms is not important. Only the quest to define and understand the Ideal Form is important.</a:t>
            </a:r>
          </a:p>
          <a:p>
            <a:r>
              <a:rPr lang="ca-ES" sz="2200" dirty="0"/>
              <a:t>This philosophy will have a lasting impact on our perception of nature.  </a:t>
            </a:r>
          </a:p>
          <a:p>
            <a:r>
              <a:rPr lang="ca-ES" sz="2200" dirty="0"/>
              <a:t>Gods are the creative forces.</a:t>
            </a:r>
            <a:endParaRPr lang="en-US" sz="2200" dirty="0">
              <a:solidFill>
                <a:schemeClr val="tx2"/>
              </a:solidFill>
            </a:endParaRPr>
          </a:p>
        </p:txBody>
      </p:sp>
      <p:pic>
        <p:nvPicPr>
          <p:cNvPr id="5" name="Picture 2" descr="http://1.bp.blogspot.com/-l9S81EuXmYI/TiXErX-JMFI/AAAAAAAABcY/zRRFKcWnTYM/s640/creative-recycled-cork-chair-art.jpg"/>
          <p:cNvPicPr>
            <a:picLocks noChangeAspect="1" noChangeArrowheads="1"/>
          </p:cNvPicPr>
          <p:nvPr>
            <p:custDataLst>
              <p:tags r:id="rId3"/>
            </p:custDataLst>
          </p:nvPr>
        </p:nvPicPr>
        <p:blipFill>
          <a:blip r:embed="rId6" cstate="email">
            <a:extLst>
              <a:ext uri="{28A0092B-C50C-407E-A947-70E740481C1C}">
                <a14:useLocalDpi xmlns:a14="http://schemas.microsoft.com/office/drawing/2010/main"/>
              </a:ext>
            </a:extLst>
          </a:blip>
          <a:srcRect/>
          <a:stretch>
            <a:fillRect/>
          </a:stretch>
        </p:blipFill>
        <p:spPr bwMode="auto">
          <a:xfrm>
            <a:off x="5967427" y="2276872"/>
            <a:ext cx="3176573" cy="3079877"/>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069793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ChangeArrowheads="1"/>
          </p:cNvSpPr>
          <p:nvPr>
            <p:ph type="title"/>
            <p:custDataLst>
              <p:tags r:id="rId1"/>
            </p:custDataLst>
          </p:nvPr>
        </p:nvSpPr>
        <p:spPr>
          <a:xfrm>
            <a:off x="251520" y="139112"/>
            <a:ext cx="8207375" cy="1143000"/>
          </a:xfrm>
        </p:spPr>
        <p:txBody>
          <a:bodyPr/>
          <a:lstStyle/>
          <a:p>
            <a:pPr>
              <a:defRPr/>
            </a:pPr>
            <a:r>
              <a:rPr lang="en-US" sz="2800" dirty="0"/>
              <a:t>2.2 Classical Thinkers</a:t>
            </a:r>
            <a:br>
              <a:rPr lang="en-US" sz="2800" dirty="0"/>
            </a:br>
            <a:r>
              <a:rPr lang="en-US" sz="2800" dirty="0"/>
              <a:t>	</a:t>
            </a:r>
            <a:r>
              <a:rPr lang="en-US" sz="2400" dirty="0"/>
              <a:t>2.2.2 Aristotle (384-322)</a:t>
            </a:r>
          </a:p>
        </p:txBody>
      </p:sp>
      <p:sp>
        <p:nvSpPr>
          <p:cNvPr id="9219" name="Rectangle 3"/>
          <p:cNvSpPr>
            <a:spLocks noGrp="1" noChangeArrowheads="1"/>
          </p:cNvSpPr>
          <p:nvPr>
            <p:ph type="body" idx="1"/>
            <p:custDataLst>
              <p:tags r:id="rId2"/>
            </p:custDataLst>
          </p:nvPr>
        </p:nvSpPr>
        <p:spPr>
          <a:xfrm>
            <a:off x="0" y="1331640"/>
            <a:ext cx="4966356" cy="3743325"/>
          </a:xfrm>
        </p:spPr>
        <p:txBody>
          <a:bodyPr/>
          <a:lstStyle/>
          <a:p>
            <a:pPr>
              <a:lnSpc>
                <a:spcPct val="80000"/>
              </a:lnSpc>
            </a:pPr>
            <a:r>
              <a:rPr lang="ca-ES" sz="2000" dirty="0"/>
              <a:t>Does not believe in the </a:t>
            </a:r>
            <a:r>
              <a:rPr lang="en-GB" sz="2000" u="sng" dirty="0">
                <a:solidFill>
                  <a:schemeClr val="tx2"/>
                </a:solidFill>
              </a:rPr>
              <a:t>innate</a:t>
            </a:r>
            <a:r>
              <a:rPr lang="ca-ES" sz="2000" dirty="0"/>
              <a:t> aspect of the world of Ideal Forms. </a:t>
            </a:r>
          </a:p>
          <a:p>
            <a:pPr>
              <a:lnSpc>
                <a:spcPct val="80000"/>
              </a:lnSpc>
            </a:pPr>
            <a:r>
              <a:rPr lang="ca-ES" sz="2000" dirty="0"/>
              <a:t>It is important to describe the essence of living beings and this essence is observed in nature. </a:t>
            </a:r>
          </a:p>
          <a:p>
            <a:pPr>
              <a:lnSpc>
                <a:spcPct val="80000"/>
              </a:lnSpc>
            </a:pPr>
            <a:r>
              <a:rPr lang="ca-ES" sz="2000" dirty="0"/>
              <a:t>Believes that species are static (unchangeable). Thus, morphological variability is illusion and imperfection.</a:t>
            </a:r>
          </a:p>
          <a:p>
            <a:pPr>
              <a:lnSpc>
                <a:spcPct val="80000"/>
              </a:lnSpc>
            </a:pPr>
            <a:r>
              <a:rPr lang="ca-ES" sz="2000" dirty="0"/>
              <a:t>He is a </a:t>
            </a:r>
            <a:r>
              <a:rPr lang="en-GB" sz="2000" u="sng" dirty="0">
                <a:solidFill>
                  <a:schemeClr val="tx2"/>
                </a:solidFill>
              </a:rPr>
              <a:t>vitalist</a:t>
            </a:r>
            <a:r>
              <a:rPr lang="ca-ES" sz="2000" dirty="0"/>
              <a:t> and perceives multiple levels of </a:t>
            </a:r>
            <a:r>
              <a:rPr lang="en-GB" sz="2000" u="sng" dirty="0">
                <a:solidFill>
                  <a:schemeClr val="tx2"/>
                </a:solidFill>
              </a:rPr>
              <a:t>souls</a:t>
            </a:r>
            <a:r>
              <a:rPr lang="ca-ES" sz="2000" dirty="0"/>
              <a:t>with cumulative effects: vegetal (plants), animate (animals) and rational (humanity).</a:t>
            </a:r>
          </a:p>
          <a:p>
            <a:pPr>
              <a:lnSpc>
                <a:spcPct val="80000"/>
              </a:lnSpc>
            </a:pPr>
            <a:r>
              <a:rPr lang="ca-ES" sz="2000" dirty="0"/>
              <a:t>Created the </a:t>
            </a:r>
            <a:r>
              <a:rPr lang="ca-ES" sz="2000" i="1" u="sng" dirty="0">
                <a:solidFill>
                  <a:schemeClr val="tx2"/>
                </a:solidFill>
              </a:rPr>
              <a:t>__</a:t>
            </a:r>
            <a:r>
              <a:rPr lang="en-GB" sz="2000" i="1" u="sng" dirty="0" err="1">
                <a:solidFill>
                  <a:schemeClr val="tx2"/>
                </a:solidFill>
              </a:rPr>
              <a:t>scala</a:t>
            </a:r>
            <a:r>
              <a:rPr lang="en-GB" sz="2000" i="1" u="sng" dirty="0">
                <a:solidFill>
                  <a:schemeClr val="tx2"/>
                </a:solidFill>
              </a:rPr>
              <a:t> </a:t>
            </a:r>
            <a:r>
              <a:rPr lang="en-GB" sz="2000" i="1" u="sng" dirty="0" err="1">
                <a:solidFill>
                  <a:schemeClr val="tx2"/>
                </a:solidFill>
              </a:rPr>
              <a:t>naturae</a:t>
            </a:r>
            <a:r>
              <a:rPr lang="en-GB" sz="2000" i="1" u="sng" dirty="0">
                <a:solidFill>
                  <a:schemeClr val="tx2"/>
                </a:solidFill>
              </a:rPr>
              <a:t>( great scale of beings)</a:t>
            </a:r>
            <a:r>
              <a:rPr lang="ca-ES" sz="2000" i="1" u="sng" dirty="0">
                <a:solidFill>
                  <a:schemeClr val="tx2"/>
                </a:solidFill>
              </a:rPr>
              <a:t> _____________) </a:t>
            </a:r>
            <a:r>
              <a:rPr lang="ca-ES" sz="2000" dirty="0"/>
              <a:t>in which species are organised in a static and unchangeable hierarchy.</a:t>
            </a:r>
          </a:p>
        </p:txBody>
      </p:sp>
      <p:pic>
        <p:nvPicPr>
          <p:cNvPr id="9220" name="Picture 4" descr="ari"/>
          <p:cNvPicPr>
            <a:picLocks noChangeAspect="1" noChangeArrowheads="1"/>
          </p:cNvPicPr>
          <p:nvPr>
            <p:custDataLst>
              <p:tags r:id="rId3"/>
            </p:custDataLst>
          </p:nvPr>
        </p:nvPicPr>
        <p:blipFill>
          <a:blip r:embed="rId8">
            <a:extLst>
              <a:ext uri="{28A0092B-C50C-407E-A947-70E740481C1C}">
                <a14:useLocalDpi xmlns:a14="http://schemas.microsoft.com/office/drawing/2010/main"/>
              </a:ext>
            </a:extLst>
          </a:blip>
          <a:srcRect/>
          <a:stretch>
            <a:fillRect/>
          </a:stretch>
        </p:blipFill>
        <p:spPr bwMode="auto">
          <a:xfrm>
            <a:off x="5617567" y="188640"/>
            <a:ext cx="1581696" cy="2015505"/>
          </a:xfrm>
          <a:prstGeom prst="rect">
            <a:avLst/>
          </a:prstGeom>
          <a:noFill/>
          <a:ln w="9525">
            <a:solidFill>
              <a:srgbClr val="000000"/>
            </a:solidFill>
            <a:miter lim="800000"/>
            <a:headEnd/>
            <a:tailEnd/>
          </a:ln>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8" name="Picture 4" descr="http://visual.merriam-webster.com/images/animal-kingdom/carnivorous-mammals/cat-breeds.jpg"/>
          <p:cNvPicPr>
            <a:picLocks noChangeAspect="1" noChangeArrowheads="1"/>
          </p:cNvPicPr>
          <p:nvPr>
            <p:custDataLst>
              <p:tags r:id="rId4"/>
            </p:custDataLst>
          </p:nvPr>
        </p:nvPicPr>
        <p:blipFill>
          <a:blip r:embed="rId9" cstate="email">
            <a:extLst>
              <a:ext uri="{28A0092B-C50C-407E-A947-70E740481C1C}">
                <a14:useLocalDpi xmlns:a14="http://schemas.microsoft.com/office/drawing/2010/main"/>
              </a:ext>
            </a:extLst>
          </a:blip>
          <a:srcRect/>
          <a:stretch>
            <a:fillRect/>
          </a:stretch>
        </p:blipFill>
        <p:spPr bwMode="auto">
          <a:xfrm>
            <a:off x="4966356" y="3449416"/>
            <a:ext cx="3630029" cy="2534521"/>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6" name="Picture 2" descr="http://evolution.berkeley.edu/evolibrary/images/evo/chainofbeing.gif"/>
          <p:cNvPicPr>
            <a:picLocks noChangeAspect="1" noChangeArrowheads="1"/>
          </p:cNvPicPr>
          <p:nvPr>
            <p:custDataLst>
              <p:tags r:id="rId5"/>
            </p:custDataLst>
          </p:nvPr>
        </p:nvPicPr>
        <p:blipFill rotWithShape="1">
          <a:blip r:embed="rId10" cstate="email">
            <a:extLst>
              <a:ext uri="{28A0092B-C50C-407E-A947-70E740481C1C}">
                <a14:useLocalDpi xmlns:a14="http://schemas.microsoft.com/office/drawing/2010/main"/>
              </a:ext>
            </a:extLst>
          </a:blip>
          <a:srcRect l="24201" t="3436" b="4931"/>
          <a:stretch/>
        </p:blipFill>
        <p:spPr bwMode="auto">
          <a:xfrm>
            <a:off x="7452320" y="53269"/>
            <a:ext cx="1259632" cy="3346619"/>
          </a:xfrm>
          <a:prstGeom prst="rect">
            <a:avLst/>
          </a:prstGeom>
          <a:noFill/>
          <a:ln>
            <a:solidFill>
              <a:srgbClr val="030102"/>
            </a:solidFill>
          </a:ln>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27284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1"/>
          <p:cNvPicPr>
            <a:picLocks noChangeAspect="1"/>
          </p:cNvPicPr>
          <p:nvPr>
            <p:custDataLst>
              <p:tags r:id="rId1"/>
            </p:custDataLst>
          </p:nvPr>
        </p:nvPicPr>
        <p:blipFill>
          <a:blip r:embed="rId13">
            <a:extLst>
              <a:ext uri="{28A0092B-C50C-407E-A947-70E740481C1C}">
                <a14:useLocalDpi xmlns:a14="http://schemas.microsoft.com/office/drawing/2010/main" val="0"/>
              </a:ext>
            </a:extLst>
          </a:blip>
          <a:srcRect/>
          <a:stretch>
            <a:fillRect/>
          </a:stretch>
        </p:blipFill>
        <p:spPr bwMode="auto">
          <a:xfrm>
            <a:off x="2700338" y="620713"/>
            <a:ext cx="4535487" cy="4452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795" name="TextBox 2"/>
          <p:cNvSpPr txBox="1">
            <a:spLocks noChangeArrowheads="1"/>
          </p:cNvSpPr>
          <p:nvPr>
            <p:custDataLst>
              <p:tags r:id="rId2"/>
            </p:custDataLst>
          </p:nvPr>
        </p:nvSpPr>
        <p:spPr bwMode="auto">
          <a:xfrm>
            <a:off x="2845316" y="4803429"/>
            <a:ext cx="2052637"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tx2"/>
              </a:buClr>
              <a:buSzPct val="75000"/>
              <a:buFont typeface="Monotype Sorts" pitchFamily="2" charset="2"/>
              <a:buChar char="l"/>
              <a:defRPr sz="3400" b="1">
                <a:solidFill>
                  <a:schemeClr val="tx1"/>
                </a:solidFill>
                <a:latin typeface="Arial" panose="020B0604020202020204" pitchFamily="34" charset="0"/>
              </a:defRPr>
            </a:lvl1pPr>
            <a:lvl2pPr marL="742950" indent="-285750">
              <a:spcBef>
                <a:spcPct val="20000"/>
              </a:spcBef>
              <a:buSzPct val="100000"/>
              <a:buChar char="–"/>
              <a:defRPr sz="3000" b="1">
                <a:solidFill>
                  <a:schemeClr val="tx1"/>
                </a:solidFill>
                <a:latin typeface="Arial" panose="020B0604020202020204" pitchFamily="34" charset="0"/>
              </a:defRPr>
            </a:lvl2pPr>
            <a:lvl3pPr marL="1143000" indent="-228600">
              <a:spcBef>
                <a:spcPct val="20000"/>
              </a:spcBef>
              <a:buSzPct val="100000"/>
              <a:buChar char="•"/>
              <a:defRPr sz="2800" b="1">
                <a:solidFill>
                  <a:schemeClr val="tx1"/>
                </a:solidFill>
                <a:latin typeface="Arial" panose="020B0604020202020204" pitchFamily="34" charset="0"/>
              </a:defRPr>
            </a:lvl3pPr>
            <a:lvl4pPr marL="1600200" indent="-228600">
              <a:spcBef>
                <a:spcPct val="20000"/>
              </a:spcBef>
              <a:buSzPct val="100000"/>
              <a:buChar char="–"/>
              <a:defRPr sz="2600" b="1">
                <a:solidFill>
                  <a:schemeClr val="tx1"/>
                </a:solidFill>
                <a:latin typeface="Arial" panose="020B0604020202020204" pitchFamily="34" charset="0"/>
              </a:defRPr>
            </a:lvl4pPr>
            <a:lvl5pPr marL="2057400" indent="-228600">
              <a:spcBef>
                <a:spcPct val="20000"/>
              </a:spcBef>
              <a:buSzPct val="100000"/>
              <a:buChar char="•"/>
              <a:defRPr sz="2400" b="1">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400" b="1">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400" b="1">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400" b="1">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400" b="1">
                <a:solidFill>
                  <a:schemeClr val="tx1"/>
                </a:solidFill>
                <a:latin typeface="Arial" panose="020B0604020202020204" pitchFamily="34" charset="0"/>
              </a:defRPr>
            </a:lvl9pPr>
          </a:lstStyle>
          <a:p>
            <a:pPr algn="ctr">
              <a:spcBef>
                <a:spcPct val="0"/>
              </a:spcBef>
              <a:buClrTx/>
              <a:buSzTx/>
              <a:buFontTx/>
              <a:buNone/>
            </a:pPr>
            <a:r>
              <a:rPr lang="fr-CA" altLang="en-US" sz="2400" dirty="0" err="1"/>
              <a:t>Plato</a:t>
            </a:r>
            <a:endParaRPr lang="fr-CA" altLang="en-US" sz="2400" dirty="0"/>
          </a:p>
          <a:p>
            <a:pPr algn="ctr">
              <a:spcBef>
                <a:spcPct val="0"/>
              </a:spcBef>
              <a:buClrTx/>
              <a:buSzTx/>
              <a:buFontTx/>
              <a:buNone/>
            </a:pPr>
            <a:r>
              <a:rPr lang="fr-CA" altLang="en-US" sz="2400" dirty="0"/>
              <a:t>427-347 BCE</a:t>
            </a:r>
          </a:p>
          <a:p>
            <a:pPr algn="ctr">
              <a:spcBef>
                <a:spcPct val="0"/>
              </a:spcBef>
              <a:buClrTx/>
              <a:buSzTx/>
              <a:buFontTx/>
              <a:buNone/>
            </a:pPr>
            <a:endParaRPr lang="en-CA" altLang="en-US" sz="2400" dirty="0"/>
          </a:p>
        </p:txBody>
      </p:sp>
      <p:sp>
        <p:nvSpPr>
          <p:cNvPr id="33796" name="TextBox 3"/>
          <p:cNvSpPr txBox="1">
            <a:spLocks noChangeArrowheads="1"/>
          </p:cNvSpPr>
          <p:nvPr>
            <p:custDataLst>
              <p:tags r:id="rId3"/>
            </p:custDataLst>
          </p:nvPr>
        </p:nvSpPr>
        <p:spPr bwMode="auto">
          <a:xfrm>
            <a:off x="4839730" y="4803429"/>
            <a:ext cx="205216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tx2"/>
              </a:buClr>
              <a:buSzPct val="75000"/>
              <a:buFont typeface="Monotype Sorts" pitchFamily="2" charset="2"/>
              <a:buChar char="l"/>
              <a:defRPr sz="3400" b="1">
                <a:solidFill>
                  <a:schemeClr val="tx1"/>
                </a:solidFill>
                <a:latin typeface="Arial" panose="020B0604020202020204" pitchFamily="34" charset="0"/>
              </a:defRPr>
            </a:lvl1pPr>
            <a:lvl2pPr marL="742950" indent="-285750">
              <a:spcBef>
                <a:spcPct val="20000"/>
              </a:spcBef>
              <a:buSzPct val="100000"/>
              <a:buChar char="–"/>
              <a:defRPr sz="3000" b="1">
                <a:solidFill>
                  <a:schemeClr val="tx1"/>
                </a:solidFill>
                <a:latin typeface="Arial" panose="020B0604020202020204" pitchFamily="34" charset="0"/>
              </a:defRPr>
            </a:lvl2pPr>
            <a:lvl3pPr marL="1143000" indent="-228600">
              <a:spcBef>
                <a:spcPct val="20000"/>
              </a:spcBef>
              <a:buSzPct val="100000"/>
              <a:buChar char="•"/>
              <a:defRPr sz="2800" b="1">
                <a:solidFill>
                  <a:schemeClr val="tx1"/>
                </a:solidFill>
                <a:latin typeface="Arial" panose="020B0604020202020204" pitchFamily="34" charset="0"/>
              </a:defRPr>
            </a:lvl3pPr>
            <a:lvl4pPr marL="1600200" indent="-228600">
              <a:spcBef>
                <a:spcPct val="20000"/>
              </a:spcBef>
              <a:buSzPct val="100000"/>
              <a:buChar char="–"/>
              <a:defRPr sz="2600" b="1">
                <a:solidFill>
                  <a:schemeClr val="tx1"/>
                </a:solidFill>
                <a:latin typeface="Arial" panose="020B0604020202020204" pitchFamily="34" charset="0"/>
              </a:defRPr>
            </a:lvl4pPr>
            <a:lvl5pPr marL="2057400" indent="-228600">
              <a:spcBef>
                <a:spcPct val="20000"/>
              </a:spcBef>
              <a:buSzPct val="100000"/>
              <a:buChar char="•"/>
              <a:defRPr sz="2400" b="1">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400" b="1">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400" b="1">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400" b="1">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400" b="1">
                <a:solidFill>
                  <a:schemeClr val="tx1"/>
                </a:solidFill>
                <a:latin typeface="Arial" panose="020B0604020202020204" pitchFamily="34" charset="0"/>
              </a:defRPr>
            </a:lvl9pPr>
          </a:lstStyle>
          <a:p>
            <a:pPr algn="ctr">
              <a:spcBef>
                <a:spcPct val="0"/>
              </a:spcBef>
              <a:buClrTx/>
              <a:buSzTx/>
              <a:buFontTx/>
              <a:buNone/>
            </a:pPr>
            <a:r>
              <a:rPr lang="fr-CA" altLang="en-US" sz="2400" dirty="0" err="1"/>
              <a:t>Aristotle</a:t>
            </a:r>
            <a:endParaRPr lang="fr-CA" altLang="en-US" sz="2400" dirty="0"/>
          </a:p>
          <a:p>
            <a:pPr algn="ctr">
              <a:spcBef>
                <a:spcPct val="0"/>
              </a:spcBef>
              <a:buClrTx/>
              <a:buSzTx/>
              <a:buFontTx/>
              <a:buNone/>
            </a:pPr>
            <a:r>
              <a:rPr lang="fr-CA" altLang="en-US" sz="2400" dirty="0"/>
              <a:t>384-322 BCE</a:t>
            </a:r>
            <a:endParaRPr lang="en-CA" altLang="en-US" sz="2400" dirty="0"/>
          </a:p>
        </p:txBody>
      </p:sp>
      <p:sp>
        <p:nvSpPr>
          <p:cNvPr id="5" name="Oval Callout 4"/>
          <p:cNvSpPr/>
          <p:nvPr>
            <p:custDataLst>
              <p:tags r:id="rId4"/>
            </p:custDataLst>
          </p:nvPr>
        </p:nvSpPr>
        <p:spPr bwMode="auto">
          <a:xfrm rot="15401271">
            <a:off x="411163" y="-330200"/>
            <a:ext cx="2552700" cy="3302000"/>
          </a:xfrm>
          <a:prstGeom prst="wedgeEllipseCallout">
            <a:avLst/>
          </a:prstGeom>
          <a:noFill/>
          <a:ln w="28575" cap="flat" cmpd="sng" algn="ctr">
            <a:solidFill>
              <a:schemeClr val="bg1">
                <a:lumMod val="1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a:spAutoFit/>
          </a:bodyPr>
          <a:lstStyle/>
          <a:p>
            <a:pPr>
              <a:defRPr/>
            </a:pPr>
            <a:endParaRPr lang="en-CA" sz="2000">
              <a:latin typeface="Arial" charset="0"/>
            </a:endParaRPr>
          </a:p>
        </p:txBody>
      </p:sp>
      <p:sp>
        <p:nvSpPr>
          <p:cNvPr id="8" name="Oval Callout 7"/>
          <p:cNvSpPr/>
          <p:nvPr>
            <p:custDataLst>
              <p:tags r:id="rId5"/>
            </p:custDataLst>
          </p:nvPr>
        </p:nvSpPr>
        <p:spPr bwMode="auto">
          <a:xfrm rot="5742750" flipH="1">
            <a:off x="6511925" y="-501649"/>
            <a:ext cx="1830387" cy="3135312"/>
          </a:xfrm>
          <a:prstGeom prst="wedgeEllipseCallout">
            <a:avLst/>
          </a:prstGeom>
          <a:noFill/>
          <a:ln w="28575" cap="flat" cmpd="sng" algn="ctr">
            <a:solidFill>
              <a:schemeClr val="bg1">
                <a:lumMod val="1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a:spAutoFit/>
          </a:bodyPr>
          <a:lstStyle/>
          <a:p>
            <a:pPr>
              <a:defRPr/>
            </a:pPr>
            <a:endParaRPr lang="en-CA" sz="2000">
              <a:latin typeface="Arial" charset="0"/>
            </a:endParaRPr>
          </a:p>
        </p:txBody>
      </p:sp>
      <p:sp>
        <p:nvSpPr>
          <p:cNvPr id="33799" name="TextBox 8"/>
          <p:cNvSpPr txBox="1">
            <a:spLocks noChangeArrowheads="1"/>
          </p:cNvSpPr>
          <p:nvPr>
            <p:custDataLst>
              <p:tags r:id="rId6"/>
            </p:custDataLst>
          </p:nvPr>
        </p:nvSpPr>
        <p:spPr bwMode="auto">
          <a:xfrm>
            <a:off x="396875" y="360363"/>
            <a:ext cx="2754313"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2"/>
              </a:buClr>
              <a:buSzPct val="75000"/>
              <a:buFont typeface="Monotype Sorts" pitchFamily="2" charset="2"/>
              <a:buChar char="l"/>
              <a:defRPr sz="3400" b="1">
                <a:solidFill>
                  <a:schemeClr val="tx1"/>
                </a:solidFill>
                <a:latin typeface="Arial" panose="020B0604020202020204" pitchFamily="34" charset="0"/>
              </a:defRPr>
            </a:lvl1pPr>
            <a:lvl2pPr marL="742950" indent="-285750">
              <a:spcBef>
                <a:spcPct val="20000"/>
              </a:spcBef>
              <a:buSzPct val="100000"/>
              <a:buChar char="–"/>
              <a:defRPr sz="3000" b="1">
                <a:solidFill>
                  <a:schemeClr val="tx1"/>
                </a:solidFill>
                <a:latin typeface="Arial" panose="020B0604020202020204" pitchFamily="34" charset="0"/>
              </a:defRPr>
            </a:lvl2pPr>
            <a:lvl3pPr marL="1143000" indent="-228600">
              <a:spcBef>
                <a:spcPct val="20000"/>
              </a:spcBef>
              <a:buSzPct val="100000"/>
              <a:buChar char="•"/>
              <a:defRPr sz="2800" b="1">
                <a:solidFill>
                  <a:schemeClr val="tx1"/>
                </a:solidFill>
                <a:latin typeface="Arial" panose="020B0604020202020204" pitchFamily="34" charset="0"/>
              </a:defRPr>
            </a:lvl3pPr>
            <a:lvl4pPr marL="1600200" indent="-228600">
              <a:spcBef>
                <a:spcPct val="20000"/>
              </a:spcBef>
              <a:buSzPct val="100000"/>
              <a:buChar char="–"/>
              <a:defRPr sz="2600" b="1">
                <a:solidFill>
                  <a:schemeClr val="tx1"/>
                </a:solidFill>
                <a:latin typeface="Arial" panose="020B0604020202020204" pitchFamily="34" charset="0"/>
              </a:defRPr>
            </a:lvl4pPr>
            <a:lvl5pPr marL="2057400" indent="-228600">
              <a:spcBef>
                <a:spcPct val="20000"/>
              </a:spcBef>
              <a:buSzPct val="100000"/>
              <a:buChar char="•"/>
              <a:defRPr sz="2400" b="1">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400" b="1">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400" b="1">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400" b="1">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400" b="1">
                <a:solidFill>
                  <a:schemeClr val="tx1"/>
                </a:solidFill>
                <a:latin typeface="Arial" panose="020B0604020202020204" pitchFamily="34" charset="0"/>
              </a:defRPr>
            </a:lvl9pPr>
          </a:lstStyle>
          <a:p>
            <a:pPr>
              <a:spcBef>
                <a:spcPct val="0"/>
              </a:spcBef>
              <a:buClrTx/>
              <a:buSzTx/>
              <a:buFontTx/>
              <a:buNone/>
            </a:pPr>
            <a:endParaRPr lang="en-CA" altLang="en-US" sz="1200" dirty="0"/>
          </a:p>
          <a:p>
            <a:pPr>
              <a:spcBef>
                <a:spcPct val="0"/>
              </a:spcBef>
              <a:buClrTx/>
              <a:buSzTx/>
              <a:buFontTx/>
              <a:buNone/>
            </a:pPr>
            <a:r>
              <a:rPr lang="en-CA" altLang="en-US" sz="1200" dirty="0"/>
              <a:t>There is a world of Ideas or Forms that is totally separate from the material world. Every things or living beings that we observe with our senses is just a poor imitation of its perfect representation in the world of Forms.</a:t>
            </a:r>
            <a:r>
              <a:rPr lang="en-GB" altLang="en-US" sz="1200" dirty="0"/>
              <a:t> </a:t>
            </a:r>
            <a:r>
              <a:rPr lang="en-GB" altLang="en-US" sz="1200" b="0" u="sng" dirty="0"/>
              <a:t>The world of forms is innate</a:t>
            </a:r>
            <a:endParaRPr lang="en-CA" altLang="en-US" sz="1200" b="0" u="sng" dirty="0"/>
          </a:p>
          <a:p>
            <a:pPr algn="ctr">
              <a:spcBef>
                <a:spcPct val="0"/>
              </a:spcBef>
              <a:buClrTx/>
              <a:buSzTx/>
              <a:buFontTx/>
              <a:buNone/>
            </a:pPr>
            <a:r>
              <a:rPr lang="fr-FR" altLang="en-US" sz="1200" b="0" u="sng" dirty="0"/>
              <a:t>.</a:t>
            </a:r>
            <a:endParaRPr lang="en-CA" altLang="en-US" sz="1200" b="0" u="sng" dirty="0"/>
          </a:p>
        </p:txBody>
      </p:sp>
      <p:sp>
        <p:nvSpPr>
          <p:cNvPr id="33800" name="TextBox 9"/>
          <p:cNvSpPr txBox="1">
            <a:spLocks noChangeArrowheads="1"/>
          </p:cNvSpPr>
          <p:nvPr>
            <p:custDataLst>
              <p:tags r:id="rId7"/>
            </p:custDataLst>
          </p:nvPr>
        </p:nvSpPr>
        <p:spPr bwMode="auto">
          <a:xfrm>
            <a:off x="6154501" y="4463118"/>
            <a:ext cx="2036135"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tx2"/>
              </a:buClr>
              <a:buSzPct val="75000"/>
              <a:buFont typeface="Monotype Sorts" pitchFamily="2" charset="2"/>
              <a:buChar char="l"/>
              <a:defRPr sz="3400" b="1">
                <a:solidFill>
                  <a:schemeClr val="tx1"/>
                </a:solidFill>
                <a:latin typeface="Arial" panose="020B0604020202020204" pitchFamily="34" charset="0"/>
              </a:defRPr>
            </a:lvl1pPr>
            <a:lvl2pPr marL="742950" indent="-285750">
              <a:spcBef>
                <a:spcPct val="20000"/>
              </a:spcBef>
              <a:buSzPct val="100000"/>
              <a:buChar char="–"/>
              <a:defRPr sz="3000" b="1">
                <a:solidFill>
                  <a:schemeClr val="tx1"/>
                </a:solidFill>
                <a:latin typeface="Arial" panose="020B0604020202020204" pitchFamily="34" charset="0"/>
              </a:defRPr>
            </a:lvl2pPr>
            <a:lvl3pPr marL="1143000" indent="-228600">
              <a:spcBef>
                <a:spcPct val="20000"/>
              </a:spcBef>
              <a:buSzPct val="100000"/>
              <a:buChar char="•"/>
              <a:defRPr sz="2800" b="1">
                <a:solidFill>
                  <a:schemeClr val="tx1"/>
                </a:solidFill>
                <a:latin typeface="Arial" panose="020B0604020202020204" pitchFamily="34" charset="0"/>
              </a:defRPr>
            </a:lvl3pPr>
            <a:lvl4pPr marL="1600200" indent="-228600">
              <a:spcBef>
                <a:spcPct val="20000"/>
              </a:spcBef>
              <a:buSzPct val="100000"/>
              <a:buChar char="–"/>
              <a:defRPr sz="2600" b="1">
                <a:solidFill>
                  <a:schemeClr val="tx1"/>
                </a:solidFill>
                <a:latin typeface="Arial" panose="020B0604020202020204" pitchFamily="34" charset="0"/>
              </a:defRPr>
            </a:lvl4pPr>
            <a:lvl5pPr marL="2057400" indent="-228600">
              <a:spcBef>
                <a:spcPct val="20000"/>
              </a:spcBef>
              <a:buSzPct val="100000"/>
              <a:buChar char="•"/>
              <a:defRPr sz="2400" b="1">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400" b="1">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400" b="1">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400" b="1">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400" b="1">
                <a:solidFill>
                  <a:schemeClr val="tx1"/>
                </a:solidFill>
                <a:latin typeface="Arial" panose="020B0604020202020204" pitchFamily="34" charset="0"/>
              </a:defRPr>
            </a:lvl9pPr>
          </a:lstStyle>
          <a:p>
            <a:pPr>
              <a:spcBef>
                <a:spcPct val="0"/>
              </a:spcBef>
              <a:buClrTx/>
              <a:buSzTx/>
              <a:buFontTx/>
              <a:buNone/>
            </a:pPr>
            <a:r>
              <a:rPr lang="fr-CA" altLang="en-US" sz="800" dirty="0"/>
              <a:t>Painting </a:t>
            </a:r>
            <a:r>
              <a:rPr lang="fr-CA" altLang="en-US" sz="800" dirty="0" err="1"/>
              <a:t>from</a:t>
            </a:r>
            <a:r>
              <a:rPr lang="fr-CA" altLang="en-US" sz="800" dirty="0"/>
              <a:t> Raphaël: public </a:t>
            </a:r>
            <a:r>
              <a:rPr lang="fr-CA" altLang="en-US" sz="800" dirty="0" err="1"/>
              <a:t>domain</a:t>
            </a:r>
            <a:endParaRPr lang="en-CA" altLang="en-US" sz="800" dirty="0"/>
          </a:p>
        </p:txBody>
      </p:sp>
      <p:sp>
        <p:nvSpPr>
          <p:cNvPr id="33801" name="TextBox 10"/>
          <p:cNvSpPr txBox="1">
            <a:spLocks noChangeArrowheads="1"/>
          </p:cNvSpPr>
          <p:nvPr>
            <p:custDataLst>
              <p:tags r:id="rId8"/>
            </p:custDataLst>
          </p:nvPr>
        </p:nvSpPr>
        <p:spPr bwMode="auto">
          <a:xfrm>
            <a:off x="6018088" y="342900"/>
            <a:ext cx="2946400"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2"/>
              </a:buClr>
              <a:buSzPct val="75000"/>
              <a:buFont typeface="Monotype Sorts" pitchFamily="2" charset="2"/>
              <a:buChar char="l"/>
              <a:defRPr sz="3400" b="1">
                <a:solidFill>
                  <a:schemeClr val="tx1"/>
                </a:solidFill>
                <a:latin typeface="Arial" panose="020B0604020202020204" pitchFamily="34" charset="0"/>
              </a:defRPr>
            </a:lvl1pPr>
            <a:lvl2pPr marL="742950" indent="-285750">
              <a:spcBef>
                <a:spcPct val="20000"/>
              </a:spcBef>
              <a:buSzPct val="100000"/>
              <a:buChar char="–"/>
              <a:defRPr sz="3000" b="1">
                <a:solidFill>
                  <a:schemeClr val="tx1"/>
                </a:solidFill>
                <a:latin typeface="Arial" panose="020B0604020202020204" pitchFamily="34" charset="0"/>
              </a:defRPr>
            </a:lvl2pPr>
            <a:lvl3pPr marL="1143000" indent="-228600">
              <a:spcBef>
                <a:spcPct val="20000"/>
              </a:spcBef>
              <a:buSzPct val="100000"/>
              <a:buChar char="•"/>
              <a:defRPr sz="2800" b="1">
                <a:solidFill>
                  <a:schemeClr val="tx1"/>
                </a:solidFill>
                <a:latin typeface="Arial" panose="020B0604020202020204" pitchFamily="34" charset="0"/>
              </a:defRPr>
            </a:lvl3pPr>
            <a:lvl4pPr marL="1600200" indent="-228600">
              <a:spcBef>
                <a:spcPct val="20000"/>
              </a:spcBef>
              <a:buSzPct val="100000"/>
              <a:buChar char="–"/>
              <a:defRPr sz="2600" b="1">
                <a:solidFill>
                  <a:schemeClr val="tx1"/>
                </a:solidFill>
                <a:latin typeface="Arial" panose="020B0604020202020204" pitchFamily="34" charset="0"/>
              </a:defRPr>
            </a:lvl4pPr>
            <a:lvl5pPr marL="2057400" indent="-228600">
              <a:spcBef>
                <a:spcPct val="20000"/>
              </a:spcBef>
              <a:buSzPct val="100000"/>
              <a:buChar char="•"/>
              <a:defRPr sz="2400" b="1">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400" b="1">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400" b="1">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400" b="1">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400" b="1">
                <a:solidFill>
                  <a:schemeClr val="tx1"/>
                </a:solidFill>
                <a:latin typeface="Arial" panose="020B0604020202020204" pitchFamily="34" charset="0"/>
              </a:defRPr>
            </a:lvl9pPr>
          </a:lstStyle>
          <a:p>
            <a:pPr algn="ctr">
              <a:spcBef>
                <a:spcPct val="0"/>
              </a:spcBef>
              <a:buClrTx/>
              <a:buSzTx/>
              <a:buFontTx/>
              <a:buNone/>
            </a:pPr>
            <a:endParaRPr lang="fr-CA" altLang="en-US" sz="1200" dirty="0"/>
          </a:p>
          <a:p>
            <a:pPr algn="ctr">
              <a:spcBef>
                <a:spcPct val="0"/>
              </a:spcBef>
              <a:buClrTx/>
              <a:buSzTx/>
              <a:buFontTx/>
              <a:buNone/>
            </a:pPr>
            <a:r>
              <a:rPr lang="en-CA" altLang="en-US" sz="1200" dirty="0"/>
              <a:t>There is no need to postulate the hypothetical existence of an innate world of Ideas or Forms. We determine the essence of things by </a:t>
            </a:r>
            <a:r>
              <a:rPr lang="en-CA" altLang="en-US" sz="1200" u="sng" dirty="0">
                <a:solidFill>
                  <a:schemeClr val="tx2"/>
                </a:solidFill>
              </a:rPr>
              <a:t>__</a:t>
            </a:r>
            <a:r>
              <a:rPr lang="en-GB" altLang="en-US" sz="1200" u="sng" dirty="0">
                <a:solidFill>
                  <a:schemeClr val="tx2"/>
                </a:solidFill>
              </a:rPr>
              <a:t>carefully examining the world around us. </a:t>
            </a:r>
          </a:p>
        </p:txBody>
      </p:sp>
      <p:sp>
        <p:nvSpPr>
          <p:cNvPr id="12" name="Titre 1"/>
          <p:cNvSpPr txBox="1">
            <a:spLocks/>
          </p:cNvSpPr>
          <p:nvPr>
            <p:custDataLst>
              <p:tags r:id="rId9"/>
            </p:custDataLst>
          </p:nvPr>
        </p:nvSpPr>
        <p:spPr>
          <a:xfrm>
            <a:off x="44450" y="4932363"/>
            <a:ext cx="2416175" cy="1143000"/>
          </a:xfrm>
          <a:prstGeom prst="rect">
            <a:avLst/>
          </a:prstGeom>
        </p:spPr>
        <p:txBody>
          <a:bodyPr/>
          <a:lstStyle>
            <a:lvl1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2pPr>
            <a:lvl3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3pPr>
            <a:lvl4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4pPr>
            <a:lvl5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5pPr>
            <a:lvl6pPr marL="457200"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6pPr>
            <a:lvl7pPr marL="914400"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7pPr>
            <a:lvl8pPr marL="1371600"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8pPr>
            <a:lvl9pPr marL="1828800"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9pPr>
          </a:lstStyle>
          <a:p>
            <a:pPr>
              <a:defRPr/>
            </a:pPr>
            <a:r>
              <a:rPr lang="en-US" sz="2400" dirty="0"/>
              <a:t>2.2 Classical Thinkers</a:t>
            </a:r>
            <a:endParaRPr lang="en-CA" sz="2400" kern="0" dirty="0"/>
          </a:p>
        </p:txBody>
      </p:sp>
      <p:sp>
        <p:nvSpPr>
          <p:cNvPr id="11" name="Titre 1"/>
          <p:cNvSpPr txBox="1">
            <a:spLocks/>
          </p:cNvSpPr>
          <p:nvPr>
            <p:custDataLst>
              <p:tags r:id="rId10"/>
            </p:custDataLst>
          </p:nvPr>
        </p:nvSpPr>
        <p:spPr>
          <a:xfrm>
            <a:off x="50800" y="4932363"/>
            <a:ext cx="2416175" cy="1143000"/>
          </a:xfrm>
          <a:prstGeom prst="rect">
            <a:avLst/>
          </a:prstGeom>
        </p:spPr>
        <p:txBody>
          <a:bodyPr/>
          <a:lstStyle>
            <a:lvl1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2pPr>
            <a:lvl3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3pPr>
            <a:lvl4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4pPr>
            <a:lvl5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5pPr>
            <a:lvl6pPr marL="457200"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6pPr>
            <a:lvl7pPr marL="914400"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7pPr>
            <a:lvl8pPr marL="1371600"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8pPr>
            <a:lvl9pPr marL="1828800"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9pPr>
          </a:lstStyle>
          <a:p>
            <a:pPr>
              <a:defRPr/>
            </a:pPr>
            <a:r>
              <a:rPr lang="en-US" sz="2400" dirty="0"/>
              <a:t>2.2 Classical Thinkers</a:t>
            </a:r>
            <a:endParaRPr lang="en-CA" sz="2400" kern="0" dirty="0"/>
          </a:p>
        </p:txBody>
      </p:sp>
    </p:spTree>
    <p:extLst>
      <p:ext uri="{BB962C8B-B14F-4D97-AF65-F5344CB8AC3E}">
        <p14:creationId xmlns:p14="http://schemas.microsoft.com/office/powerpoint/2010/main" val="18003626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Left Bracket 15"/>
          <p:cNvSpPr/>
          <p:nvPr>
            <p:custDataLst>
              <p:tags r:id="rId1"/>
            </p:custDataLst>
          </p:nvPr>
        </p:nvSpPr>
        <p:spPr bwMode="auto">
          <a:xfrm rot="5400000">
            <a:off x="4516846" y="-2489260"/>
            <a:ext cx="340519" cy="8220075"/>
          </a:xfrm>
          <a:prstGeom prst="leftBracket">
            <a:avLst/>
          </a:prstGeom>
          <a:noFill/>
          <a:ln w="38100" cap="flat" cmpd="sng" algn="ctr">
            <a:solidFill>
              <a:schemeClr val="bg1">
                <a:lumMod val="1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wrap="square">
            <a:spAutoFit/>
          </a:bodyPr>
          <a:lstStyle/>
          <a:p>
            <a:pPr>
              <a:defRPr/>
            </a:pPr>
            <a:endParaRPr lang="en-CA" sz="2000">
              <a:latin typeface="Arial" charset="0"/>
            </a:endParaRPr>
          </a:p>
        </p:txBody>
      </p:sp>
      <p:sp>
        <p:nvSpPr>
          <p:cNvPr id="17" name="TextBox 16"/>
          <p:cNvSpPr txBox="1"/>
          <p:nvPr>
            <p:custDataLst>
              <p:tags r:id="rId2"/>
            </p:custDataLst>
          </p:nvPr>
        </p:nvSpPr>
        <p:spPr>
          <a:xfrm>
            <a:off x="1644750" y="1052736"/>
            <a:ext cx="5145261" cy="338554"/>
          </a:xfrm>
          <a:prstGeom prst="rect">
            <a:avLst/>
          </a:prstGeom>
          <a:noFill/>
        </p:spPr>
        <p:txBody>
          <a:bodyPr wrap="square">
            <a:spAutoFit/>
          </a:bodyPr>
          <a:lstStyle/>
          <a:p>
            <a:pPr>
              <a:defRPr/>
            </a:pPr>
            <a:r>
              <a:rPr lang="fr-CA" sz="1600" dirty="0" err="1">
                <a:solidFill>
                  <a:schemeClr val="bg1">
                    <a:lumMod val="10000"/>
                  </a:schemeClr>
                </a:solidFill>
              </a:rPr>
              <a:t>Two</a:t>
            </a:r>
            <a:r>
              <a:rPr lang="fr-CA" sz="1600" dirty="0">
                <a:solidFill>
                  <a:schemeClr val="bg1">
                    <a:lumMod val="10000"/>
                  </a:schemeClr>
                </a:solidFill>
              </a:rPr>
              <a:t> visions of the Theory of </a:t>
            </a:r>
            <a:r>
              <a:rPr lang="fr-CA" sz="1600" dirty="0" err="1">
                <a:solidFill>
                  <a:schemeClr val="bg1">
                    <a:lumMod val="10000"/>
                  </a:schemeClr>
                </a:solidFill>
              </a:rPr>
              <a:t>Forms</a:t>
            </a:r>
            <a:r>
              <a:rPr lang="fr-CA" sz="1600" dirty="0">
                <a:solidFill>
                  <a:schemeClr val="bg1">
                    <a:lumMod val="10000"/>
                  </a:schemeClr>
                </a:solidFill>
              </a:rPr>
              <a:t> (</a:t>
            </a:r>
            <a:r>
              <a:rPr lang="fr-CA" sz="1600" dirty="0" err="1">
                <a:solidFill>
                  <a:schemeClr val="bg1">
                    <a:lumMod val="10000"/>
                  </a:schemeClr>
                </a:solidFill>
              </a:rPr>
              <a:t>Essentialism</a:t>
            </a:r>
            <a:r>
              <a:rPr lang="fr-CA" sz="1600" dirty="0">
                <a:solidFill>
                  <a:schemeClr val="bg1">
                    <a:lumMod val="10000"/>
                  </a:schemeClr>
                </a:solidFill>
              </a:rPr>
              <a:t>)  </a:t>
            </a:r>
            <a:endParaRPr lang="en-CA" sz="1600" dirty="0">
              <a:solidFill>
                <a:schemeClr val="bg1">
                  <a:lumMod val="10000"/>
                </a:schemeClr>
              </a:solidFill>
            </a:endParaRPr>
          </a:p>
        </p:txBody>
      </p:sp>
      <p:pic>
        <p:nvPicPr>
          <p:cNvPr id="35845" name="Picture 20"/>
          <p:cNvPicPr>
            <a:picLocks noChangeAspect="1"/>
          </p:cNvPicPr>
          <p:nvPr>
            <p:custDataLst>
              <p:tags r:id="rId3"/>
            </p:custDataLst>
          </p:nvPr>
        </p:nvPicPr>
        <p:blipFill>
          <a:blip r:embed="rId9">
            <a:extLst>
              <a:ext uri="{28A0092B-C50C-407E-A947-70E740481C1C}">
                <a14:useLocalDpi xmlns:a14="http://schemas.microsoft.com/office/drawing/2010/main" val="0"/>
              </a:ext>
            </a:extLst>
          </a:blip>
          <a:srcRect/>
          <a:stretch>
            <a:fillRect/>
          </a:stretch>
        </p:blipFill>
        <p:spPr bwMode="auto">
          <a:xfrm>
            <a:off x="917700" y="2569309"/>
            <a:ext cx="458787"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46" name="Picture 21"/>
          <p:cNvPicPr>
            <a:picLocks noChangeAspect="1"/>
          </p:cNvPicPr>
          <p:nvPr>
            <p:custDataLst>
              <p:tags r:id="rId4"/>
            </p:custDataLst>
          </p:nvPr>
        </p:nvPicPr>
        <p:blipFill>
          <a:blip r:embed="rId10" cstate="print">
            <a:extLst>
              <a:ext uri="{28A0092B-C50C-407E-A947-70E740481C1C}">
                <a14:useLocalDpi xmlns:a14="http://schemas.microsoft.com/office/drawing/2010/main" val="0"/>
              </a:ext>
            </a:extLst>
          </a:blip>
          <a:srcRect/>
          <a:stretch>
            <a:fillRect/>
          </a:stretch>
        </p:blipFill>
        <p:spPr bwMode="auto">
          <a:xfrm>
            <a:off x="7837612" y="2507396"/>
            <a:ext cx="692150" cy="1033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47" name="Picture 22"/>
          <p:cNvPicPr>
            <a:picLocks noChangeAspect="1"/>
          </p:cNvPicPr>
          <p:nvPr>
            <p:custDataLst>
              <p:tags r:id="rId5"/>
            </p:custDataLst>
          </p:nvPr>
        </p:nvPicPr>
        <p:blipFill>
          <a:blip r:embed="rId11">
            <a:extLst>
              <a:ext uri="{28A0092B-C50C-407E-A947-70E740481C1C}">
                <a14:useLocalDpi xmlns:a14="http://schemas.microsoft.com/office/drawing/2010/main" val="0"/>
              </a:ext>
            </a:extLst>
          </a:blip>
          <a:srcRect/>
          <a:stretch>
            <a:fillRect/>
          </a:stretch>
        </p:blipFill>
        <p:spPr bwMode="auto">
          <a:xfrm>
            <a:off x="3103687" y="2955071"/>
            <a:ext cx="2516188" cy="146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48" name="Picture 1"/>
          <p:cNvPicPr>
            <a:picLocks noChangeAspect="1"/>
          </p:cNvPicPr>
          <p:nvPr/>
        </p:nvPicPr>
        <p:blipFill>
          <a:blip r:embed="rId12">
            <a:extLst>
              <a:ext uri="{28A0092B-C50C-407E-A947-70E740481C1C}">
                <a14:useLocalDpi xmlns:a14="http://schemas.microsoft.com/office/drawing/2010/main" val="0"/>
              </a:ext>
            </a:extLst>
          </a:blip>
          <a:srcRect/>
          <a:stretch>
            <a:fillRect/>
          </a:stretch>
        </p:blipFill>
        <p:spPr bwMode="auto">
          <a:xfrm>
            <a:off x="179512" y="2308959"/>
            <a:ext cx="1766888" cy="245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49" name="Picture 23"/>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7164512" y="2308959"/>
            <a:ext cx="1827213" cy="2538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p:cNvSpPr txBox="1"/>
          <p:nvPr/>
        </p:nvSpPr>
        <p:spPr>
          <a:xfrm>
            <a:off x="585912" y="1778734"/>
            <a:ext cx="936625" cy="461962"/>
          </a:xfrm>
          <a:prstGeom prst="rect">
            <a:avLst/>
          </a:prstGeom>
          <a:noFill/>
        </p:spPr>
        <p:txBody>
          <a:bodyPr wrap="none">
            <a:spAutoFit/>
          </a:bodyPr>
          <a:lstStyle/>
          <a:p>
            <a:pPr>
              <a:defRPr/>
            </a:pPr>
            <a:r>
              <a:rPr lang="fr-CA" dirty="0" err="1">
                <a:solidFill>
                  <a:schemeClr val="bg1">
                    <a:lumMod val="10000"/>
                  </a:schemeClr>
                </a:solidFill>
              </a:rPr>
              <a:t>Plato</a:t>
            </a:r>
            <a:endParaRPr lang="en-CA" dirty="0">
              <a:solidFill>
                <a:schemeClr val="bg1">
                  <a:lumMod val="10000"/>
                </a:schemeClr>
              </a:solidFill>
            </a:endParaRPr>
          </a:p>
        </p:txBody>
      </p:sp>
      <p:cxnSp>
        <p:nvCxnSpPr>
          <p:cNvPr id="6" name="Straight Arrow Connector 5"/>
          <p:cNvCxnSpPr/>
          <p:nvPr/>
        </p:nvCxnSpPr>
        <p:spPr bwMode="auto">
          <a:xfrm>
            <a:off x="1286000" y="2721709"/>
            <a:ext cx="1757362" cy="496887"/>
          </a:xfrm>
          <a:prstGeom prst="straightConnector1">
            <a:avLst/>
          </a:prstGeom>
          <a:noFill/>
          <a:ln w="28575" cap="flat" cmpd="sng" algn="ctr">
            <a:solidFill>
              <a:schemeClr val="bg1">
                <a:lumMod val="10000"/>
              </a:schemeClr>
            </a:solidFill>
            <a:prstDash val="solid"/>
            <a:round/>
            <a:headEnd type="none" w="med" len="med"/>
            <a:tailEnd type="triangle" w="med" len="med"/>
          </a:ln>
          <a:effectLst/>
          <a:extLst>
            <a:ext uri="{909E8E84-426E-40DD-AFC4-6F175D3DCCD1}">
              <a14:hiddenFill xmlns:a14="http://schemas.microsoft.com/office/drawing/2010/main">
                <a:solidFill>
                  <a:schemeClr val="accent1"/>
                </a:solidFill>
              </a14:hiddenFill>
            </a:ext>
          </a:extLst>
        </p:spPr>
      </p:cxnSp>
      <p:cxnSp>
        <p:nvCxnSpPr>
          <p:cNvPr id="25" name="Straight Arrow Connector 24"/>
          <p:cNvCxnSpPr/>
          <p:nvPr/>
        </p:nvCxnSpPr>
        <p:spPr bwMode="auto">
          <a:xfrm>
            <a:off x="1268537" y="2716946"/>
            <a:ext cx="1927225" cy="654050"/>
          </a:xfrm>
          <a:prstGeom prst="straightConnector1">
            <a:avLst/>
          </a:prstGeom>
          <a:noFill/>
          <a:ln w="28575" cap="flat" cmpd="sng" algn="ctr">
            <a:solidFill>
              <a:schemeClr val="bg1">
                <a:lumMod val="10000"/>
              </a:schemeClr>
            </a:solidFill>
            <a:prstDash val="solid"/>
            <a:round/>
            <a:headEnd type="none" w="med" len="med"/>
            <a:tailEnd type="triangle" w="med" len="med"/>
          </a:ln>
          <a:effectLst/>
          <a:extLst>
            <a:ext uri="{909E8E84-426E-40DD-AFC4-6F175D3DCCD1}">
              <a14:hiddenFill xmlns:a14="http://schemas.microsoft.com/office/drawing/2010/main">
                <a:solidFill>
                  <a:schemeClr val="accent1"/>
                </a:solidFill>
              </a14:hiddenFill>
            </a:ext>
          </a:extLst>
        </p:spPr>
      </p:cxnSp>
      <p:cxnSp>
        <p:nvCxnSpPr>
          <p:cNvPr id="26" name="Straight Arrow Connector 25"/>
          <p:cNvCxnSpPr/>
          <p:nvPr/>
        </p:nvCxnSpPr>
        <p:spPr bwMode="auto">
          <a:xfrm>
            <a:off x="1317750" y="2716946"/>
            <a:ext cx="2030412" cy="806450"/>
          </a:xfrm>
          <a:prstGeom prst="straightConnector1">
            <a:avLst/>
          </a:prstGeom>
          <a:noFill/>
          <a:ln w="28575" cap="flat" cmpd="sng" algn="ctr">
            <a:solidFill>
              <a:schemeClr val="bg1">
                <a:lumMod val="10000"/>
              </a:schemeClr>
            </a:solidFill>
            <a:prstDash val="solid"/>
            <a:round/>
            <a:headEnd type="none" w="med" len="med"/>
            <a:tailEnd type="triangle" w="med" len="med"/>
          </a:ln>
          <a:effectLst/>
          <a:extLst>
            <a:ext uri="{909E8E84-426E-40DD-AFC4-6F175D3DCCD1}">
              <a14:hiddenFill xmlns:a14="http://schemas.microsoft.com/office/drawing/2010/main">
                <a:solidFill>
                  <a:schemeClr val="accent1"/>
                </a:solidFill>
              </a14:hiddenFill>
            </a:ext>
          </a:extLst>
        </p:spPr>
      </p:cxnSp>
      <p:cxnSp>
        <p:nvCxnSpPr>
          <p:cNvPr id="33" name="Straight Arrow Connector 32"/>
          <p:cNvCxnSpPr/>
          <p:nvPr/>
        </p:nvCxnSpPr>
        <p:spPr bwMode="auto">
          <a:xfrm flipV="1">
            <a:off x="5557962" y="3043971"/>
            <a:ext cx="2279650" cy="365125"/>
          </a:xfrm>
          <a:prstGeom prst="straightConnector1">
            <a:avLst/>
          </a:prstGeom>
          <a:noFill/>
          <a:ln w="28575" cap="flat" cmpd="sng" algn="ctr">
            <a:solidFill>
              <a:schemeClr val="bg1">
                <a:lumMod val="10000"/>
              </a:schemeClr>
            </a:solidFill>
            <a:prstDash val="solid"/>
            <a:round/>
            <a:headEnd type="none" w="med" len="med"/>
            <a:tailEnd type="triangle" w="med" len="med"/>
          </a:ln>
          <a:effectLst/>
          <a:extLst>
            <a:ext uri="{909E8E84-426E-40DD-AFC4-6F175D3DCCD1}">
              <a14:hiddenFill xmlns:a14="http://schemas.microsoft.com/office/drawing/2010/main">
                <a:solidFill>
                  <a:schemeClr val="accent1"/>
                </a:solidFill>
              </a14:hiddenFill>
            </a:ext>
          </a:extLst>
        </p:spPr>
      </p:cxnSp>
      <p:cxnSp>
        <p:nvCxnSpPr>
          <p:cNvPr id="37" name="Straight Arrow Connector 36"/>
          <p:cNvCxnSpPr/>
          <p:nvPr/>
        </p:nvCxnSpPr>
        <p:spPr bwMode="auto">
          <a:xfrm flipV="1">
            <a:off x="5557962" y="3023334"/>
            <a:ext cx="2279650" cy="231775"/>
          </a:xfrm>
          <a:prstGeom prst="straightConnector1">
            <a:avLst/>
          </a:prstGeom>
          <a:noFill/>
          <a:ln w="28575" cap="flat" cmpd="sng" algn="ctr">
            <a:solidFill>
              <a:schemeClr val="bg1">
                <a:lumMod val="10000"/>
              </a:schemeClr>
            </a:solidFill>
            <a:prstDash val="solid"/>
            <a:round/>
            <a:headEnd type="none" w="med" len="med"/>
            <a:tailEnd type="triangle" w="med" len="med"/>
          </a:ln>
          <a:effectLst/>
          <a:extLst>
            <a:ext uri="{909E8E84-426E-40DD-AFC4-6F175D3DCCD1}">
              <a14:hiddenFill xmlns:a14="http://schemas.microsoft.com/office/drawing/2010/main">
                <a:solidFill>
                  <a:schemeClr val="accent1"/>
                </a:solidFill>
              </a14:hiddenFill>
            </a:ext>
          </a:extLst>
        </p:spPr>
      </p:cxnSp>
      <p:cxnSp>
        <p:nvCxnSpPr>
          <p:cNvPr id="47" name="Straight Arrow Connector 46"/>
          <p:cNvCxnSpPr/>
          <p:nvPr/>
        </p:nvCxnSpPr>
        <p:spPr bwMode="auto">
          <a:xfrm flipV="1">
            <a:off x="5557962" y="3043971"/>
            <a:ext cx="2279650" cy="492125"/>
          </a:xfrm>
          <a:prstGeom prst="straightConnector1">
            <a:avLst/>
          </a:prstGeom>
          <a:noFill/>
          <a:ln w="28575" cap="flat" cmpd="sng" algn="ctr">
            <a:solidFill>
              <a:schemeClr val="bg1">
                <a:lumMod val="10000"/>
              </a:schemeClr>
            </a:solidFill>
            <a:prstDash val="solid"/>
            <a:round/>
            <a:headEnd type="none" w="med" len="med"/>
            <a:tailEnd type="triangle" w="med" len="med"/>
          </a:ln>
          <a:effectLst/>
          <a:extLst>
            <a:ext uri="{909E8E84-426E-40DD-AFC4-6F175D3DCCD1}">
              <a14:hiddenFill xmlns:a14="http://schemas.microsoft.com/office/drawing/2010/main">
                <a:solidFill>
                  <a:schemeClr val="accent1"/>
                </a:solidFill>
              </a14:hiddenFill>
            </a:ext>
          </a:extLst>
        </p:spPr>
      </p:cxnSp>
      <p:sp>
        <p:nvSpPr>
          <p:cNvPr id="51" name="TextBox 50"/>
          <p:cNvSpPr txBox="1"/>
          <p:nvPr/>
        </p:nvSpPr>
        <p:spPr>
          <a:xfrm>
            <a:off x="7372475" y="1650146"/>
            <a:ext cx="1433512" cy="461963"/>
          </a:xfrm>
          <a:prstGeom prst="rect">
            <a:avLst/>
          </a:prstGeom>
          <a:noFill/>
        </p:spPr>
        <p:txBody>
          <a:bodyPr wrap="none">
            <a:spAutoFit/>
          </a:bodyPr>
          <a:lstStyle/>
          <a:p>
            <a:pPr>
              <a:defRPr/>
            </a:pPr>
            <a:r>
              <a:rPr lang="fr-CA" dirty="0" err="1">
                <a:solidFill>
                  <a:schemeClr val="bg1">
                    <a:lumMod val="10000"/>
                  </a:schemeClr>
                </a:solidFill>
              </a:rPr>
              <a:t>Aristotle</a:t>
            </a:r>
            <a:endParaRPr lang="en-CA" dirty="0">
              <a:solidFill>
                <a:schemeClr val="bg1">
                  <a:lumMod val="10000"/>
                </a:schemeClr>
              </a:solidFill>
            </a:endParaRPr>
          </a:p>
        </p:txBody>
      </p:sp>
      <p:sp>
        <p:nvSpPr>
          <p:cNvPr id="23" name="Titre 1"/>
          <p:cNvSpPr txBox="1">
            <a:spLocks/>
          </p:cNvSpPr>
          <p:nvPr>
            <p:custDataLst>
              <p:tags r:id="rId6"/>
            </p:custDataLst>
          </p:nvPr>
        </p:nvSpPr>
        <p:spPr>
          <a:xfrm>
            <a:off x="20486" y="95360"/>
            <a:ext cx="4064091" cy="526255"/>
          </a:xfrm>
          <a:prstGeom prst="rect">
            <a:avLst/>
          </a:prstGeom>
        </p:spPr>
        <p:txBody>
          <a:bodyPr/>
          <a:lstStyle>
            <a:lvl1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2pPr>
            <a:lvl3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3pPr>
            <a:lvl4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4pPr>
            <a:lvl5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5pPr>
            <a:lvl6pPr marL="457200"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6pPr>
            <a:lvl7pPr marL="914400"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7pPr>
            <a:lvl8pPr marL="1371600"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8pPr>
            <a:lvl9pPr marL="1828800"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9pPr>
          </a:lstStyle>
          <a:p>
            <a:pPr>
              <a:defRPr/>
            </a:pPr>
            <a:r>
              <a:rPr lang="en-US" sz="2400" dirty="0"/>
              <a:t>2.2 Classical Thinkers</a:t>
            </a:r>
            <a:endParaRPr lang="en-CA" sz="2400" kern="0" dirty="0"/>
          </a:p>
        </p:txBody>
      </p:sp>
    </p:spTree>
    <p:extLst>
      <p:ext uri="{BB962C8B-B14F-4D97-AF65-F5344CB8AC3E}">
        <p14:creationId xmlns:p14="http://schemas.microsoft.com/office/powerpoint/2010/main" val="39825343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ChangeArrowheads="1"/>
          </p:cNvSpPr>
          <p:nvPr>
            <p:ph type="title"/>
            <p:custDataLst>
              <p:tags r:id="rId1"/>
            </p:custDataLst>
          </p:nvPr>
        </p:nvSpPr>
        <p:spPr>
          <a:xfrm>
            <a:off x="0" y="-94457"/>
            <a:ext cx="8207375" cy="1143001"/>
          </a:xfrm>
        </p:spPr>
        <p:txBody>
          <a:bodyPr/>
          <a:lstStyle/>
          <a:p>
            <a:pPr>
              <a:defRPr/>
            </a:pPr>
            <a:r>
              <a:rPr lang="en-US" sz="2600" dirty="0"/>
              <a:t>2.3 The Impact of Christianism</a:t>
            </a:r>
          </a:p>
        </p:txBody>
      </p:sp>
      <p:sp>
        <p:nvSpPr>
          <p:cNvPr id="10243" name="Rectangle 3"/>
          <p:cNvSpPr>
            <a:spLocks noGrp="1" noChangeArrowheads="1"/>
          </p:cNvSpPr>
          <p:nvPr>
            <p:ph type="body" idx="1"/>
            <p:custDataLst>
              <p:tags r:id="rId2"/>
            </p:custDataLst>
          </p:nvPr>
        </p:nvSpPr>
        <p:spPr>
          <a:xfrm>
            <a:off x="0" y="981074"/>
            <a:ext cx="5037138" cy="4754563"/>
          </a:xfrm>
        </p:spPr>
        <p:txBody>
          <a:bodyPr/>
          <a:lstStyle/>
          <a:p>
            <a:r>
              <a:rPr lang="ca-ES" sz="2000" dirty="0"/>
              <a:t>With the decline of the Roman empire, </a:t>
            </a:r>
            <a:r>
              <a:rPr lang="ca-ES" sz="2000" u="sng" dirty="0">
                <a:solidFill>
                  <a:schemeClr val="tx2"/>
                </a:solidFill>
              </a:rPr>
              <a:t>_</a:t>
            </a:r>
            <a:r>
              <a:rPr lang="en-GB" sz="2000" u="sng" dirty="0">
                <a:solidFill>
                  <a:schemeClr val="tx2"/>
                </a:solidFill>
              </a:rPr>
              <a:t>christianity</a:t>
            </a:r>
            <a:r>
              <a:rPr lang="ca-ES" sz="2000" dirty="0"/>
              <a:t> becomes the main ideology in the western world.</a:t>
            </a:r>
          </a:p>
          <a:p>
            <a:r>
              <a:rPr lang="ca-ES" sz="2000" dirty="0"/>
              <a:t>This will be the dark age for tranformism (evolutionary thought) </a:t>
            </a:r>
          </a:p>
          <a:p>
            <a:r>
              <a:rPr lang="ca-ES" sz="2000" dirty="0"/>
              <a:t>God becomes the measure of all things, and the Christian bible, the word of the day.  </a:t>
            </a:r>
          </a:p>
          <a:p>
            <a:r>
              <a:rPr lang="ca-ES" sz="2000" dirty="0"/>
              <a:t>The concept of </a:t>
            </a:r>
            <a:r>
              <a:rPr lang="en-GB" sz="2000" i="1" u="sng" dirty="0" err="1">
                <a:solidFill>
                  <a:schemeClr val="tx2"/>
                </a:solidFill>
              </a:rPr>
              <a:t>scala</a:t>
            </a:r>
            <a:r>
              <a:rPr lang="en-GB" sz="2000" i="1" u="sng" dirty="0">
                <a:solidFill>
                  <a:schemeClr val="tx2"/>
                </a:solidFill>
              </a:rPr>
              <a:t> </a:t>
            </a:r>
            <a:r>
              <a:rPr lang="en-GB" sz="2000" i="1" u="sng" dirty="0" err="1">
                <a:solidFill>
                  <a:schemeClr val="tx2"/>
                </a:solidFill>
              </a:rPr>
              <a:t>naturae</a:t>
            </a:r>
            <a:r>
              <a:rPr lang="ca-ES" sz="2000" i="1" u="sng" dirty="0">
                <a:solidFill>
                  <a:schemeClr val="tx2"/>
                </a:solidFill>
              </a:rPr>
              <a:t> </a:t>
            </a:r>
            <a:r>
              <a:rPr lang="ca-ES" sz="2000" dirty="0"/>
              <a:t> becomes purely metaphysical, proclaiming the perfection of the Creator.</a:t>
            </a:r>
          </a:p>
        </p:txBody>
      </p:sp>
      <p:pic>
        <p:nvPicPr>
          <p:cNvPr id="10244" name="Picture 78" descr="greatchain"/>
          <p:cNvPicPr>
            <a:picLocks noChangeAspect="1" noChangeArrowheads="1"/>
          </p:cNvPicPr>
          <p:nvPr>
            <p:custDataLst>
              <p:tags r:id="rId3"/>
            </p:custDataLst>
          </p:nvPr>
        </p:nvPicPr>
        <p:blipFill>
          <a:blip r:embed="rId13">
            <a:extLst>
              <a:ext uri="{28A0092B-C50C-407E-A947-70E740481C1C}">
                <a14:useLocalDpi xmlns:a14="http://schemas.microsoft.com/office/drawing/2010/main"/>
              </a:ext>
            </a:extLst>
          </a:blip>
          <a:srcRect/>
          <a:stretch>
            <a:fillRect/>
          </a:stretch>
        </p:blipFill>
        <p:spPr bwMode="auto">
          <a:xfrm>
            <a:off x="5037138" y="0"/>
            <a:ext cx="4106862" cy="6021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5" name="Text Box 80"/>
          <p:cNvSpPr txBox="1">
            <a:spLocks noChangeArrowheads="1"/>
          </p:cNvSpPr>
          <p:nvPr>
            <p:custDataLst>
              <p:tags r:id="rId4"/>
            </p:custDataLst>
          </p:nvPr>
        </p:nvSpPr>
        <p:spPr bwMode="auto">
          <a:xfrm>
            <a:off x="6687192" y="4964936"/>
            <a:ext cx="816249" cy="276999"/>
          </a:xfrm>
          <a:prstGeom prst="rect">
            <a:avLst/>
          </a:prstGeom>
          <a:solidFill>
            <a:schemeClr val="bg2"/>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7961" dir="13500000" algn="ctr" rotWithShape="0">
                    <a:srgbClr val="FCFEB9"/>
                  </a:outerShdw>
                </a:effectLst>
              </a14:hiddenEffects>
            </a:ext>
          </a:extLst>
        </p:spPr>
        <p:txBody>
          <a:bodyPr wrap="none">
            <a:spAutoFit/>
          </a:bodyPr>
          <a:lstStyle>
            <a:lvl1pPr>
              <a:defRPr sz="2400" b="1">
                <a:solidFill>
                  <a:schemeClr val="tx1"/>
                </a:solidFill>
                <a:latin typeface="Arial" pitchFamily="34" charset="0"/>
              </a:defRPr>
            </a:lvl1pPr>
            <a:lvl2pPr marL="742950" indent="-285750">
              <a:defRPr sz="2400" b="1">
                <a:solidFill>
                  <a:schemeClr val="tx1"/>
                </a:solidFill>
                <a:latin typeface="Arial" pitchFamily="34" charset="0"/>
              </a:defRPr>
            </a:lvl2pPr>
            <a:lvl3pPr marL="1143000" indent="-228600">
              <a:defRPr sz="2400" b="1">
                <a:solidFill>
                  <a:schemeClr val="tx1"/>
                </a:solidFill>
                <a:latin typeface="Arial" pitchFamily="34" charset="0"/>
              </a:defRPr>
            </a:lvl3pPr>
            <a:lvl4pPr marL="1600200" indent="-228600">
              <a:defRPr sz="2400" b="1">
                <a:solidFill>
                  <a:schemeClr val="tx1"/>
                </a:solidFill>
                <a:latin typeface="Arial" pitchFamily="34" charset="0"/>
              </a:defRPr>
            </a:lvl4pPr>
            <a:lvl5pPr marL="2057400" indent="-228600">
              <a:defRPr sz="2400" b="1">
                <a:solidFill>
                  <a:schemeClr val="tx1"/>
                </a:solidFill>
                <a:latin typeface="Arial" pitchFamily="34" charset="0"/>
              </a:defRPr>
            </a:lvl5pPr>
            <a:lvl6pPr marL="2514600" indent="-228600" eaLnBrk="0" fontAlgn="base" hangingPunct="0">
              <a:spcBef>
                <a:spcPct val="0"/>
              </a:spcBef>
              <a:spcAft>
                <a:spcPct val="0"/>
              </a:spcAft>
              <a:defRPr sz="2400" b="1">
                <a:solidFill>
                  <a:schemeClr val="tx1"/>
                </a:solidFill>
                <a:latin typeface="Arial" pitchFamily="34" charset="0"/>
              </a:defRPr>
            </a:lvl6pPr>
            <a:lvl7pPr marL="2971800" indent="-228600" eaLnBrk="0" fontAlgn="base" hangingPunct="0">
              <a:spcBef>
                <a:spcPct val="0"/>
              </a:spcBef>
              <a:spcAft>
                <a:spcPct val="0"/>
              </a:spcAft>
              <a:defRPr sz="2400" b="1">
                <a:solidFill>
                  <a:schemeClr val="tx1"/>
                </a:solidFill>
                <a:latin typeface="Arial" pitchFamily="34" charset="0"/>
              </a:defRPr>
            </a:lvl7pPr>
            <a:lvl8pPr marL="3429000" indent="-228600" eaLnBrk="0" fontAlgn="base" hangingPunct="0">
              <a:spcBef>
                <a:spcPct val="0"/>
              </a:spcBef>
              <a:spcAft>
                <a:spcPct val="0"/>
              </a:spcAft>
              <a:defRPr sz="2400" b="1">
                <a:solidFill>
                  <a:schemeClr val="tx1"/>
                </a:solidFill>
                <a:latin typeface="Arial" pitchFamily="34" charset="0"/>
              </a:defRPr>
            </a:lvl8pPr>
            <a:lvl9pPr marL="3886200" indent="-228600" eaLnBrk="0" fontAlgn="base" hangingPunct="0">
              <a:spcBef>
                <a:spcPct val="0"/>
              </a:spcBef>
              <a:spcAft>
                <a:spcPct val="0"/>
              </a:spcAft>
              <a:defRPr sz="2400" b="1">
                <a:solidFill>
                  <a:schemeClr val="tx1"/>
                </a:solidFill>
                <a:latin typeface="Arial" pitchFamily="34" charset="0"/>
              </a:defRPr>
            </a:lvl9pPr>
          </a:lstStyle>
          <a:p>
            <a:r>
              <a:rPr lang="fr-CA" sz="1200" dirty="0" err="1">
                <a:solidFill>
                  <a:srgbClr val="4C25DD"/>
                </a:solidFill>
              </a:rPr>
              <a:t>minerals</a:t>
            </a:r>
            <a:endParaRPr lang="en-US" sz="1200" dirty="0">
              <a:solidFill>
                <a:srgbClr val="4C25DD"/>
              </a:solidFill>
            </a:endParaRPr>
          </a:p>
        </p:txBody>
      </p:sp>
      <p:sp>
        <p:nvSpPr>
          <p:cNvPr id="10246" name="Text Box 81"/>
          <p:cNvSpPr txBox="1">
            <a:spLocks noChangeArrowheads="1"/>
          </p:cNvSpPr>
          <p:nvPr>
            <p:custDataLst>
              <p:tags r:id="rId5"/>
            </p:custDataLst>
          </p:nvPr>
        </p:nvSpPr>
        <p:spPr bwMode="auto">
          <a:xfrm>
            <a:off x="6577202" y="4533949"/>
            <a:ext cx="963277" cy="276999"/>
          </a:xfrm>
          <a:prstGeom prst="rect">
            <a:avLst/>
          </a:prstGeom>
          <a:solidFill>
            <a:schemeClr val="bg2"/>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7961" dir="13500000" algn="ctr" rotWithShape="0">
                    <a:srgbClr val="FCFEB9"/>
                  </a:outerShdw>
                </a:effectLst>
              </a14:hiddenEffects>
            </a:ext>
          </a:extLst>
        </p:spPr>
        <p:txBody>
          <a:bodyPr wrap="none">
            <a:spAutoFit/>
          </a:bodyPr>
          <a:lstStyle>
            <a:lvl1pPr>
              <a:defRPr sz="2400" b="1">
                <a:solidFill>
                  <a:schemeClr val="tx1"/>
                </a:solidFill>
                <a:latin typeface="Arial" pitchFamily="34" charset="0"/>
              </a:defRPr>
            </a:lvl1pPr>
            <a:lvl2pPr marL="742950" indent="-285750">
              <a:defRPr sz="2400" b="1">
                <a:solidFill>
                  <a:schemeClr val="tx1"/>
                </a:solidFill>
                <a:latin typeface="Arial" pitchFamily="34" charset="0"/>
              </a:defRPr>
            </a:lvl2pPr>
            <a:lvl3pPr marL="1143000" indent="-228600">
              <a:defRPr sz="2400" b="1">
                <a:solidFill>
                  <a:schemeClr val="tx1"/>
                </a:solidFill>
                <a:latin typeface="Arial" pitchFamily="34" charset="0"/>
              </a:defRPr>
            </a:lvl3pPr>
            <a:lvl4pPr marL="1600200" indent="-228600">
              <a:defRPr sz="2400" b="1">
                <a:solidFill>
                  <a:schemeClr val="tx1"/>
                </a:solidFill>
                <a:latin typeface="Arial" pitchFamily="34" charset="0"/>
              </a:defRPr>
            </a:lvl4pPr>
            <a:lvl5pPr marL="2057400" indent="-228600">
              <a:defRPr sz="2400" b="1">
                <a:solidFill>
                  <a:schemeClr val="tx1"/>
                </a:solidFill>
                <a:latin typeface="Arial" pitchFamily="34" charset="0"/>
              </a:defRPr>
            </a:lvl5pPr>
            <a:lvl6pPr marL="2514600" indent="-228600" eaLnBrk="0" fontAlgn="base" hangingPunct="0">
              <a:spcBef>
                <a:spcPct val="0"/>
              </a:spcBef>
              <a:spcAft>
                <a:spcPct val="0"/>
              </a:spcAft>
              <a:defRPr sz="2400" b="1">
                <a:solidFill>
                  <a:schemeClr val="tx1"/>
                </a:solidFill>
                <a:latin typeface="Arial" pitchFamily="34" charset="0"/>
              </a:defRPr>
            </a:lvl6pPr>
            <a:lvl7pPr marL="2971800" indent="-228600" eaLnBrk="0" fontAlgn="base" hangingPunct="0">
              <a:spcBef>
                <a:spcPct val="0"/>
              </a:spcBef>
              <a:spcAft>
                <a:spcPct val="0"/>
              </a:spcAft>
              <a:defRPr sz="2400" b="1">
                <a:solidFill>
                  <a:schemeClr val="tx1"/>
                </a:solidFill>
                <a:latin typeface="Arial" pitchFamily="34" charset="0"/>
              </a:defRPr>
            </a:lvl7pPr>
            <a:lvl8pPr marL="3429000" indent="-228600" eaLnBrk="0" fontAlgn="base" hangingPunct="0">
              <a:spcBef>
                <a:spcPct val="0"/>
              </a:spcBef>
              <a:spcAft>
                <a:spcPct val="0"/>
              </a:spcAft>
              <a:defRPr sz="2400" b="1">
                <a:solidFill>
                  <a:schemeClr val="tx1"/>
                </a:solidFill>
                <a:latin typeface="Arial" pitchFamily="34" charset="0"/>
              </a:defRPr>
            </a:lvl8pPr>
            <a:lvl9pPr marL="3886200" indent="-228600" eaLnBrk="0" fontAlgn="base" hangingPunct="0">
              <a:spcBef>
                <a:spcPct val="0"/>
              </a:spcBef>
              <a:spcAft>
                <a:spcPct val="0"/>
              </a:spcAft>
              <a:defRPr sz="2400" b="1">
                <a:solidFill>
                  <a:schemeClr val="tx1"/>
                </a:solidFill>
                <a:latin typeface="Arial" pitchFamily="34" charset="0"/>
              </a:defRPr>
            </a:lvl9pPr>
          </a:lstStyle>
          <a:p>
            <a:r>
              <a:rPr lang="fr-CA" sz="1200" dirty="0" err="1">
                <a:solidFill>
                  <a:srgbClr val="4C25DD"/>
                </a:solidFill>
              </a:rPr>
              <a:t>Vegetation</a:t>
            </a:r>
            <a:endParaRPr lang="en-US" sz="1200" dirty="0">
              <a:solidFill>
                <a:srgbClr val="4C25DD"/>
              </a:solidFill>
            </a:endParaRPr>
          </a:p>
        </p:txBody>
      </p:sp>
      <p:sp>
        <p:nvSpPr>
          <p:cNvPr id="10247" name="Text Box 83"/>
          <p:cNvSpPr txBox="1">
            <a:spLocks noChangeArrowheads="1"/>
          </p:cNvSpPr>
          <p:nvPr>
            <p:custDataLst>
              <p:tags r:id="rId6"/>
            </p:custDataLst>
          </p:nvPr>
        </p:nvSpPr>
        <p:spPr bwMode="auto">
          <a:xfrm>
            <a:off x="6698610" y="3622773"/>
            <a:ext cx="825867" cy="276999"/>
          </a:xfrm>
          <a:prstGeom prst="rect">
            <a:avLst/>
          </a:prstGeom>
          <a:solidFill>
            <a:schemeClr val="bg2"/>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7961" dir="13500000" algn="ctr" rotWithShape="0">
                    <a:srgbClr val="FCFEB9"/>
                  </a:outerShdw>
                </a:effectLst>
              </a14:hiddenEffects>
            </a:ext>
          </a:extLst>
        </p:spPr>
        <p:txBody>
          <a:bodyPr wrap="none">
            <a:spAutoFit/>
          </a:bodyPr>
          <a:lstStyle>
            <a:lvl1pPr>
              <a:defRPr sz="2400" b="1">
                <a:solidFill>
                  <a:schemeClr val="tx1"/>
                </a:solidFill>
                <a:latin typeface="Arial" pitchFamily="34" charset="0"/>
              </a:defRPr>
            </a:lvl1pPr>
            <a:lvl2pPr marL="742950" indent="-285750">
              <a:defRPr sz="2400" b="1">
                <a:solidFill>
                  <a:schemeClr val="tx1"/>
                </a:solidFill>
                <a:latin typeface="Arial" pitchFamily="34" charset="0"/>
              </a:defRPr>
            </a:lvl2pPr>
            <a:lvl3pPr marL="1143000" indent="-228600">
              <a:defRPr sz="2400" b="1">
                <a:solidFill>
                  <a:schemeClr val="tx1"/>
                </a:solidFill>
                <a:latin typeface="Arial" pitchFamily="34" charset="0"/>
              </a:defRPr>
            </a:lvl3pPr>
            <a:lvl4pPr marL="1600200" indent="-228600">
              <a:defRPr sz="2400" b="1">
                <a:solidFill>
                  <a:schemeClr val="tx1"/>
                </a:solidFill>
                <a:latin typeface="Arial" pitchFamily="34" charset="0"/>
              </a:defRPr>
            </a:lvl4pPr>
            <a:lvl5pPr marL="2057400" indent="-228600">
              <a:defRPr sz="2400" b="1">
                <a:solidFill>
                  <a:schemeClr val="tx1"/>
                </a:solidFill>
                <a:latin typeface="Arial" pitchFamily="34" charset="0"/>
              </a:defRPr>
            </a:lvl5pPr>
            <a:lvl6pPr marL="2514600" indent="-228600" eaLnBrk="0" fontAlgn="base" hangingPunct="0">
              <a:spcBef>
                <a:spcPct val="0"/>
              </a:spcBef>
              <a:spcAft>
                <a:spcPct val="0"/>
              </a:spcAft>
              <a:defRPr sz="2400" b="1">
                <a:solidFill>
                  <a:schemeClr val="tx1"/>
                </a:solidFill>
                <a:latin typeface="Arial" pitchFamily="34" charset="0"/>
              </a:defRPr>
            </a:lvl6pPr>
            <a:lvl7pPr marL="2971800" indent="-228600" eaLnBrk="0" fontAlgn="base" hangingPunct="0">
              <a:spcBef>
                <a:spcPct val="0"/>
              </a:spcBef>
              <a:spcAft>
                <a:spcPct val="0"/>
              </a:spcAft>
              <a:defRPr sz="2400" b="1">
                <a:solidFill>
                  <a:schemeClr val="tx1"/>
                </a:solidFill>
                <a:latin typeface="Arial" pitchFamily="34" charset="0"/>
              </a:defRPr>
            </a:lvl7pPr>
            <a:lvl8pPr marL="3429000" indent="-228600" eaLnBrk="0" fontAlgn="base" hangingPunct="0">
              <a:spcBef>
                <a:spcPct val="0"/>
              </a:spcBef>
              <a:spcAft>
                <a:spcPct val="0"/>
              </a:spcAft>
              <a:defRPr sz="2400" b="1">
                <a:solidFill>
                  <a:schemeClr val="tx1"/>
                </a:solidFill>
                <a:latin typeface="Arial" pitchFamily="34" charset="0"/>
              </a:defRPr>
            </a:lvl8pPr>
            <a:lvl9pPr marL="3886200" indent="-228600" eaLnBrk="0" fontAlgn="base" hangingPunct="0">
              <a:spcBef>
                <a:spcPct val="0"/>
              </a:spcBef>
              <a:spcAft>
                <a:spcPct val="0"/>
              </a:spcAft>
              <a:defRPr sz="2400" b="1">
                <a:solidFill>
                  <a:schemeClr val="tx1"/>
                </a:solidFill>
                <a:latin typeface="Arial" pitchFamily="34" charset="0"/>
              </a:defRPr>
            </a:lvl9pPr>
          </a:lstStyle>
          <a:p>
            <a:r>
              <a:rPr lang="fr-CA" sz="1200" dirty="0" err="1">
                <a:solidFill>
                  <a:srgbClr val="4C25DD"/>
                </a:solidFill>
              </a:rPr>
              <a:t>Animals</a:t>
            </a:r>
            <a:r>
              <a:rPr lang="fr-CA" sz="1200" dirty="0">
                <a:solidFill>
                  <a:srgbClr val="4C25DD"/>
                </a:solidFill>
              </a:rPr>
              <a:t> </a:t>
            </a:r>
            <a:endParaRPr lang="en-US" sz="1200" dirty="0">
              <a:solidFill>
                <a:srgbClr val="4C25DD"/>
              </a:solidFill>
            </a:endParaRPr>
          </a:p>
        </p:txBody>
      </p:sp>
      <p:sp>
        <p:nvSpPr>
          <p:cNvPr id="10248" name="Text Box 84"/>
          <p:cNvSpPr txBox="1">
            <a:spLocks noChangeArrowheads="1"/>
          </p:cNvSpPr>
          <p:nvPr>
            <p:custDataLst>
              <p:tags r:id="rId7"/>
            </p:custDataLst>
          </p:nvPr>
        </p:nvSpPr>
        <p:spPr bwMode="auto">
          <a:xfrm>
            <a:off x="6698610" y="2997200"/>
            <a:ext cx="885179" cy="276999"/>
          </a:xfrm>
          <a:prstGeom prst="rect">
            <a:avLst/>
          </a:prstGeom>
          <a:solidFill>
            <a:schemeClr val="bg2"/>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7961" dir="13500000" algn="ctr" rotWithShape="0">
                    <a:srgbClr val="FCFEB9"/>
                  </a:outerShdw>
                </a:effectLst>
              </a14:hiddenEffects>
            </a:ext>
          </a:extLst>
        </p:spPr>
        <p:txBody>
          <a:bodyPr wrap="none">
            <a:spAutoFit/>
          </a:bodyPr>
          <a:lstStyle>
            <a:lvl1pPr>
              <a:defRPr sz="2400" b="1">
                <a:solidFill>
                  <a:schemeClr val="tx1"/>
                </a:solidFill>
                <a:latin typeface="Arial" pitchFamily="34" charset="0"/>
              </a:defRPr>
            </a:lvl1pPr>
            <a:lvl2pPr marL="742950" indent="-285750">
              <a:defRPr sz="2400" b="1">
                <a:solidFill>
                  <a:schemeClr val="tx1"/>
                </a:solidFill>
                <a:latin typeface="Arial" pitchFamily="34" charset="0"/>
              </a:defRPr>
            </a:lvl2pPr>
            <a:lvl3pPr marL="1143000" indent="-228600">
              <a:defRPr sz="2400" b="1">
                <a:solidFill>
                  <a:schemeClr val="tx1"/>
                </a:solidFill>
                <a:latin typeface="Arial" pitchFamily="34" charset="0"/>
              </a:defRPr>
            </a:lvl3pPr>
            <a:lvl4pPr marL="1600200" indent="-228600">
              <a:defRPr sz="2400" b="1">
                <a:solidFill>
                  <a:schemeClr val="tx1"/>
                </a:solidFill>
                <a:latin typeface="Arial" pitchFamily="34" charset="0"/>
              </a:defRPr>
            </a:lvl4pPr>
            <a:lvl5pPr marL="2057400" indent="-228600">
              <a:defRPr sz="2400" b="1">
                <a:solidFill>
                  <a:schemeClr val="tx1"/>
                </a:solidFill>
                <a:latin typeface="Arial" pitchFamily="34" charset="0"/>
              </a:defRPr>
            </a:lvl5pPr>
            <a:lvl6pPr marL="2514600" indent="-228600" eaLnBrk="0" fontAlgn="base" hangingPunct="0">
              <a:spcBef>
                <a:spcPct val="0"/>
              </a:spcBef>
              <a:spcAft>
                <a:spcPct val="0"/>
              </a:spcAft>
              <a:defRPr sz="2400" b="1">
                <a:solidFill>
                  <a:schemeClr val="tx1"/>
                </a:solidFill>
                <a:latin typeface="Arial" pitchFamily="34" charset="0"/>
              </a:defRPr>
            </a:lvl6pPr>
            <a:lvl7pPr marL="2971800" indent="-228600" eaLnBrk="0" fontAlgn="base" hangingPunct="0">
              <a:spcBef>
                <a:spcPct val="0"/>
              </a:spcBef>
              <a:spcAft>
                <a:spcPct val="0"/>
              </a:spcAft>
              <a:defRPr sz="2400" b="1">
                <a:solidFill>
                  <a:schemeClr val="tx1"/>
                </a:solidFill>
                <a:latin typeface="Arial" pitchFamily="34" charset="0"/>
              </a:defRPr>
            </a:lvl7pPr>
            <a:lvl8pPr marL="3429000" indent="-228600" eaLnBrk="0" fontAlgn="base" hangingPunct="0">
              <a:spcBef>
                <a:spcPct val="0"/>
              </a:spcBef>
              <a:spcAft>
                <a:spcPct val="0"/>
              </a:spcAft>
              <a:defRPr sz="2400" b="1">
                <a:solidFill>
                  <a:schemeClr val="tx1"/>
                </a:solidFill>
                <a:latin typeface="Arial" pitchFamily="34" charset="0"/>
              </a:defRPr>
            </a:lvl8pPr>
            <a:lvl9pPr marL="3886200" indent="-228600" eaLnBrk="0" fontAlgn="base" hangingPunct="0">
              <a:spcBef>
                <a:spcPct val="0"/>
              </a:spcBef>
              <a:spcAft>
                <a:spcPct val="0"/>
              </a:spcAft>
              <a:defRPr sz="2400" b="1">
                <a:solidFill>
                  <a:schemeClr val="tx1"/>
                </a:solidFill>
                <a:latin typeface="Arial" pitchFamily="34" charset="0"/>
              </a:defRPr>
            </a:lvl9pPr>
          </a:lstStyle>
          <a:p>
            <a:r>
              <a:rPr lang="fr-CA" sz="1200" dirty="0" err="1">
                <a:solidFill>
                  <a:srgbClr val="4C25DD"/>
                </a:solidFill>
              </a:rPr>
              <a:t>Humanity</a:t>
            </a:r>
            <a:endParaRPr lang="en-US" sz="1200" dirty="0">
              <a:solidFill>
                <a:srgbClr val="4C25DD"/>
              </a:solidFill>
            </a:endParaRPr>
          </a:p>
        </p:txBody>
      </p:sp>
      <p:sp>
        <p:nvSpPr>
          <p:cNvPr id="10249" name="Text Box 85"/>
          <p:cNvSpPr txBox="1">
            <a:spLocks noChangeArrowheads="1"/>
          </p:cNvSpPr>
          <p:nvPr>
            <p:custDataLst>
              <p:tags r:id="rId8"/>
            </p:custDataLst>
          </p:nvPr>
        </p:nvSpPr>
        <p:spPr bwMode="auto">
          <a:xfrm>
            <a:off x="6792387" y="2197159"/>
            <a:ext cx="697627" cy="276999"/>
          </a:xfrm>
          <a:prstGeom prst="rect">
            <a:avLst/>
          </a:prstGeom>
          <a:solidFill>
            <a:schemeClr val="bg2"/>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7961" dir="13500000" algn="ctr" rotWithShape="0">
                    <a:srgbClr val="FCFEB9"/>
                  </a:outerShdw>
                </a:effectLst>
              </a14:hiddenEffects>
            </a:ext>
          </a:extLst>
        </p:spPr>
        <p:txBody>
          <a:bodyPr wrap="none">
            <a:spAutoFit/>
          </a:bodyPr>
          <a:lstStyle>
            <a:lvl1pPr>
              <a:defRPr sz="2400" b="1">
                <a:solidFill>
                  <a:schemeClr val="tx1"/>
                </a:solidFill>
                <a:latin typeface="Arial" pitchFamily="34" charset="0"/>
              </a:defRPr>
            </a:lvl1pPr>
            <a:lvl2pPr marL="742950" indent="-285750">
              <a:defRPr sz="2400" b="1">
                <a:solidFill>
                  <a:schemeClr val="tx1"/>
                </a:solidFill>
                <a:latin typeface="Arial" pitchFamily="34" charset="0"/>
              </a:defRPr>
            </a:lvl2pPr>
            <a:lvl3pPr marL="1143000" indent="-228600">
              <a:defRPr sz="2400" b="1">
                <a:solidFill>
                  <a:schemeClr val="tx1"/>
                </a:solidFill>
                <a:latin typeface="Arial" pitchFamily="34" charset="0"/>
              </a:defRPr>
            </a:lvl3pPr>
            <a:lvl4pPr marL="1600200" indent="-228600">
              <a:defRPr sz="2400" b="1">
                <a:solidFill>
                  <a:schemeClr val="tx1"/>
                </a:solidFill>
                <a:latin typeface="Arial" pitchFamily="34" charset="0"/>
              </a:defRPr>
            </a:lvl4pPr>
            <a:lvl5pPr marL="2057400" indent="-228600">
              <a:defRPr sz="2400" b="1">
                <a:solidFill>
                  <a:schemeClr val="tx1"/>
                </a:solidFill>
                <a:latin typeface="Arial" pitchFamily="34" charset="0"/>
              </a:defRPr>
            </a:lvl5pPr>
            <a:lvl6pPr marL="2514600" indent="-228600" eaLnBrk="0" fontAlgn="base" hangingPunct="0">
              <a:spcBef>
                <a:spcPct val="0"/>
              </a:spcBef>
              <a:spcAft>
                <a:spcPct val="0"/>
              </a:spcAft>
              <a:defRPr sz="2400" b="1">
                <a:solidFill>
                  <a:schemeClr val="tx1"/>
                </a:solidFill>
                <a:latin typeface="Arial" pitchFamily="34" charset="0"/>
              </a:defRPr>
            </a:lvl6pPr>
            <a:lvl7pPr marL="2971800" indent="-228600" eaLnBrk="0" fontAlgn="base" hangingPunct="0">
              <a:spcBef>
                <a:spcPct val="0"/>
              </a:spcBef>
              <a:spcAft>
                <a:spcPct val="0"/>
              </a:spcAft>
              <a:defRPr sz="2400" b="1">
                <a:solidFill>
                  <a:schemeClr val="tx1"/>
                </a:solidFill>
                <a:latin typeface="Arial" pitchFamily="34" charset="0"/>
              </a:defRPr>
            </a:lvl7pPr>
            <a:lvl8pPr marL="3429000" indent="-228600" eaLnBrk="0" fontAlgn="base" hangingPunct="0">
              <a:spcBef>
                <a:spcPct val="0"/>
              </a:spcBef>
              <a:spcAft>
                <a:spcPct val="0"/>
              </a:spcAft>
              <a:defRPr sz="2400" b="1">
                <a:solidFill>
                  <a:schemeClr val="tx1"/>
                </a:solidFill>
                <a:latin typeface="Arial" pitchFamily="34" charset="0"/>
              </a:defRPr>
            </a:lvl8pPr>
            <a:lvl9pPr marL="3886200" indent="-228600" eaLnBrk="0" fontAlgn="base" hangingPunct="0">
              <a:spcBef>
                <a:spcPct val="0"/>
              </a:spcBef>
              <a:spcAft>
                <a:spcPct val="0"/>
              </a:spcAft>
              <a:defRPr sz="2400" b="1">
                <a:solidFill>
                  <a:schemeClr val="tx1"/>
                </a:solidFill>
                <a:latin typeface="Arial" pitchFamily="34" charset="0"/>
              </a:defRPr>
            </a:lvl9pPr>
          </a:lstStyle>
          <a:p>
            <a:r>
              <a:rPr lang="en-US" sz="1200" dirty="0">
                <a:solidFill>
                  <a:srgbClr val="4C25DD"/>
                </a:solidFill>
              </a:rPr>
              <a:t>Angels</a:t>
            </a:r>
          </a:p>
        </p:txBody>
      </p:sp>
      <p:sp>
        <p:nvSpPr>
          <p:cNvPr id="10250" name="Text Box 86"/>
          <p:cNvSpPr txBox="1">
            <a:spLocks noChangeArrowheads="1"/>
          </p:cNvSpPr>
          <p:nvPr>
            <p:custDataLst>
              <p:tags r:id="rId9"/>
            </p:custDataLst>
          </p:nvPr>
        </p:nvSpPr>
        <p:spPr bwMode="auto">
          <a:xfrm>
            <a:off x="6894178" y="962858"/>
            <a:ext cx="494046" cy="276999"/>
          </a:xfrm>
          <a:prstGeom prst="rect">
            <a:avLst/>
          </a:prstGeom>
          <a:solidFill>
            <a:schemeClr val="bg2"/>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7961" dir="13500000" algn="ctr" rotWithShape="0">
                    <a:srgbClr val="FCFEB9"/>
                  </a:outerShdw>
                </a:effectLst>
              </a14:hiddenEffects>
            </a:ext>
          </a:extLst>
        </p:spPr>
        <p:txBody>
          <a:bodyPr wrap="none">
            <a:spAutoFit/>
          </a:bodyPr>
          <a:lstStyle>
            <a:lvl1pPr>
              <a:defRPr sz="2400" b="1">
                <a:solidFill>
                  <a:schemeClr val="tx1"/>
                </a:solidFill>
                <a:latin typeface="Arial" pitchFamily="34" charset="0"/>
              </a:defRPr>
            </a:lvl1pPr>
            <a:lvl2pPr marL="742950" indent="-285750">
              <a:defRPr sz="2400" b="1">
                <a:solidFill>
                  <a:schemeClr val="tx1"/>
                </a:solidFill>
                <a:latin typeface="Arial" pitchFamily="34" charset="0"/>
              </a:defRPr>
            </a:lvl2pPr>
            <a:lvl3pPr marL="1143000" indent="-228600">
              <a:defRPr sz="2400" b="1">
                <a:solidFill>
                  <a:schemeClr val="tx1"/>
                </a:solidFill>
                <a:latin typeface="Arial" pitchFamily="34" charset="0"/>
              </a:defRPr>
            </a:lvl3pPr>
            <a:lvl4pPr marL="1600200" indent="-228600">
              <a:defRPr sz="2400" b="1">
                <a:solidFill>
                  <a:schemeClr val="tx1"/>
                </a:solidFill>
                <a:latin typeface="Arial" pitchFamily="34" charset="0"/>
              </a:defRPr>
            </a:lvl4pPr>
            <a:lvl5pPr marL="2057400" indent="-228600">
              <a:defRPr sz="2400" b="1">
                <a:solidFill>
                  <a:schemeClr val="tx1"/>
                </a:solidFill>
                <a:latin typeface="Arial" pitchFamily="34" charset="0"/>
              </a:defRPr>
            </a:lvl5pPr>
            <a:lvl6pPr marL="2514600" indent="-228600" eaLnBrk="0" fontAlgn="base" hangingPunct="0">
              <a:spcBef>
                <a:spcPct val="0"/>
              </a:spcBef>
              <a:spcAft>
                <a:spcPct val="0"/>
              </a:spcAft>
              <a:defRPr sz="2400" b="1">
                <a:solidFill>
                  <a:schemeClr val="tx1"/>
                </a:solidFill>
                <a:latin typeface="Arial" pitchFamily="34" charset="0"/>
              </a:defRPr>
            </a:lvl6pPr>
            <a:lvl7pPr marL="2971800" indent="-228600" eaLnBrk="0" fontAlgn="base" hangingPunct="0">
              <a:spcBef>
                <a:spcPct val="0"/>
              </a:spcBef>
              <a:spcAft>
                <a:spcPct val="0"/>
              </a:spcAft>
              <a:defRPr sz="2400" b="1">
                <a:solidFill>
                  <a:schemeClr val="tx1"/>
                </a:solidFill>
                <a:latin typeface="Arial" pitchFamily="34" charset="0"/>
              </a:defRPr>
            </a:lvl7pPr>
            <a:lvl8pPr marL="3429000" indent="-228600" eaLnBrk="0" fontAlgn="base" hangingPunct="0">
              <a:spcBef>
                <a:spcPct val="0"/>
              </a:spcBef>
              <a:spcAft>
                <a:spcPct val="0"/>
              </a:spcAft>
              <a:defRPr sz="2400" b="1">
                <a:solidFill>
                  <a:schemeClr val="tx1"/>
                </a:solidFill>
                <a:latin typeface="Arial" pitchFamily="34" charset="0"/>
              </a:defRPr>
            </a:lvl8pPr>
            <a:lvl9pPr marL="3886200" indent="-228600" eaLnBrk="0" fontAlgn="base" hangingPunct="0">
              <a:spcBef>
                <a:spcPct val="0"/>
              </a:spcBef>
              <a:spcAft>
                <a:spcPct val="0"/>
              </a:spcAft>
              <a:defRPr sz="2400" b="1">
                <a:solidFill>
                  <a:schemeClr val="tx1"/>
                </a:solidFill>
                <a:latin typeface="Arial" pitchFamily="34" charset="0"/>
              </a:defRPr>
            </a:lvl9pPr>
          </a:lstStyle>
          <a:p>
            <a:r>
              <a:rPr lang="fr-CA" sz="1200" dirty="0" err="1">
                <a:solidFill>
                  <a:srgbClr val="4C25DD"/>
                </a:solidFill>
              </a:rPr>
              <a:t>God</a:t>
            </a:r>
            <a:endParaRPr lang="en-US" sz="1200" dirty="0">
              <a:solidFill>
                <a:srgbClr val="4C25DD"/>
              </a:solidFill>
            </a:endParaRPr>
          </a:p>
        </p:txBody>
      </p:sp>
      <p:sp>
        <p:nvSpPr>
          <p:cNvPr id="10251" name="Rectangle 87"/>
          <p:cNvSpPr>
            <a:spLocks noChangeArrowheads="1"/>
          </p:cNvSpPr>
          <p:nvPr>
            <p:custDataLst>
              <p:tags r:id="rId10"/>
            </p:custDataLst>
          </p:nvPr>
        </p:nvSpPr>
        <p:spPr bwMode="auto">
          <a:xfrm>
            <a:off x="4914106" y="5445125"/>
            <a:ext cx="4140200" cy="581025"/>
          </a:xfrm>
          <a:prstGeom prst="rect">
            <a:avLst/>
          </a:prstGeom>
          <a:solidFill>
            <a:schemeClr val="bg2"/>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7961" dir="13500000" algn="ctr" rotWithShape="0">
                    <a:srgbClr val="FCFEB9"/>
                  </a:outerShdw>
                </a:effectLst>
              </a14:hiddenEffects>
            </a:ext>
          </a:extLst>
        </p:spPr>
        <p:txBody>
          <a:bodyPr anchor="ctr">
            <a:spAutoFit/>
          </a:bodyPr>
          <a:lstStyle/>
          <a:p>
            <a:pPr algn="r"/>
            <a:r>
              <a:rPr lang="en-US" sz="1600" b="0" dirty="0">
                <a:solidFill>
                  <a:srgbClr val="4C25DD"/>
                </a:solidFill>
              </a:rPr>
              <a:t>Drawing of </a:t>
            </a:r>
            <a:r>
              <a:rPr lang="en-US" sz="1600" b="0" i="1" dirty="0" err="1">
                <a:solidFill>
                  <a:srgbClr val="4C25DD"/>
                </a:solidFill>
              </a:rPr>
              <a:t>scala</a:t>
            </a:r>
            <a:r>
              <a:rPr lang="en-US" sz="1600" b="0" i="1" dirty="0">
                <a:solidFill>
                  <a:srgbClr val="4C25DD"/>
                </a:solidFill>
              </a:rPr>
              <a:t> </a:t>
            </a:r>
            <a:r>
              <a:rPr lang="en-US" sz="1600" b="0" i="1" dirty="0" err="1">
                <a:solidFill>
                  <a:srgbClr val="4C25DD"/>
                </a:solidFill>
              </a:rPr>
              <a:t>naturæ</a:t>
            </a:r>
            <a:r>
              <a:rPr lang="en-US" sz="1600" b="0" dirty="0">
                <a:solidFill>
                  <a:srgbClr val="4C25DD"/>
                </a:solidFill>
              </a:rPr>
              <a:t> by </a:t>
            </a:r>
            <a:r>
              <a:rPr lang="en-US" sz="1600" b="0" dirty="0" err="1">
                <a:solidFill>
                  <a:srgbClr val="4C25DD"/>
                </a:solidFill>
              </a:rPr>
              <a:t>Didadus</a:t>
            </a:r>
            <a:r>
              <a:rPr lang="en-US" sz="1600" b="0" dirty="0">
                <a:solidFill>
                  <a:srgbClr val="4C25DD"/>
                </a:solidFill>
              </a:rPr>
              <a:t> </a:t>
            </a:r>
            <a:r>
              <a:rPr lang="en-US" sz="1600" b="0" dirty="0" err="1">
                <a:solidFill>
                  <a:srgbClr val="4C25DD"/>
                </a:solidFill>
              </a:rPr>
              <a:t>Valades</a:t>
            </a:r>
            <a:r>
              <a:rPr lang="en-US" sz="1600" dirty="0">
                <a:solidFill>
                  <a:srgbClr val="4C25DD"/>
                </a:solidFill>
              </a:rPr>
              <a:t>, </a:t>
            </a:r>
            <a:r>
              <a:rPr lang="en-US" sz="1600" b="0" i="1" dirty="0" err="1">
                <a:solidFill>
                  <a:srgbClr val="4C25DD"/>
                </a:solidFill>
              </a:rPr>
              <a:t>Rhetorica</a:t>
            </a:r>
            <a:r>
              <a:rPr lang="en-US" sz="1600" b="0" i="1" dirty="0">
                <a:solidFill>
                  <a:srgbClr val="4C25DD"/>
                </a:solidFill>
              </a:rPr>
              <a:t> Christiana</a:t>
            </a:r>
            <a:r>
              <a:rPr lang="en-US" sz="1600" b="0" dirty="0">
                <a:solidFill>
                  <a:srgbClr val="4C25DD"/>
                </a:solidFill>
              </a:rPr>
              <a:t> (1579)</a:t>
            </a:r>
            <a:r>
              <a:rPr lang="en-US" sz="1600" dirty="0">
                <a:solidFill>
                  <a:srgbClr val="4C25DD"/>
                </a:solidFill>
              </a:rPr>
              <a:t> </a:t>
            </a:r>
          </a:p>
        </p:txBody>
      </p:sp>
    </p:spTree>
    <p:extLst>
      <p:ext uri="{BB962C8B-B14F-4D97-AF65-F5344CB8AC3E}">
        <p14:creationId xmlns:p14="http://schemas.microsoft.com/office/powerpoint/2010/main" val="26633006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Grp="1" noChangeArrowheads="1"/>
          </p:cNvSpPr>
          <p:nvPr>
            <p:ph type="title"/>
            <p:custDataLst>
              <p:tags r:id="rId1"/>
            </p:custDataLst>
          </p:nvPr>
        </p:nvSpPr>
        <p:spPr/>
        <p:txBody>
          <a:bodyPr/>
          <a:lstStyle/>
          <a:p>
            <a:pPr>
              <a:defRPr/>
            </a:pPr>
            <a:r>
              <a:rPr lang="en-US" sz="3400" dirty="0">
                <a:hlinkClick r:id="rId10" tooltip="Agrandir"/>
              </a:rPr>
              <a:t> </a:t>
            </a:r>
            <a:br>
              <a:rPr lang="en-US" sz="3400" dirty="0"/>
            </a:br>
            <a:endParaRPr lang="en-US" sz="3400" dirty="0"/>
          </a:p>
        </p:txBody>
      </p:sp>
      <p:sp>
        <p:nvSpPr>
          <p:cNvPr id="11267" name="Rectangle 3"/>
          <p:cNvSpPr>
            <a:spLocks noGrp="1" noChangeArrowheads="1"/>
          </p:cNvSpPr>
          <p:nvPr>
            <p:ph type="body" idx="1"/>
            <p:custDataLst>
              <p:tags r:id="rId2"/>
            </p:custDataLst>
          </p:nvPr>
        </p:nvSpPr>
        <p:spPr>
          <a:xfrm>
            <a:off x="449263" y="924719"/>
            <a:ext cx="7680325" cy="2376488"/>
          </a:xfrm>
        </p:spPr>
        <p:txBody>
          <a:bodyPr/>
          <a:lstStyle/>
          <a:p>
            <a:pPr>
              <a:lnSpc>
                <a:spcPct val="80000"/>
              </a:lnSpc>
            </a:pPr>
            <a:r>
              <a:rPr lang="en-CA" sz="2000" dirty="0"/>
              <a:t>Renaissance in Europe (14</a:t>
            </a:r>
            <a:r>
              <a:rPr lang="en-CA" sz="2000" baseline="30000" dirty="0"/>
              <a:t>th</a:t>
            </a:r>
            <a:r>
              <a:rPr lang="en-CA" sz="2000" dirty="0"/>
              <a:t> to 17</a:t>
            </a:r>
            <a:r>
              <a:rPr lang="en-CA" sz="2000" baseline="30000" dirty="0"/>
              <a:t>th</a:t>
            </a:r>
            <a:r>
              <a:rPr lang="en-CA" sz="2000" dirty="0"/>
              <a:t> century):</a:t>
            </a:r>
          </a:p>
          <a:p>
            <a:pPr lvl="1">
              <a:lnSpc>
                <a:spcPct val="80000"/>
              </a:lnSpc>
            </a:pPr>
            <a:r>
              <a:rPr lang="en-CA" sz="2000" dirty="0"/>
              <a:t>Back to nature (great expeditions + discoveries)</a:t>
            </a:r>
          </a:p>
          <a:p>
            <a:pPr lvl="1">
              <a:lnSpc>
                <a:spcPct val="80000"/>
              </a:lnSpc>
            </a:pPr>
            <a:r>
              <a:rPr lang="en-CA" sz="2000" dirty="0"/>
              <a:t>Power of </a:t>
            </a:r>
            <a:r>
              <a:rPr lang="en-GB" sz="2000" u="sng" dirty="0">
                <a:solidFill>
                  <a:schemeClr val="tx2"/>
                </a:solidFill>
              </a:rPr>
              <a:t>religion</a:t>
            </a:r>
            <a:r>
              <a:rPr lang="en-CA" sz="2000" dirty="0"/>
              <a:t> is progressively challenged</a:t>
            </a:r>
          </a:p>
          <a:p>
            <a:pPr>
              <a:lnSpc>
                <a:spcPct val="80000"/>
              </a:lnSpc>
            </a:pPr>
            <a:r>
              <a:rPr lang="en-CA" sz="2000" dirty="0"/>
              <a:t>French Revolution (end of the 18</a:t>
            </a:r>
            <a:r>
              <a:rPr lang="en-CA" sz="2000" baseline="30000" dirty="0"/>
              <a:t>th</a:t>
            </a:r>
            <a:r>
              <a:rPr lang="en-CA" sz="2000" dirty="0"/>
              <a:t> century)</a:t>
            </a:r>
          </a:p>
          <a:p>
            <a:pPr lvl="1">
              <a:lnSpc>
                <a:spcPct val="80000"/>
              </a:lnSpc>
            </a:pPr>
            <a:r>
              <a:rPr lang="en-CA" sz="2000" dirty="0"/>
              <a:t>Challenge of ordered systems (monarchy) for an active pursuit of progress. </a:t>
            </a:r>
          </a:p>
          <a:p>
            <a:pPr lvl="1">
              <a:lnSpc>
                <a:spcPct val="80000"/>
              </a:lnSpc>
            </a:pPr>
            <a:r>
              <a:rPr lang="en-CA" sz="2000" dirty="0"/>
              <a:t>More open-mindedness towards science.  </a:t>
            </a:r>
          </a:p>
        </p:txBody>
      </p:sp>
      <p:sp>
        <p:nvSpPr>
          <p:cNvPr id="92165" name="Rectangle 5"/>
          <p:cNvSpPr>
            <a:spLocks noChangeArrowheads="1"/>
          </p:cNvSpPr>
          <p:nvPr>
            <p:custDataLst>
              <p:tags r:id="rId3"/>
            </p:custDataLst>
          </p:nvPr>
        </p:nvSpPr>
        <p:spPr bwMode="auto">
          <a:xfrm>
            <a:off x="614513" y="110332"/>
            <a:ext cx="7515075" cy="1143000"/>
          </a:xfrm>
          <a:prstGeom prst="rect">
            <a:avLst/>
          </a:prstGeom>
          <a:noFill/>
          <a:ln>
            <a:noFill/>
          </a:ln>
          <a:effectLst>
            <a:outerShdw dist="17961" dir="13500000" algn="ctr" rotWithShape="0">
              <a:srgbClr val="FFFFCC"/>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nchor="ctr"/>
          <a:lstStyle/>
          <a:p>
            <a:pPr>
              <a:defRPr/>
            </a:pPr>
            <a:r>
              <a:rPr lang="en-US" sz="2800" dirty="0">
                <a:solidFill>
                  <a:schemeClr val="tx2"/>
                </a:solidFill>
                <a:effectLst>
                  <a:outerShdw blurRad="38100" dist="38100" dir="2700000" algn="tl">
                    <a:srgbClr val="000000"/>
                  </a:outerShdw>
                </a:effectLst>
                <a:latin typeface="Arial" charset="0"/>
              </a:rPr>
              <a:t>2.4 From Fixity of Species to </a:t>
            </a:r>
            <a:r>
              <a:rPr lang="en-US" sz="2800" dirty="0" err="1">
                <a:solidFill>
                  <a:schemeClr val="tx2"/>
                </a:solidFill>
                <a:effectLst>
                  <a:outerShdw blurRad="38100" dist="38100" dir="2700000" algn="tl">
                    <a:srgbClr val="000000"/>
                  </a:outerShdw>
                </a:effectLst>
                <a:latin typeface="Arial" charset="0"/>
              </a:rPr>
              <a:t>Transformism</a:t>
            </a:r>
            <a:br>
              <a:rPr lang="en-US" sz="2800" dirty="0">
                <a:solidFill>
                  <a:schemeClr val="tx2"/>
                </a:solidFill>
                <a:effectLst>
                  <a:outerShdw blurRad="38100" dist="38100" dir="2700000" algn="tl">
                    <a:srgbClr val="000000"/>
                  </a:outerShdw>
                </a:effectLst>
                <a:latin typeface="Arial" charset="0"/>
              </a:rPr>
            </a:br>
            <a:r>
              <a:rPr lang="en-US" sz="2800" dirty="0">
                <a:solidFill>
                  <a:schemeClr val="tx2"/>
                </a:solidFill>
                <a:effectLst>
                  <a:outerShdw blurRad="38100" dist="38100" dir="2700000" algn="tl">
                    <a:srgbClr val="000000"/>
                  </a:outerShdw>
                </a:effectLst>
                <a:latin typeface="Arial" charset="0"/>
              </a:rPr>
              <a:t>	</a:t>
            </a:r>
            <a:endParaRPr lang="en-US" dirty="0">
              <a:solidFill>
                <a:schemeClr val="tx2"/>
              </a:solidFill>
              <a:effectLst>
                <a:outerShdw blurRad="38100" dist="38100" dir="2700000" algn="tl">
                  <a:srgbClr val="000000"/>
                </a:outerShdw>
              </a:effectLst>
              <a:latin typeface="Arial" charset="0"/>
            </a:endParaRPr>
          </a:p>
        </p:txBody>
      </p:sp>
      <p:pic>
        <p:nvPicPr>
          <p:cNvPr id="11269" name="Picture 7" descr="Fichier:Prise de la Bastille.jpg">
            <a:hlinkClick r:id="rId11"/>
          </p:cNvPr>
          <p:cNvPicPr>
            <a:picLocks noChangeAspect="1" noChangeArrowheads="1"/>
          </p:cNvPicPr>
          <p:nvPr>
            <p:custDataLst>
              <p:tags r:id="rId4"/>
            </p:custDataLst>
          </p:nvPr>
        </p:nvPicPr>
        <p:blipFill>
          <a:blip r:embed="rId12" cstate="email">
            <a:extLst>
              <a:ext uri="{28A0092B-C50C-407E-A947-70E740481C1C}">
                <a14:useLocalDpi xmlns:a14="http://schemas.microsoft.com/office/drawing/2010/main"/>
              </a:ext>
            </a:extLst>
          </a:blip>
          <a:srcRect/>
          <a:stretch>
            <a:fillRect/>
          </a:stretch>
        </p:blipFill>
        <p:spPr bwMode="auto">
          <a:xfrm>
            <a:off x="971550" y="3465513"/>
            <a:ext cx="3168650" cy="2373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70" name="Text Box 8"/>
          <p:cNvSpPr txBox="1">
            <a:spLocks noChangeArrowheads="1"/>
          </p:cNvSpPr>
          <p:nvPr>
            <p:custDataLst>
              <p:tags r:id="rId5"/>
            </p:custDataLst>
          </p:nvPr>
        </p:nvSpPr>
        <p:spPr bwMode="auto">
          <a:xfrm>
            <a:off x="1146675" y="5876925"/>
            <a:ext cx="2860078" cy="276999"/>
          </a:xfrm>
          <a:prstGeom prst="rect">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wrap="none">
            <a:spAutoFit/>
          </a:bodyPr>
          <a:lstStyle>
            <a:lvl1pPr>
              <a:defRPr sz="2400" b="1">
                <a:solidFill>
                  <a:schemeClr val="tx1"/>
                </a:solidFill>
                <a:latin typeface="Arial" pitchFamily="34" charset="0"/>
              </a:defRPr>
            </a:lvl1pPr>
            <a:lvl2pPr marL="742950" indent="-285750">
              <a:defRPr sz="2400" b="1">
                <a:solidFill>
                  <a:schemeClr val="tx1"/>
                </a:solidFill>
                <a:latin typeface="Arial" pitchFamily="34" charset="0"/>
              </a:defRPr>
            </a:lvl2pPr>
            <a:lvl3pPr marL="1143000" indent="-228600">
              <a:defRPr sz="2400" b="1">
                <a:solidFill>
                  <a:schemeClr val="tx1"/>
                </a:solidFill>
                <a:latin typeface="Arial" pitchFamily="34" charset="0"/>
              </a:defRPr>
            </a:lvl3pPr>
            <a:lvl4pPr marL="1600200" indent="-228600">
              <a:defRPr sz="2400" b="1">
                <a:solidFill>
                  <a:schemeClr val="tx1"/>
                </a:solidFill>
                <a:latin typeface="Arial" pitchFamily="34" charset="0"/>
              </a:defRPr>
            </a:lvl4pPr>
            <a:lvl5pPr marL="2057400" indent="-228600">
              <a:defRPr sz="2400" b="1">
                <a:solidFill>
                  <a:schemeClr val="tx1"/>
                </a:solidFill>
                <a:latin typeface="Arial" pitchFamily="34" charset="0"/>
              </a:defRPr>
            </a:lvl5pPr>
            <a:lvl6pPr marL="2514600" indent="-228600" eaLnBrk="0" fontAlgn="base" hangingPunct="0">
              <a:spcBef>
                <a:spcPct val="0"/>
              </a:spcBef>
              <a:spcAft>
                <a:spcPct val="0"/>
              </a:spcAft>
              <a:defRPr sz="2400" b="1">
                <a:solidFill>
                  <a:schemeClr val="tx1"/>
                </a:solidFill>
                <a:latin typeface="Arial" pitchFamily="34" charset="0"/>
              </a:defRPr>
            </a:lvl6pPr>
            <a:lvl7pPr marL="2971800" indent="-228600" eaLnBrk="0" fontAlgn="base" hangingPunct="0">
              <a:spcBef>
                <a:spcPct val="0"/>
              </a:spcBef>
              <a:spcAft>
                <a:spcPct val="0"/>
              </a:spcAft>
              <a:defRPr sz="2400" b="1">
                <a:solidFill>
                  <a:schemeClr val="tx1"/>
                </a:solidFill>
                <a:latin typeface="Arial" pitchFamily="34" charset="0"/>
              </a:defRPr>
            </a:lvl7pPr>
            <a:lvl8pPr marL="3429000" indent="-228600" eaLnBrk="0" fontAlgn="base" hangingPunct="0">
              <a:spcBef>
                <a:spcPct val="0"/>
              </a:spcBef>
              <a:spcAft>
                <a:spcPct val="0"/>
              </a:spcAft>
              <a:defRPr sz="2400" b="1">
                <a:solidFill>
                  <a:schemeClr val="tx1"/>
                </a:solidFill>
                <a:latin typeface="Arial" pitchFamily="34" charset="0"/>
              </a:defRPr>
            </a:lvl8pPr>
            <a:lvl9pPr marL="3886200" indent="-228600" eaLnBrk="0" fontAlgn="base" hangingPunct="0">
              <a:spcBef>
                <a:spcPct val="0"/>
              </a:spcBef>
              <a:spcAft>
                <a:spcPct val="0"/>
              </a:spcAft>
              <a:defRPr sz="2400" b="1">
                <a:solidFill>
                  <a:schemeClr val="tx1"/>
                </a:solidFill>
                <a:latin typeface="Arial" pitchFamily="34" charset="0"/>
              </a:defRPr>
            </a:lvl9pPr>
          </a:lstStyle>
          <a:p>
            <a:r>
              <a:rPr lang="fr-CA" sz="1200" dirty="0"/>
              <a:t>Capture of the Bastille; 14 July 1789 </a:t>
            </a:r>
            <a:endParaRPr lang="en-US" sz="1200" dirty="0"/>
          </a:p>
        </p:txBody>
      </p:sp>
      <p:pic>
        <p:nvPicPr>
          <p:cNvPr id="11271" name="Picture 10" descr="Fichier:Columbus Taking Possession.jpg">
            <a:hlinkClick r:id="rId13"/>
          </p:cNvPr>
          <p:cNvPicPr>
            <a:picLocks noChangeAspect="1" noChangeArrowheads="1"/>
          </p:cNvPicPr>
          <p:nvPr>
            <p:custDataLst>
              <p:tags r:id="rId6"/>
            </p:custDataLst>
          </p:nvPr>
        </p:nvPicPr>
        <p:blipFill>
          <a:blip r:embed="rId14" cstate="email">
            <a:extLst>
              <a:ext uri="{28A0092B-C50C-407E-A947-70E740481C1C}">
                <a14:useLocalDpi xmlns:a14="http://schemas.microsoft.com/office/drawing/2010/main"/>
              </a:ext>
            </a:extLst>
          </a:blip>
          <a:srcRect/>
          <a:stretch>
            <a:fillRect/>
          </a:stretch>
        </p:blipFill>
        <p:spPr bwMode="auto">
          <a:xfrm>
            <a:off x="4787900" y="3500438"/>
            <a:ext cx="3143250" cy="2381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72" name="Text Box 11"/>
          <p:cNvSpPr txBox="1">
            <a:spLocks noChangeArrowheads="1"/>
          </p:cNvSpPr>
          <p:nvPr>
            <p:custDataLst>
              <p:tags r:id="rId7"/>
            </p:custDataLst>
          </p:nvPr>
        </p:nvSpPr>
        <p:spPr bwMode="auto">
          <a:xfrm>
            <a:off x="4470674" y="5876925"/>
            <a:ext cx="3777701" cy="276999"/>
          </a:xfrm>
          <a:prstGeom prst="rect">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wrap="none">
            <a:spAutoFit/>
          </a:bodyPr>
          <a:lstStyle>
            <a:lvl1pPr>
              <a:defRPr sz="2400" b="1">
                <a:solidFill>
                  <a:schemeClr val="tx1"/>
                </a:solidFill>
                <a:latin typeface="Arial" pitchFamily="34" charset="0"/>
              </a:defRPr>
            </a:lvl1pPr>
            <a:lvl2pPr marL="742950" indent="-285750">
              <a:defRPr sz="2400" b="1">
                <a:solidFill>
                  <a:schemeClr val="tx1"/>
                </a:solidFill>
                <a:latin typeface="Arial" pitchFamily="34" charset="0"/>
              </a:defRPr>
            </a:lvl2pPr>
            <a:lvl3pPr marL="1143000" indent="-228600">
              <a:defRPr sz="2400" b="1">
                <a:solidFill>
                  <a:schemeClr val="tx1"/>
                </a:solidFill>
                <a:latin typeface="Arial" pitchFamily="34" charset="0"/>
              </a:defRPr>
            </a:lvl3pPr>
            <a:lvl4pPr marL="1600200" indent="-228600">
              <a:defRPr sz="2400" b="1">
                <a:solidFill>
                  <a:schemeClr val="tx1"/>
                </a:solidFill>
                <a:latin typeface="Arial" pitchFamily="34" charset="0"/>
              </a:defRPr>
            </a:lvl4pPr>
            <a:lvl5pPr marL="2057400" indent="-228600">
              <a:defRPr sz="2400" b="1">
                <a:solidFill>
                  <a:schemeClr val="tx1"/>
                </a:solidFill>
                <a:latin typeface="Arial" pitchFamily="34" charset="0"/>
              </a:defRPr>
            </a:lvl5pPr>
            <a:lvl6pPr marL="2514600" indent="-228600" eaLnBrk="0" fontAlgn="base" hangingPunct="0">
              <a:spcBef>
                <a:spcPct val="0"/>
              </a:spcBef>
              <a:spcAft>
                <a:spcPct val="0"/>
              </a:spcAft>
              <a:defRPr sz="2400" b="1">
                <a:solidFill>
                  <a:schemeClr val="tx1"/>
                </a:solidFill>
                <a:latin typeface="Arial" pitchFamily="34" charset="0"/>
              </a:defRPr>
            </a:lvl6pPr>
            <a:lvl7pPr marL="2971800" indent="-228600" eaLnBrk="0" fontAlgn="base" hangingPunct="0">
              <a:spcBef>
                <a:spcPct val="0"/>
              </a:spcBef>
              <a:spcAft>
                <a:spcPct val="0"/>
              </a:spcAft>
              <a:defRPr sz="2400" b="1">
                <a:solidFill>
                  <a:schemeClr val="tx1"/>
                </a:solidFill>
                <a:latin typeface="Arial" pitchFamily="34" charset="0"/>
              </a:defRPr>
            </a:lvl7pPr>
            <a:lvl8pPr marL="3429000" indent="-228600" eaLnBrk="0" fontAlgn="base" hangingPunct="0">
              <a:spcBef>
                <a:spcPct val="0"/>
              </a:spcBef>
              <a:spcAft>
                <a:spcPct val="0"/>
              </a:spcAft>
              <a:defRPr sz="2400" b="1">
                <a:solidFill>
                  <a:schemeClr val="tx1"/>
                </a:solidFill>
                <a:latin typeface="Arial" pitchFamily="34" charset="0"/>
              </a:defRPr>
            </a:lvl8pPr>
            <a:lvl9pPr marL="3886200" indent="-228600" eaLnBrk="0" fontAlgn="base" hangingPunct="0">
              <a:spcBef>
                <a:spcPct val="0"/>
              </a:spcBef>
              <a:spcAft>
                <a:spcPct val="0"/>
              </a:spcAft>
              <a:defRPr sz="2400" b="1">
                <a:solidFill>
                  <a:schemeClr val="tx1"/>
                </a:solidFill>
                <a:latin typeface="Arial" pitchFamily="34" charset="0"/>
              </a:defRPr>
            </a:lvl9pPr>
          </a:lstStyle>
          <a:p>
            <a:r>
              <a:rPr lang="fr-CA" sz="1200" dirty="0" err="1"/>
              <a:t>Arrival</a:t>
            </a:r>
            <a:r>
              <a:rPr lang="fr-CA" sz="1200" dirty="0"/>
              <a:t> of Christopher Columbus in </a:t>
            </a:r>
            <a:r>
              <a:rPr lang="fr-CA" sz="1200" dirty="0" err="1"/>
              <a:t>America</a:t>
            </a:r>
            <a:r>
              <a:rPr lang="fr-CA" sz="1200" dirty="0"/>
              <a:t> 1492</a:t>
            </a:r>
            <a:endParaRPr lang="en-US" sz="1200" dirty="0"/>
          </a:p>
        </p:txBody>
      </p:sp>
    </p:spTree>
    <p:extLst>
      <p:ext uri="{BB962C8B-B14F-4D97-AF65-F5344CB8AC3E}">
        <p14:creationId xmlns:p14="http://schemas.microsoft.com/office/powerpoint/2010/main" val="24687023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e 8"/>
          <p:cNvGrpSpPr>
            <a:grpSpLocks/>
          </p:cNvGrpSpPr>
          <p:nvPr>
            <p:custDataLst>
              <p:tags r:id="rId1"/>
            </p:custDataLst>
          </p:nvPr>
        </p:nvGrpSpPr>
        <p:grpSpPr bwMode="auto">
          <a:xfrm>
            <a:off x="2466021" y="188912"/>
            <a:ext cx="6522082" cy="5852078"/>
            <a:chOff x="-1926883" y="260647"/>
            <a:chExt cx="6523251" cy="5852018"/>
          </a:xfrm>
        </p:grpSpPr>
        <p:pic>
          <p:nvPicPr>
            <p:cNvPr id="3" name="Picture 2" descr="http://medias.lepost.fr/ill/2009/12/23/h-20-1855682-1261600700.JPG"/>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200501" y="260647"/>
              <a:ext cx="4395867" cy="5852018"/>
            </a:xfrm>
            <a:prstGeom prst="rect">
              <a:avLst/>
            </a:prstGeom>
            <a:noFill/>
            <a:ln>
              <a:solidFill>
                <a:schemeClr val="bg1">
                  <a:lumMod val="10000"/>
                </a:schemeClr>
              </a:solidFill>
            </a:ln>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4" name="ZoneTexte 3"/>
            <p:cNvSpPr txBox="1">
              <a:spLocks noChangeArrowheads="1"/>
            </p:cNvSpPr>
            <p:nvPr/>
          </p:nvSpPr>
          <p:spPr bwMode="auto">
            <a:xfrm>
              <a:off x="-1926883" y="5743333"/>
              <a:ext cx="17107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b="1">
                  <a:solidFill>
                    <a:schemeClr val="tx1"/>
                  </a:solidFill>
                  <a:latin typeface="Arial" pitchFamily="34" charset="0"/>
                </a:defRPr>
              </a:lvl1pPr>
              <a:lvl2pPr marL="742950" indent="-285750">
                <a:defRPr b="1">
                  <a:solidFill>
                    <a:schemeClr val="tx1"/>
                  </a:solidFill>
                  <a:latin typeface="Arial" pitchFamily="34" charset="0"/>
                </a:defRPr>
              </a:lvl2pPr>
              <a:lvl3pPr marL="1143000" indent="-228600">
                <a:defRPr b="1">
                  <a:solidFill>
                    <a:schemeClr val="tx1"/>
                  </a:solidFill>
                  <a:latin typeface="Arial" pitchFamily="34" charset="0"/>
                </a:defRPr>
              </a:lvl3pPr>
              <a:lvl4pPr marL="1600200" indent="-228600">
                <a:defRPr b="1">
                  <a:solidFill>
                    <a:schemeClr val="tx1"/>
                  </a:solidFill>
                  <a:latin typeface="Arial" pitchFamily="34" charset="0"/>
                </a:defRPr>
              </a:lvl4pPr>
              <a:lvl5pPr marL="2057400" indent="-228600">
                <a:defRPr b="1">
                  <a:solidFill>
                    <a:schemeClr val="tx1"/>
                  </a:solidFill>
                  <a:latin typeface="Arial" pitchFamily="34" charset="0"/>
                </a:defRPr>
              </a:lvl5pPr>
              <a:lvl6pPr marL="2514600" indent="-228600" eaLnBrk="0" fontAlgn="base" hangingPunct="0">
                <a:spcBef>
                  <a:spcPct val="0"/>
                </a:spcBef>
                <a:spcAft>
                  <a:spcPct val="0"/>
                </a:spcAft>
                <a:defRPr b="1">
                  <a:solidFill>
                    <a:schemeClr val="tx1"/>
                  </a:solidFill>
                  <a:latin typeface="Arial" pitchFamily="34" charset="0"/>
                </a:defRPr>
              </a:lvl6pPr>
              <a:lvl7pPr marL="2971800" indent="-228600" eaLnBrk="0" fontAlgn="base" hangingPunct="0">
                <a:spcBef>
                  <a:spcPct val="0"/>
                </a:spcBef>
                <a:spcAft>
                  <a:spcPct val="0"/>
                </a:spcAft>
                <a:defRPr b="1">
                  <a:solidFill>
                    <a:schemeClr val="tx1"/>
                  </a:solidFill>
                  <a:latin typeface="Arial" pitchFamily="34" charset="0"/>
                </a:defRPr>
              </a:lvl7pPr>
              <a:lvl8pPr marL="3429000" indent="-228600" eaLnBrk="0" fontAlgn="base" hangingPunct="0">
                <a:spcBef>
                  <a:spcPct val="0"/>
                </a:spcBef>
                <a:spcAft>
                  <a:spcPct val="0"/>
                </a:spcAft>
                <a:defRPr b="1">
                  <a:solidFill>
                    <a:schemeClr val="tx1"/>
                  </a:solidFill>
                  <a:latin typeface="Arial" pitchFamily="34" charset="0"/>
                </a:defRPr>
              </a:lvl8pPr>
              <a:lvl9pPr marL="3886200" indent="-228600" eaLnBrk="0" fontAlgn="base" hangingPunct="0">
                <a:spcBef>
                  <a:spcPct val="0"/>
                </a:spcBef>
                <a:spcAft>
                  <a:spcPct val="0"/>
                </a:spcAft>
                <a:defRPr b="1">
                  <a:solidFill>
                    <a:schemeClr val="tx1"/>
                  </a:solidFill>
                  <a:latin typeface="Arial" pitchFamily="34" charset="0"/>
                </a:defRPr>
              </a:lvl9pPr>
            </a:lstStyle>
            <a:p>
              <a:r>
                <a:rPr lang="fr-CA" dirty="0"/>
                <a:t>Bonnet (1745)</a:t>
              </a:r>
              <a:endParaRPr lang="en-CA" dirty="0"/>
            </a:p>
          </p:txBody>
        </p:sp>
      </p:grpSp>
      <p:sp>
        <p:nvSpPr>
          <p:cNvPr id="5" name="Rectangle 4"/>
          <p:cNvSpPr/>
          <p:nvPr>
            <p:custDataLst>
              <p:tags r:id="rId2"/>
            </p:custDataLst>
          </p:nvPr>
        </p:nvSpPr>
        <p:spPr>
          <a:xfrm>
            <a:off x="141008" y="1628800"/>
            <a:ext cx="4572000" cy="3785652"/>
          </a:xfrm>
          <a:prstGeom prst="rect">
            <a:avLst/>
          </a:prstGeom>
        </p:spPr>
        <p:txBody>
          <a:bodyPr>
            <a:spAutoFit/>
          </a:bodyPr>
          <a:lstStyle/>
          <a:p>
            <a:r>
              <a:rPr lang="en-CA" dirty="0"/>
              <a:t>During and immediately after the Renaissance, there’s a return towards experimentation and the observation of nature. </a:t>
            </a:r>
          </a:p>
          <a:p>
            <a:endParaRPr lang="en-CA" dirty="0"/>
          </a:p>
          <a:p>
            <a:r>
              <a:rPr lang="en-CA" dirty="0"/>
              <a:t> Attempts to classify living organisms were done within the framework of the </a:t>
            </a:r>
            <a:r>
              <a:rPr lang="en-CA" u="sng" dirty="0">
                <a:solidFill>
                  <a:schemeClr val="tx2"/>
                </a:solidFill>
              </a:rPr>
              <a:t>_____ ______________</a:t>
            </a:r>
            <a:r>
              <a:rPr lang="en-CA" dirty="0"/>
              <a:t>.</a:t>
            </a:r>
          </a:p>
        </p:txBody>
      </p:sp>
      <p:sp>
        <p:nvSpPr>
          <p:cNvPr id="7" name="Rectangle 5"/>
          <p:cNvSpPr>
            <a:spLocks noChangeArrowheads="1"/>
          </p:cNvSpPr>
          <p:nvPr>
            <p:custDataLst>
              <p:tags r:id="rId3"/>
            </p:custDataLst>
          </p:nvPr>
        </p:nvSpPr>
        <p:spPr bwMode="auto">
          <a:xfrm>
            <a:off x="141008" y="218719"/>
            <a:ext cx="4452016" cy="1143000"/>
          </a:xfrm>
          <a:prstGeom prst="rect">
            <a:avLst/>
          </a:prstGeom>
          <a:noFill/>
          <a:ln>
            <a:noFill/>
          </a:ln>
          <a:effectLst>
            <a:outerShdw dist="17961" dir="13500000" algn="ctr" rotWithShape="0">
              <a:srgbClr val="FFFFCC"/>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nchor="ctr"/>
          <a:lstStyle/>
          <a:p>
            <a:pPr>
              <a:defRPr/>
            </a:pPr>
            <a:r>
              <a:rPr lang="en-US" sz="2800" dirty="0">
                <a:solidFill>
                  <a:schemeClr val="tx2"/>
                </a:solidFill>
                <a:effectLst>
                  <a:outerShdw blurRad="38100" dist="38100" dir="2700000" algn="tl">
                    <a:srgbClr val="000000"/>
                  </a:outerShdw>
                </a:effectLst>
                <a:latin typeface="Arial" charset="0"/>
              </a:rPr>
              <a:t>2.4 From Fixity of Species to </a:t>
            </a:r>
            <a:r>
              <a:rPr lang="en-US" sz="2800" dirty="0" err="1">
                <a:solidFill>
                  <a:schemeClr val="tx2"/>
                </a:solidFill>
                <a:effectLst>
                  <a:outerShdw blurRad="38100" dist="38100" dir="2700000" algn="tl">
                    <a:srgbClr val="000000"/>
                  </a:outerShdw>
                </a:effectLst>
                <a:latin typeface="Arial" charset="0"/>
              </a:rPr>
              <a:t>Transformism</a:t>
            </a:r>
            <a:br>
              <a:rPr lang="en-US" sz="2800" dirty="0">
                <a:solidFill>
                  <a:schemeClr val="tx2"/>
                </a:solidFill>
                <a:effectLst>
                  <a:outerShdw blurRad="38100" dist="38100" dir="2700000" algn="tl">
                    <a:srgbClr val="000000"/>
                  </a:outerShdw>
                </a:effectLst>
                <a:latin typeface="Arial" charset="0"/>
              </a:rPr>
            </a:br>
            <a:r>
              <a:rPr lang="en-US" sz="2800" dirty="0">
                <a:solidFill>
                  <a:schemeClr val="tx2"/>
                </a:solidFill>
                <a:effectLst>
                  <a:outerShdw blurRad="38100" dist="38100" dir="2700000" algn="tl">
                    <a:srgbClr val="000000"/>
                  </a:outerShdw>
                </a:effectLst>
                <a:latin typeface="Arial" charset="0"/>
              </a:rPr>
              <a:t>	</a:t>
            </a:r>
            <a:endParaRPr lang="en-US" dirty="0">
              <a:solidFill>
                <a:schemeClr val="tx2"/>
              </a:solidFill>
              <a:effectLst>
                <a:outerShdw blurRad="38100" dist="38100" dir="2700000" algn="tl">
                  <a:srgbClr val="000000"/>
                </a:outerShdw>
              </a:effectLst>
              <a:latin typeface="Arial" charset="0"/>
            </a:endParaRPr>
          </a:p>
        </p:txBody>
      </p:sp>
    </p:spTree>
    <p:extLst>
      <p:ext uri="{BB962C8B-B14F-4D97-AF65-F5344CB8AC3E}">
        <p14:creationId xmlns:p14="http://schemas.microsoft.com/office/powerpoint/2010/main" val="11569098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noChangeArrowheads="1"/>
          </p:cNvSpPr>
          <p:nvPr>
            <p:ph type="title"/>
            <p:custDataLst>
              <p:tags r:id="rId1"/>
            </p:custDataLst>
          </p:nvPr>
        </p:nvSpPr>
        <p:spPr>
          <a:xfrm>
            <a:off x="251519" y="116632"/>
            <a:ext cx="5112569" cy="1821350"/>
          </a:xfrm>
        </p:spPr>
        <p:txBody>
          <a:bodyPr/>
          <a:lstStyle/>
          <a:p>
            <a:pPr>
              <a:defRPr/>
            </a:pPr>
            <a:r>
              <a:rPr lang="en-US" sz="2800" dirty="0"/>
              <a:t>2.4 From Fixity of Species to </a:t>
            </a:r>
            <a:r>
              <a:rPr lang="en-US" sz="2800" dirty="0" err="1"/>
              <a:t>Tranformism</a:t>
            </a:r>
            <a:br>
              <a:rPr lang="en-US" sz="2800" dirty="0"/>
            </a:br>
            <a:r>
              <a:rPr lang="en-US" sz="2800" dirty="0"/>
              <a:t>	</a:t>
            </a:r>
            <a:br>
              <a:rPr lang="en-US" sz="2800" dirty="0"/>
            </a:br>
            <a:r>
              <a:rPr lang="en-US" sz="2400" dirty="0"/>
              <a:t>2.4.1 Linnaeus (1707-1778)</a:t>
            </a:r>
            <a:br>
              <a:rPr lang="en-US" sz="2400" dirty="0"/>
            </a:br>
            <a:endParaRPr lang="en-US" sz="2400" dirty="0"/>
          </a:p>
        </p:txBody>
      </p:sp>
      <p:sp>
        <p:nvSpPr>
          <p:cNvPr id="12291" name="Rectangle 3"/>
          <p:cNvSpPr>
            <a:spLocks noGrp="1" noChangeArrowheads="1"/>
          </p:cNvSpPr>
          <p:nvPr>
            <p:ph type="body" idx="1"/>
            <p:custDataLst>
              <p:tags r:id="rId2"/>
            </p:custDataLst>
          </p:nvPr>
        </p:nvSpPr>
        <p:spPr>
          <a:xfrm>
            <a:off x="83843" y="2055168"/>
            <a:ext cx="5364088" cy="4430741"/>
          </a:xfrm>
        </p:spPr>
        <p:txBody>
          <a:bodyPr/>
          <a:lstStyle/>
          <a:p>
            <a:r>
              <a:rPr lang="ca-ES" sz="2000" dirty="0"/>
              <a:t>Linnaeus, influential Swedish scientist</a:t>
            </a:r>
            <a:r>
              <a:rPr lang="ca-ES" sz="2000" b="0" dirty="0"/>
              <a:t>,</a:t>
            </a:r>
            <a:r>
              <a:rPr lang="ca-ES" sz="2000" dirty="0"/>
              <a:t> father of modern taxonomy (Systema Naturae, 1758)</a:t>
            </a:r>
          </a:p>
          <a:p>
            <a:pPr lvl="1"/>
            <a:r>
              <a:rPr lang="ca-ES" sz="2000" dirty="0"/>
              <a:t>Hierarchical classification</a:t>
            </a:r>
          </a:p>
          <a:p>
            <a:pPr lvl="1"/>
            <a:r>
              <a:rPr lang="ca-ES" sz="2000" u="sng" dirty="0">
                <a:solidFill>
                  <a:schemeClr val="tx2"/>
                </a:solidFill>
              </a:rPr>
              <a:t>_</a:t>
            </a:r>
            <a:r>
              <a:rPr lang="en-GB" sz="2000" u="sng" dirty="0">
                <a:solidFill>
                  <a:schemeClr val="tx2"/>
                </a:solidFill>
              </a:rPr>
              <a:t>binomial </a:t>
            </a:r>
            <a:r>
              <a:rPr lang="ca-ES" sz="2000" dirty="0"/>
              <a:t>system of nomenclature (e.g. </a:t>
            </a:r>
            <a:r>
              <a:rPr lang="ca-ES" sz="2000" i="1" dirty="0"/>
              <a:t>Homo sapiens</a:t>
            </a:r>
            <a:r>
              <a:rPr lang="ca-ES" sz="2000" dirty="0"/>
              <a:t>).</a:t>
            </a:r>
          </a:p>
          <a:p>
            <a:r>
              <a:rPr lang="ca-ES" sz="2000" dirty="0"/>
              <a:t>Discovering each piece of the ultimate puzzle, the Plan of Creation.</a:t>
            </a:r>
            <a:endParaRPr lang="ca-ES" sz="2000" dirty="0">
              <a:solidFill>
                <a:srgbClr val="FF0000"/>
              </a:solidFill>
            </a:endParaRPr>
          </a:p>
          <a:p>
            <a:r>
              <a:rPr lang="ca-ES" sz="2000" dirty="0"/>
              <a:t>Linnaeus’s concepts remain valid today</a:t>
            </a:r>
          </a:p>
          <a:p>
            <a:r>
              <a:rPr lang="ca-ES" sz="2000" dirty="0"/>
              <a:t>It is a excellent application of the essentialism of Aristotle.</a:t>
            </a:r>
            <a:endParaRPr lang="en-US" sz="2000" dirty="0"/>
          </a:p>
        </p:txBody>
      </p:sp>
      <p:pic>
        <p:nvPicPr>
          <p:cNvPr id="12292" name="Picture 6" descr="Fichier:Carl von Linné.jpg">
            <a:hlinkClick r:id="rId6"/>
          </p:cNvPr>
          <p:cNvPicPr>
            <a:picLocks noChangeAspect="1" noChangeArrowheads="1"/>
          </p:cNvPicPr>
          <p:nvPr>
            <p:custDataLst>
              <p:tags r:id="rId3"/>
            </p:custDataLst>
          </p:nvPr>
        </p:nvPicPr>
        <p:blipFill>
          <a:blip r:embed="rId7" cstate="email">
            <a:extLst>
              <a:ext uri="{28A0092B-C50C-407E-A947-70E740481C1C}">
                <a14:useLocalDpi xmlns:a14="http://schemas.microsoft.com/office/drawing/2010/main"/>
              </a:ext>
            </a:extLst>
          </a:blip>
          <a:srcRect/>
          <a:stretch>
            <a:fillRect/>
          </a:stretch>
        </p:blipFill>
        <p:spPr bwMode="auto">
          <a:xfrm>
            <a:off x="5346036" y="116632"/>
            <a:ext cx="1311346" cy="1584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5401712" y="1720409"/>
            <a:ext cx="3684409" cy="4320480"/>
          </a:xfrm>
          <a:prstGeom prst="rect">
            <a:avLst/>
          </a:prstGeom>
        </p:spPr>
      </p:pic>
    </p:spTree>
    <p:extLst>
      <p:ext uri="{BB962C8B-B14F-4D97-AF65-F5344CB8AC3E}">
        <p14:creationId xmlns:p14="http://schemas.microsoft.com/office/powerpoint/2010/main" val="13478202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ChangeArrowheads="1"/>
          </p:cNvSpPr>
          <p:nvPr>
            <p:ph type="title"/>
            <p:custDataLst>
              <p:tags r:id="rId1"/>
            </p:custDataLst>
          </p:nvPr>
        </p:nvSpPr>
        <p:spPr>
          <a:xfrm>
            <a:off x="316163" y="571500"/>
            <a:ext cx="6282977" cy="1143000"/>
          </a:xfrm>
        </p:spPr>
        <p:txBody>
          <a:bodyPr/>
          <a:lstStyle/>
          <a:p>
            <a:pPr>
              <a:defRPr/>
            </a:pPr>
            <a:r>
              <a:rPr lang="en-US" sz="2800" dirty="0"/>
              <a:t>2.4 From Fixity of Species to </a:t>
            </a:r>
            <a:r>
              <a:rPr lang="en-US" sz="2800" dirty="0" err="1"/>
              <a:t>Transfromism</a:t>
            </a:r>
            <a:br>
              <a:rPr lang="en-US" sz="2800" dirty="0"/>
            </a:br>
            <a:r>
              <a:rPr lang="en-US" sz="2800" dirty="0"/>
              <a:t>	</a:t>
            </a:r>
            <a:r>
              <a:rPr lang="en-US" sz="2400" dirty="0"/>
              <a:t>2.4.2 Buffon (1707-1788)</a:t>
            </a:r>
            <a:br>
              <a:rPr lang="en-US" sz="2400" dirty="0"/>
            </a:br>
            <a:endParaRPr lang="en-US" sz="2400" dirty="0"/>
          </a:p>
        </p:txBody>
      </p:sp>
      <p:sp>
        <p:nvSpPr>
          <p:cNvPr id="13315" name="Rectangle 3"/>
          <p:cNvSpPr>
            <a:spLocks noGrp="1" noChangeArrowheads="1"/>
          </p:cNvSpPr>
          <p:nvPr>
            <p:ph type="body" idx="1"/>
            <p:custDataLst>
              <p:tags r:id="rId2"/>
            </p:custDataLst>
          </p:nvPr>
        </p:nvSpPr>
        <p:spPr>
          <a:xfrm>
            <a:off x="-36513" y="1714500"/>
            <a:ext cx="6988331" cy="1600200"/>
          </a:xfrm>
        </p:spPr>
        <p:txBody>
          <a:bodyPr/>
          <a:lstStyle/>
          <a:p>
            <a:r>
              <a:rPr lang="ca-ES" sz="2000" dirty="0"/>
              <a:t>Objective: describe nature (44 volumes)</a:t>
            </a:r>
          </a:p>
          <a:p>
            <a:r>
              <a:rPr lang="ca-ES" sz="2000" dirty="0"/>
              <a:t>He wrote (around 1740):  </a:t>
            </a:r>
          </a:p>
          <a:p>
            <a:pPr lvl="1"/>
            <a:r>
              <a:rPr lang="ca-ES" sz="1600" dirty="0"/>
              <a:t>“every family, from animals to plants, has a common origin, all animals derive from one animal, which through time produced all animal species in existence today”.</a:t>
            </a:r>
          </a:p>
          <a:p>
            <a:pPr lvl="1"/>
            <a:r>
              <a:rPr lang="ca-ES" sz="1600" dirty="0"/>
              <a:t>His theory established the age of Earth to be around 75 000 years. According to Buffon, the initial temperature of the Earth was very high. Since then the climate has mellowed out. </a:t>
            </a:r>
          </a:p>
          <a:p>
            <a:r>
              <a:rPr lang="ca-ES" sz="2000" dirty="0"/>
              <a:t>The faculty of Theology of the Sorbonne censored, in 1751, many of Buffon’s theories because of conflicts with religious views. </a:t>
            </a:r>
          </a:p>
          <a:p>
            <a:r>
              <a:rPr lang="ca-ES" sz="2000" dirty="0"/>
              <a:t>He then decided to abandon his evolutionary ideas and to focus on observing nature.</a:t>
            </a:r>
          </a:p>
          <a:p>
            <a:pPr>
              <a:buFont typeface="Monotype Sorts" pitchFamily="2" charset="2"/>
              <a:buNone/>
            </a:pPr>
            <a:endParaRPr lang="ca-ES" sz="2000" dirty="0"/>
          </a:p>
        </p:txBody>
      </p:sp>
      <p:pic>
        <p:nvPicPr>
          <p:cNvPr id="13316" name="Picture 5" descr="buffon1"/>
          <p:cNvPicPr>
            <a:picLocks noChangeAspect="1" noChangeArrowheads="1"/>
          </p:cNvPicPr>
          <p:nvPr>
            <p:custDataLst>
              <p:tags r:id="rId3"/>
            </p:custDataLst>
          </p:nvPr>
        </p:nvPicPr>
        <p:blipFill>
          <a:blip r:embed="rId7" cstate="email">
            <a:extLst>
              <a:ext uri="{28A0092B-C50C-407E-A947-70E740481C1C}">
                <a14:useLocalDpi xmlns:a14="http://schemas.microsoft.com/office/drawing/2010/main"/>
              </a:ext>
            </a:extLst>
          </a:blip>
          <a:srcRect/>
          <a:stretch>
            <a:fillRect/>
          </a:stretch>
        </p:blipFill>
        <p:spPr bwMode="auto">
          <a:xfrm>
            <a:off x="6988331" y="0"/>
            <a:ext cx="2127250" cy="251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7" name="Picture 13" descr="n6_w1150"/>
          <p:cNvPicPr>
            <a:picLocks noChangeAspect="1" noChangeArrowheads="1"/>
          </p:cNvPicPr>
          <p:nvPr>
            <p:custDataLst>
              <p:tags r:id="rId4"/>
            </p:custDataLst>
          </p:nvPr>
        </p:nvPicPr>
        <p:blipFill>
          <a:blip r:embed="rId8" cstate="email">
            <a:extLst>
              <a:ext uri="{28A0092B-C50C-407E-A947-70E740481C1C}">
                <a14:useLocalDpi xmlns:a14="http://schemas.microsoft.com/office/drawing/2010/main"/>
              </a:ext>
            </a:extLst>
          </a:blip>
          <a:srcRect/>
          <a:stretch>
            <a:fillRect/>
          </a:stretch>
        </p:blipFill>
        <p:spPr bwMode="auto">
          <a:xfrm>
            <a:off x="6988331" y="2349500"/>
            <a:ext cx="2090737" cy="374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53091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ChangeArrowheads="1"/>
          </p:cNvSpPr>
          <p:nvPr>
            <p:ph type="title"/>
            <p:custDataLst>
              <p:tags r:id="rId1"/>
            </p:custDataLst>
          </p:nvPr>
        </p:nvSpPr>
        <p:spPr>
          <a:xfrm>
            <a:off x="107505" y="237140"/>
            <a:ext cx="6521896" cy="1319651"/>
          </a:xfrm>
        </p:spPr>
        <p:txBody>
          <a:bodyPr/>
          <a:lstStyle/>
          <a:p>
            <a:pPr>
              <a:defRPr/>
            </a:pPr>
            <a:r>
              <a:rPr lang="en-US" sz="2800" dirty="0"/>
              <a:t>2.4 From Fixity of Species to </a:t>
            </a:r>
            <a:r>
              <a:rPr lang="en-US" sz="2800" dirty="0" err="1"/>
              <a:t>Transfromism</a:t>
            </a:r>
            <a:br>
              <a:rPr lang="en-US" sz="2800" dirty="0"/>
            </a:br>
            <a:r>
              <a:rPr lang="en-US" sz="2800" dirty="0"/>
              <a:t>	</a:t>
            </a:r>
            <a:r>
              <a:rPr lang="en-US" sz="2400" dirty="0"/>
              <a:t>2.4.3 Lamarck (1774-1829) </a:t>
            </a:r>
            <a:br>
              <a:rPr lang="en-US" sz="2400" dirty="0"/>
            </a:br>
            <a:endParaRPr lang="en-US" sz="2400" dirty="0"/>
          </a:p>
        </p:txBody>
      </p:sp>
      <p:pic>
        <p:nvPicPr>
          <p:cNvPr id="14339" name="Picture 4" descr="lamarck"/>
          <p:cNvPicPr>
            <a:picLocks noGrp="1" noChangeAspect="1" noChangeArrowheads="1"/>
          </p:cNvPicPr>
          <p:nvPr>
            <p:ph type="body" idx="1"/>
            <p:custDataLst>
              <p:tags r:id="rId2"/>
            </p:custDataLst>
          </p:nvPr>
        </p:nvPicPr>
        <p:blipFill>
          <a:blip r:embed="rId8" cstate="email">
            <a:extLst>
              <a:ext uri="{28A0092B-C50C-407E-A947-70E740481C1C}">
                <a14:useLocalDpi xmlns:a14="http://schemas.microsoft.com/office/drawing/2010/main"/>
              </a:ext>
            </a:extLst>
          </a:blip>
          <a:srcRect/>
          <a:stretch>
            <a:fillRect/>
          </a:stretch>
        </p:blipFill>
        <p:spPr>
          <a:xfrm>
            <a:off x="5940500" y="29620"/>
            <a:ext cx="1044724" cy="1234876"/>
          </a:xfrm>
          <a:effectLst>
            <a:outerShdw blurRad="63500" sx="102000" sy="102000" algn="ctr" rotWithShape="0">
              <a:prstClr val="black">
                <a:alpha val="40000"/>
              </a:prstClr>
            </a:outerShdw>
          </a:effectLst>
        </p:spPr>
      </p:pic>
      <p:sp>
        <p:nvSpPr>
          <p:cNvPr id="14340" name="Rectangle 5"/>
          <p:cNvSpPr>
            <a:spLocks noChangeArrowheads="1"/>
          </p:cNvSpPr>
          <p:nvPr>
            <p:custDataLst>
              <p:tags r:id="rId3"/>
            </p:custDataLst>
          </p:nvPr>
        </p:nvSpPr>
        <p:spPr bwMode="auto">
          <a:xfrm>
            <a:off x="0" y="1380141"/>
            <a:ext cx="6629400" cy="4191000"/>
          </a:xfrm>
          <a:prstGeom prst="rect">
            <a:avLst/>
          </a:prstGeom>
          <a:noFill/>
          <a:ln>
            <a:noFill/>
          </a:ln>
          <a:effectLst>
            <a:outerShdw dist="17961" dir="13500000" algn="ctr" rotWithShape="0">
              <a:srgbClr val="FFFFCC"/>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pPr marL="342900" indent="-342900">
              <a:spcBef>
                <a:spcPct val="20000"/>
              </a:spcBef>
              <a:buClr>
                <a:schemeClr val="tx2"/>
              </a:buClr>
              <a:buSzPct val="75000"/>
              <a:buFont typeface="Monotype Sorts" pitchFamily="2" charset="2"/>
              <a:buChar char="l"/>
            </a:pPr>
            <a:r>
              <a:rPr lang="ca-ES" sz="1800" dirty="0"/>
              <a:t>First evolutionist  (species modify their morphology through time).</a:t>
            </a:r>
          </a:p>
          <a:p>
            <a:pPr marL="342900" indent="-342900">
              <a:spcBef>
                <a:spcPct val="20000"/>
              </a:spcBef>
              <a:buClr>
                <a:schemeClr val="tx2"/>
              </a:buClr>
              <a:buSzPct val="75000"/>
              <a:buFont typeface="Monotype Sorts" pitchFamily="2" charset="2"/>
              <a:buChar char="l"/>
            </a:pPr>
            <a:r>
              <a:rPr lang="ca-ES" sz="1800" dirty="0"/>
              <a:t>Uses the environment as a factor of change </a:t>
            </a:r>
            <a:r>
              <a:rPr lang="ca-ES" sz="1800" dirty="0">
                <a:solidFill>
                  <a:schemeClr val="tx2"/>
                </a:solidFill>
              </a:rPr>
              <a:t>(</a:t>
            </a:r>
            <a:r>
              <a:rPr lang="en-GB" sz="1800" u="sng" dirty="0">
                <a:solidFill>
                  <a:schemeClr val="tx2"/>
                </a:solidFill>
              </a:rPr>
              <a:t>environmental determination)</a:t>
            </a:r>
            <a:endParaRPr lang="ca-ES" sz="1800" dirty="0">
              <a:solidFill>
                <a:schemeClr val="tx2"/>
              </a:solidFill>
            </a:endParaRPr>
          </a:p>
          <a:p>
            <a:pPr marL="342900" indent="-342900">
              <a:spcBef>
                <a:spcPct val="20000"/>
              </a:spcBef>
              <a:buClr>
                <a:schemeClr val="tx2"/>
              </a:buClr>
              <a:buSzPct val="75000"/>
              <a:buFont typeface="Monotype Sorts" pitchFamily="2" charset="2"/>
              <a:buChar char="l"/>
            </a:pPr>
            <a:r>
              <a:rPr lang="ca-ES" sz="1800" dirty="0"/>
              <a:t>2 principles (affects individuals): </a:t>
            </a:r>
          </a:p>
          <a:p>
            <a:pPr marL="742950" lvl="1" indent="-285750">
              <a:spcBef>
                <a:spcPct val="20000"/>
              </a:spcBef>
              <a:buSzPct val="100000"/>
              <a:buFontTx/>
              <a:buChar char="–"/>
            </a:pPr>
            <a:r>
              <a:rPr lang="ca-ES" sz="1800" dirty="0"/>
              <a:t>Principle of </a:t>
            </a:r>
            <a:r>
              <a:rPr lang="en-GB" sz="1800" u="sng" dirty="0">
                <a:solidFill>
                  <a:schemeClr val="tx2"/>
                </a:solidFill>
              </a:rPr>
              <a:t>usage and non-usage </a:t>
            </a:r>
            <a:r>
              <a:rPr lang="ca-ES" sz="1800" dirty="0"/>
              <a:t> </a:t>
            </a:r>
          </a:p>
          <a:p>
            <a:pPr marL="742950" lvl="1" indent="-285750">
              <a:spcBef>
                <a:spcPct val="20000"/>
              </a:spcBef>
              <a:buSzPct val="100000"/>
              <a:buFontTx/>
              <a:buChar char="–"/>
            </a:pPr>
            <a:r>
              <a:rPr lang="ca-ES" sz="1800" dirty="0"/>
              <a:t>Principle of </a:t>
            </a:r>
            <a:r>
              <a:rPr lang="en-GB" sz="1800" u="sng" dirty="0">
                <a:solidFill>
                  <a:schemeClr val="tx2"/>
                </a:solidFill>
              </a:rPr>
              <a:t>inheritance of acquired characteristics</a:t>
            </a:r>
            <a:r>
              <a:rPr lang="ca-ES" sz="1800" dirty="0"/>
              <a:t>  </a:t>
            </a:r>
          </a:p>
          <a:p>
            <a:pPr marL="342900" indent="-342900">
              <a:spcBef>
                <a:spcPct val="20000"/>
              </a:spcBef>
              <a:buClr>
                <a:schemeClr val="tx2"/>
              </a:buClr>
              <a:buSzPct val="75000"/>
              <a:buFont typeface="Monotype Sorts" pitchFamily="2" charset="2"/>
              <a:buChar char="l"/>
            </a:pPr>
            <a:r>
              <a:rPr lang="ca-ES" sz="1800" dirty="0"/>
              <a:t>Gradual mechanism, adaptive and involves an innate ability (internal force) of an organisms to become more complex (i.e., the static “ladder” or “chain” becomes an escalator)</a:t>
            </a:r>
          </a:p>
          <a:p>
            <a:pPr marL="342900" indent="-342900">
              <a:spcBef>
                <a:spcPct val="20000"/>
              </a:spcBef>
              <a:buClr>
                <a:schemeClr val="tx2"/>
              </a:buClr>
              <a:buSzPct val="75000"/>
              <a:buFont typeface="Monotype Sorts" pitchFamily="2" charset="2"/>
              <a:buChar char="l"/>
            </a:pPr>
            <a:r>
              <a:rPr lang="en-GB" sz="1800" u="sng" dirty="0">
                <a:solidFill>
                  <a:schemeClr val="tx2"/>
                </a:solidFill>
              </a:rPr>
              <a:t>Spontaneous generation</a:t>
            </a:r>
            <a:r>
              <a:rPr lang="ca-ES" sz="1800" dirty="0"/>
              <a:t> explains the presence of simple organisms.</a:t>
            </a:r>
          </a:p>
          <a:p>
            <a:pPr marL="342900" indent="-342900">
              <a:spcBef>
                <a:spcPct val="20000"/>
              </a:spcBef>
              <a:buClr>
                <a:schemeClr val="tx2"/>
              </a:buClr>
              <a:buSzPct val="75000"/>
              <a:buFont typeface="Monotype Sorts" pitchFamily="2" charset="2"/>
              <a:buChar char="l"/>
            </a:pPr>
            <a:r>
              <a:rPr lang="ca-ES" sz="1800" dirty="0"/>
              <a:t>Theory not well received by his peers because it contradicted the religious view of the creation of life.</a:t>
            </a:r>
          </a:p>
        </p:txBody>
      </p:sp>
      <p:pic>
        <p:nvPicPr>
          <p:cNvPr id="14341" name="Picture 7" descr="Giraf3"/>
          <p:cNvPicPr>
            <a:picLocks noChangeAspect="1" noChangeArrowheads="1"/>
          </p:cNvPicPr>
          <p:nvPr>
            <p:custDataLst>
              <p:tags r:id="rId4"/>
            </p:custDataLst>
          </p:nvPr>
        </p:nvPicPr>
        <p:blipFill>
          <a:blip r:embed="rId9">
            <a:extLst>
              <a:ext uri="{28A0092B-C50C-407E-A947-70E740481C1C}">
                <a14:useLocalDpi xmlns:a14="http://schemas.microsoft.com/office/drawing/2010/main"/>
              </a:ext>
            </a:extLst>
          </a:blip>
          <a:srcRect/>
          <a:stretch>
            <a:fillRect/>
          </a:stretch>
        </p:blipFill>
        <p:spPr bwMode="auto">
          <a:xfrm>
            <a:off x="6804249" y="1155158"/>
            <a:ext cx="2088604" cy="1571057"/>
          </a:xfrm>
          <a:prstGeom prst="rect">
            <a:avLst/>
          </a:prstGeom>
          <a:noFill/>
          <a:ln w="9525">
            <a:solidFill>
              <a:srgbClr val="000000"/>
            </a:solidFill>
            <a:miter lim="800000"/>
            <a:headEnd/>
            <a:tailEnd/>
          </a:ln>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14342" name="Picture 8" descr="roger-federer"/>
          <p:cNvPicPr>
            <a:picLocks noChangeAspect="1" noChangeArrowheads="1"/>
          </p:cNvPicPr>
          <p:nvPr>
            <p:custDataLst>
              <p:tags r:id="rId5"/>
            </p:custDataLst>
          </p:nvPr>
        </p:nvPicPr>
        <p:blipFill>
          <a:blip r:embed="rId10" cstate="email">
            <a:extLst>
              <a:ext uri="{28A0092B-C50C-407E-A947-70E740481C1C}">
                <a14:useLocalDpi xmlns:a14="http://schemas.microsoft.com/office/drawing/2010/main"/>
              </a:ext>
            </a:extLst>
          </a:blip>
          <a:srcRect/>
          <a:stretch>
            <a:fillRect/>
          </a:stretch>
        </p:blipFill>
        <p:spPr bwMode="auto">
          <a:xfrm>
            <a:off x="6804248" y="2852738"/>
            <a:ext cx="2166938" cy="3097212"/>
          </a:xfrm>
          <a:prstGeom prst="rect">
            <a:avLst/>
          </a:prstGeom>
          <a:noFill/>
          <a:ln>
            <a:noFill/>
          </a:ln>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2789839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70713" y="5583089"/>
            <a:ext cx="8757654" cy="400110"/>
          </a:xfrm>
          <a:prstGeom prst="rect">
            <a:avLst/>
          </a:prstGeom>
          <a:noFill/>
        </p:spPr>
        <p:txBody>
          <a:bodyPr wrap="none" rtlCol="0">
            <a:spAutoFit/>
          </a:bodyPr>
          <a:lstStyle/>
          <a:p>
            <a:r>
              <a:rPr lang="fr-CA" sz="2000" dirty="0"/>
              <a:t>Problem with Lamarck’s theory : </a:t>
            </a:r>
            <a:r>
              <a:rPr lang="fr-CA" sz="2000" u="sng" dirty="0">
                <a:solidFill>
                  <a:schemeClr val="tx2"/>
                </a:solidFill>
              </a:rPr>
              <a:t>__</a:t>
            </a:r>
            <a:r>
              <a:rPr lang="en-GB" sz="2000" u="sng" dirty="0">
                <a:solidFill>
                  <a:schemeClr val="tx2"/>
                </a:solidFill>
              </a:rPr>
              <a:t>acquired traits can not be inherited</a:t>
            </a:r>
            <a:endParaRPr lang="en-CA" sz="2000" u="sng" dirty="0">
              <a:solidFill>
                <a:schemeClr val="tx2"/>
              </a:solidFill>
            </a:endParaRPr>
          </a:p>
        </p:txBody>
      </p:sp>
      <p:pic>
        <p:nvPicPr>
          <p:cNvPr id="4" name="Picture 3"/>
          <p:cNvPicPr>
            <a:picLocks noChangeAspect="1"/>
          </p:cNvPicPr>
          <p:nvPr/>
        </p:nvPicPr>
        <p:blipFill>
          <a:blip r:embed="rId2"/>
          <a:stretch>
            <a:fillRect/>
          </a:stretch>
        </p:blipFill>
        <p:spPr>
          <a:xfrm>
            <a:off x="2699792" y="182489"/>
            <a:ext cx="4350080" cy="5400600"/>
          </a:xfrm>
          <a:prstGeom prst="rect">
            <a:avLst/>
          </a:prstGeom>
          <a:effectLst>
            <a:outerShdw blurRad="63500" sx="102000" sy="102000" algn="ctr" rotWithShape="0">
              <a:prstClr val="black">
                <a:alpha val="40000"/>
              </a:prstClr>
            </a:outerShdw>
          </a:effectLst>
        </p:spPr>
      </p:pic>
      <p:sp>
        <p:nvSpPr>
          <p:cNvPr id="5" name="TextBox 4"/>
          <p:cNvSpPr txBox="1"/>
          <p:nvPr/>
        </p:nvSpPr>
        <p:spPr>
          <a:xfrm>
            <a:off x="5483425" y="5181813"/>
            <a:ext cx="1441420" cy="369332"/>
          </a:xfrm>
          <a:prstGeom prst="rect">
            <a:avLst/>
          </a:prstGeom>
          <a:noFill/>
        </p:spPr>
        <p:txBody>
          <a:bodyPr wrap="none" rtlCol="0">
            <a:spAutoFit/>
          </a:bodyPr>
          <a:lstStyle/>
          <a:p>
            <a:r>
              <a:rPr lang="fr-CA" sz="1800" dirty="0" err="1"/>
              <a:t>Bonsai</a:t>
            </a:r>
            <a:r>
              <a:rPr lang="fr-CA" sz="1800" dirty="0"/>
              <a:t> </a:t>
            </a:r>
            <a:r>
              <a:rPr lang="fr-CA" sz="1800" dirty="0" err="1"/>
              <a:t>tree</a:t>
            </a:r>
            <a:endParaRPr lang="en-CA" sz="1800" dirty="0"/>
          </a:p>
        </p:txBody>
      </p:sp>
    </p:spTree>
    <p:extLst>
      <p:ext uri="{BB962C8B-B14F-4D97-AF65-F5344CB8AC3E}">
        <p14:creationId xmlns:p14="http://schemas.microsoft.com/office/powerpoint/2010/main" val="25147466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ChangeArrowheads="1"/>
          </p:cNvSpPr>
          <p:nvPr>
            <p:ph type="title"/>
            <p:custDataLst>
              <p:tags r:id="rId1"/>
            </p:custDataLst>
          </p:nvPr>
        </p:nvSpPr>
        <p:spPr>
          <a:xfrm>
            <a:off x="6479" y="23374"/>
            <a:ext cx="8207375" cy="1143000"/>
          </a:xfrm>
        </p:spPr>
        <p:txBody>
          <a:bodyPr/>
          <a:lstStyle/>
          <a:p>
            <a:pPr>
              <a:defRPr/>
            </a:pPr>
            <a:r>
              <a:rPr lang="en-US" sz="2800" dirty="0"/>
              <a:t>2.4 From Fixity of Species to </a:t>
            </a:r>
            <a:r>
              <a:rPr lang="en-US" sz="2800" dirty="0" err="1"/>
              <a:t>Transfromism</a:t>
            </a:r>
            <a:br>
              <a:rPr lang="en-US" sz="2800" dirty="0"/>
            </a:br>
            <a:r>
              <a:rPr lang="en-US" sz="2800" dirty="0"/>
              <a:t>	</a:t>
            </a:r>
            <a:r>
              <a:rPr lang="en-US" sz="2400" dirty="0"/>
              <a:t>2.4.4 Cuvier (1769-1832)</a:t>
            </a:r>
            <a:br>
              <a:rPr lang="en-US" sz="2400" dirty="0"/>
            </a:br>
            <a:endParaRPr lang="en-US" sz="2400" dirty="0"/>
          </a:p>
        </p:txBody>
      </p:sp>
      <p:sp>
        <p:nvSpPr>
          <p:cNvPr id="15363" name="Rectangle 3"/>
          <p:cNvSpPr>
            <a:spLocks noGrp="1" noChangeArrowheads="1"/>
          </p:cNvSpPr>
          <p:nvPr>
            <p:ph type="body" idx="1"/>
            <p:custDataLst>
              <p:tags r:id="rId2"/>
            </p:custDataLst>
          </p:nvPr>
        </p:nvSpPr>
        <p:spPr>
          <a:xfrm>
            <a:off x="6479" y="1195380"/>
            <a:ext cx="4644007" cy="4438650"/>
          </a:xfrm>
        </p:spPr>
        <p:txBody>
          <a:bodyPr/>
          <a:lstStyle/>
          <a:p>
            <a:r>
              <a:rPr lang="ca-ES" sz="2200" dirty="0"/>
              <a:t>French scientist interested in mammal fossils</a:t>
            </a:r>
          </a:p>
          <a:p>
            <a:endParaRPr lang="ca-ES" sz="2200" dirty="0"/>
          </a:p>
          <a:p>
            <a:r>
              <a:rPr lang="ca-ES" sz="2200" dirty="0"/>
              <a:t>Established the science of </a:t>
            </a:r>
            <a:r>
              <a:rPr lang="ca-ES" sz="2200" u="sng" dirty="0">
                <a:solidFill>
                  <a:schemeClr val="tx2"/>
                </a:solidFill>
              </a:rPr>
              <a:t>_</a:t>
            </a:r>
            <a:r>
              <a:rPr lang="en-GB" sz="2200" u="sng" dirty="0" err="1">
                <a:solidFill>
                  <a:schemeClr val="tx2"/>
                </a:solidFill>
              </a:rPr>
              <a:t>palentology</a:t>
            </a:r>
            <a:r>
              <a:rPr lang="ca-ES" sz="2200" u="sng" dirty="0">
                <a:solidFill>
                  <a:schemeClr val="tx2"/>
                </a:solidFill>
              </a:rPr>
              <a:t>_</a:t>
            </a:r>
            <a:r>
              <a:rPr lang="ca-ES" sz="2200" dirty="0"/>
              <a:t>.</a:t>
            </a:r>
          </a:p>
          <a:p>
            <a:pPr lvl="1"/>
            <a:r>
              <a:rPr lang="ca-ES" sz="1800" dirty="0"/>
              <a:t>The older the stratum, the more dissimilar its fossils are to current species</a:t>
            </a:r>
          </a:p>
          <a:p>
            <a:pPr lvl="1"/>
            <a:r>
              <a:rPr lang="ca-ES" sz="1800" dirty="0"/>
              <a:t>From one layer to the next, species appear and disappear.</a:t>
            </a:r>
          </a:p>
          <a:p>
            <a:pPr lvl="1"/>
            <a:endParaRPr lang="ca-ES" sz="1800" dirty="0"/>
          </a:p>
          <a:p>
            <a:r>
              <a:rPr lang="ca-ES" sz="2200" dirty="0"/>
              <a:t>Theory of </a:t>
            </a:r>
            <a:r>
              <a:rPr lang="ca-ES" sz="2200" u="sng" dirty="0">
                <a:solidFill>
                  <a:schemeClr val="tx2"/>
                </a:solidFill>
              </a:rPr>
              <a:t>_</a:t>
            </a:r>
            <a:r>
              <a:rPr lang="en-GB" sz="2200" u="sng" dirty="0">
                <a:solidFill>
                  <a:schemeClr val="tx2"/>
                </a:solidFill>
              </a:rPr>
              <a:t>correlation of parts</a:t>
            </a:r>
            <a:r>
              <a:rPr lang="ca-ES" sz="2200" u="sng" dirty="0">
                <a:solidFill>
                  <a:schemeClr val="tx2"/>
                </a:solidFill>
              </a:rPr>
              <a:t> </a:t>
            </a:r>
            <a:r>
              <a:rPr lang="ca-ES" sz="2200" dirty="0"/>
              <a:t>(organs).</a:t>
            </a:r>
          </a:p>
        </p:txBody>
      </p:sp>
      <p:pic>
        <p:nvPicPr>
          <p:cNvPr id="15364" name="Picture 4" descr="cuvier"/>
          <p:cNvPicPr>
            <a:picLocks noChangeAspect="1" noChangeArrowheads="1"/>
          </p:cNvPicPr>
          <p:nvPr>
            <p:custDataLst>
              <p:tags r:id="rId3"/>
            </p:custDataLst>
          </p:nvPr>
        </p:nvPicPr>
        <p:blipFill>
          <a:blip r:embed="rId7" cstate="email">
            <a:extLst>
              <a:ext uri="{28A0092B-C50C-407E-A947-70E740481C1C}">
                <a14:useLocalDpi xmlns:a14="http://schemas.microsoft.com/office/drawing/2010/main"/>
              </a:ext>
            </a:extLst>
          </a:blip>
          <a:srcRect/>
          <a:stretch>
            <a:fillRect/>
          </a:stretch>
        </p:blipFill>
        <p:spPr bwMode="auto">
          <a:xfrm>
            <a:off x="4539412" y="654235"/>
            <a:ext cx="1651100" cy="1951300"/>
          </a:xfrm>
          <a:prstGeom prst="rect">
            <a:avLst/>
          </a:prstGeom>
          <a:noFill/>
          <a:ln>
            <a:noFill/>
          </a:ln>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5" name="Picture 5" descr="TaylorIMMbhCuvierBonesM"/>
          <p:cNvPicPr>
            <a:picLocks noChangeAspect="1" noChangeArrowheads="1"/>
          </p:cNvPicPr>
          <p:nvPr>
            <p:custDataLst>
              <p:tags r:id="rId4"/>
            </p:custDataLst>
          </p:nvPr>
        </p:nvPicPr>
        <p:blipFill>
          <a:blip r:embed="rId8" cstate="email">
            <a:extLst>
              <a:ext uri="{28A0092B-C50C-407E-A947-70E740481C1C}">
                <a14:useLocalDpi xmlns:a14="http://schemas.microsoft.com/office/drawing/2010/main"/>
              </a:ext>
            </a:extLst>
          </a:blip>
          <a:srcRect/>
          <a:stretch>
            <a:fillRect/>
          </a:stretch>
        </p:blipFill>
        <p:spPr bwMode="auto">
          <a:xfrm>
            <a:off x="6295109" y="428379"/>
            <a:ext cx="2848892" cy="2223762"/>
          </a:xfrm>
          <a:prstGeom prst="rect">
            <a:avLst/>
          </a:prstGeom>
          <a:noFill/>
          <a:ln>
            <a:noFill/>
          </a:ln>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9"/>
          <a:stretch>
            <a:fillRect/>
          </a:stretch>
        </p:blipFill>
        <p:spPr>
          <a:xfrm>
            <a:off x="5004048" y="2849608"/>
            <a:ext cx="3907444" cy="3076265"/>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56712213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35272" y="2780928"/>
            <a:ext cx="4464496" cy="1440160"/>
          </a:xfrm>
        </p:spPr>
        <p:txBody>
          <a:bodyPr/>
          <a:lstStyle/>
          <a:p>
            <a:r>
              <a:rPr lang="ca-ES" sz="2400" dirty="0"/>
              <a:t>Cuvier believed in the fixity of species, extinction and </a:t>
            </a:r>
            <a:r>
              <a:rPr lang="en-GB" sz="2400" u="sng" dirty="0">
                <a:solidFill>
                  <a:schemeClr val="tx2"/>
                </a:solidFill>
              </a:rPr>
              <a:t>catastrophism</a:t>
            </a:r>
            <a:endParaRPr lang="ca-ES" sz="2400" u="sng" dirty="0">
              <a:solidFill>
                <a:schemeClr val="tx2"/>
              </a:solidFill>
            </a:endParaRPr>
          </a:p>
          <a:p>
            <a:r>
              <a:rPr lang="en-GB" sz="2400" u="sng" dirty="0">
                <a:solidFill>
                  <a:schemeClr val="tx2"/>
                </a:solidFill>
              </a:rPr>
              <a:t>Progressive creationism </a:t>
            </a:r>
            <a:endParaRPr lang="ca-ES" sz="2400" u="sng" dirty="0">
              <a:solidFill>
                <a:schemeClr val="tx2"/>
              </a:solidFill>
            </a:endParaRPr>
          </a:p>
          <a:p>
            <a:endParaRPr lang="en-CA" sz="2400" dirty="0"/>
          </a:p>
        </p:txBody>
      </p:sp>
      <p:pic>
        <p:nvPicPr>
          <p:cNvPr id="4" name="Picture 3"/>
          <p:cNvPicPr>
            <a:picLocks noChangeAspect="1"/>
          </p:cNvPicPr>
          <p:nvPr>
            <p:custDataLst>
              <p:tags r:id="rId1"/>
            </p:custDataLst>
          </p:nvPr>
        </p:nvPicPr>
        <p:blipFill>
          <a:blip r:embed="rId5" cstate="email">
            <a:extLst>
              <a:ext uri="{28A0092B-C50C-407E-A947-70E740481C1C}">
                <a14:useLocalDpi xmlns:a14="http://schemas.microsoft.com/office/drawing/2010/main"/>
              </a:ext>
            </a:extLst>
          </a:blip>
          <a:stretch>
            <a:fillRect/>
          </a:stretch>
        </p:blipFill>
        <p:spPr>
          <a:xfrm>
            <a:off x="4716016" y="2060848"/>
            <a:ext cx="4164074" cy="3127277"/>
          </a:xfrm>
          <a:prstGeom prst="rect">
            <a:avLst/>
          </a:prstGeom>
          <a:ln>
            <a:solidFill>
              <a:schemeClr val="bg1">
                <a:lumMod val="10000"/>
              </a:schemeClr>
            </a:solidFill>
          </a:ln>
          <a:effectLst>
            <a:outerShdw blurRad="63500" sx="102000" sy="102000" algn="ctr" rotWithShape="0">
              <a:prstClr val="black">
                <a:alpha val="40000"/>
              </a:prstClr>
            </a:outerShdw>
          </a:effectLst>
        </p:spPr>
      </p:pic>
      <p:sp>
        <p:nvSpPr>
          <p:cNvPr id="5" name="Rectangle 2"/>
          <p:cNvSpPr>
            <a:spLocks noGrp="1" noChangeArrowheads="1"/>
          </p:cNvSpPr>
          <p:nvPr>
            <p:ph type="title"/>
            <p:custDataLst>
              <p:tags r:id="rId2"/>
            </p:custDataLst>
          </p:nvPr>
        </p:nvSpPr>
        <p:spPr>
          <a:xfrm>
            <a:off x="449263" y="309563"/>
            <a:ext cx="8207375" cy="887189"/>
          </a:xfrm>
        </p:spPr>
        <p:txBody>
          <a:bodyPr/>
          <a:lstStyle/>
          <a:p>
            <a:pPr>
              <a:defRPr/>
            </a:pPr>
            <a:r>
              <a:rPr lang="en-US" sz="2800" dirty="0"/>
              <a:t>2.4 From Fixity of Species to </a:t>
            </a:r>
            <a:r>
              <a:rPr lang="en-US" sz="2800" dirty="0" err="1"/>
              <a:t>Transfromism</a:t>
            </a:r>
            <a:br>
              <a:rPr lang="en-US" sz="2800" dirty="0"/>
            </a:br>
            <a:r>
              <a:rPr lang="en-US" sz="2800" dirty="0"/>
              <a:t>	</a:t>
            </a:r>
            <a:r>
              <a:rPr lang="en-US" sz="2400" dirty="0"/>
              <a:t>2.4.4 Cuvier (1769-1832)</a:t>
            </a:r>
            <a:br>
              <a:rPr lang="en-US" sz="2400" dirty="0"/>
            </a:br>
            <a:endParaRPr lang="en-US" sz="2400" dirty="0"/>
          </a:p>
        </p:txBody>
      </p:sp>
    </p:spTree>
    <p:extLst>
      <p:ext uri="{BB962C8B-B14F-4D97-AF65-F5344CB8AC3E}">
        <p14:creationId xmlns:p14="http://schemas.microsoft.com/office/powerpoint/2010/main" val="2478652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5" descr="lyell_charles"/>
          <p:cNvPicPr>
            <a:picLocks noChangeAspect="1" noChangeArrowheads="1"/>
          </p:cNvPicPr>
          <p:nvPr>
            <p:custDataLst>
              <p:tags r:id="rId1"/>
            </p:custDataLst>
          </p:nvPr>
        </p:nvPicPr>
        <p:blipFill>
          <a:blip r:embed="rId10" cstate="email">
            <a:extLst>
              <a:ext uri="{28A0092B-C50C-407E-A947-70E740481C1C}">
                <a14:useLocalDpi xmlns:a14="http://schemas.microsoft.com/office/drawing/2010/main"/>
              </a:ext>
            </a:extLst>
          </a:blip>
          <a:srcRect/>
          <a:stretch>
            <a:fillRect/>
          </a:stretch>
        </p:blipFill>
        <p:spPr bwMode="auto">
          <a:xfrm>
            <a:off x="7253288" y="3788569"/>
            <a:ext cx="1890712" cy="2303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4994" name="Rectangle 2"/>
          <p:cNvSpPr>
            <a:spLocks noGrp="1" noChangeArrowheads="1"/>
          </p:cNvSpPr>
          <p:nvPr>
            <p:ph type="title"/>
            <p:custDataLst>
              <p:tags r:id="rId2"/>
            </p:custDataLst>
          </p:nvPr>
        </p:nvSpPr>
        <p:spPr>
          <a:xfrm>
            <a:off x="0" y="125413"/>
            <a:ext cx="8207375" cy="1143000"/>
          </a:xfrm>
        </p:spPr>
        <p:txBody>
          <a:bodyPr/>
          <a:lstStyle/>
          <a:p>
            <a:pPr>
              <a:defRPr/>
            </a:pPr>
            <a:r>
              <a:rPr lang="en-US" sz="2800" dirty="0"/>
              <a:t>2.4 From Fixity of Species to </a:t>
            </a:r>
            <a:r>
              <a:rPr lang="en-US" sz="2800" dirty="0" err="1"/>
              <a:t>Transfromism</a:t>
            </a:r>
            <a:br>
              <a:rPr lang="en-US" sz="2800" dirty="0"/>
            </a:br>
            <a:r>
              <a:rPr lang="en-US" sz="2800" dirty="0"/>
              <a:t>	</a:t>
            </a:r>
            <a:r>
              <a:rPr lang="en-US" sz="2400" dirty="0"/>
              <a:t>2.4.5 Hutton (1728-1797) and Lyell (1797-1875)</a:t>
            </a:r>
          </a:p>
        </p:txBody>
      </p:sp>
      <p:sp>
        <p:nvSpPr>
          <p:cNvPr id="16387" name="Rectangle 3"/>
          <p:cNvSpPr>
            <a:spLocks noGrp="1" noChangeArrowheads="1"/>
          </p:cNvSpPr>
          <p:nvPr>
            <p:ph type="body" idx="1"/>
            <p:custDataLst>
              <p:tags r:id="rId3"/>
            </p:custDataLst>
          </p:nvPr>
        </p:nvSpPr>
        <p:spPr>
          <a:xfrm>
            <a:off x="0" y="1284349"/>
            <a:ext cx="5652120" cy="4114800"/>
          </a:xfrm>
        </p:spPr>
        <p:txBody>
          <a:bodyPr/>
          <a:lstStyle/>
          <a:p>
            <a:r>
              <a:rPr lang="ca-ES" sz="2400" dirty="0"/>
              <a:t>Hutton and Lyell (geologists)</a:t>
            </a:r>
          </a:p>
          <a:p>
            <a:pPr lvl="1"/>
            <a:r>
              <a:rPr lang="fr-CA" sz="2000" dirty="0" err="1"/>
              <a:t>Geological</a:t>
            </a:r>
            <a:r>
              <a:rPr lang="fr-CA" sz="2000" dirty="0"/>
              <a:t> changes are the </a:t>
            </a:r>
            <a:r>
              <a:rPr lang="fr-CA" sz="2000" dirty="0" err="1"/>
              <a:t>result</a:t>
            </a:r>
            <a:r>
              <a:rPr lang="fr-CA" sz="2000" dirty="0"/>
              <a:t> of a slow, </a:t>
            </a:r>
            <a:r>
              <a:rPr lang="fr-CA" sz="2000" dirty="0" err="1"/>
              <a:t>gradual</a:t>
            </a:r>
            <a:r>
              <a:rPr lang="fr-CA" sz="2000" dirty="0"/>
              <a:t> and </a:t>
            </a:r>
            <a:r>
              <a:rPr lang="fr-CA" sz="2000" dirty="0" err="1"/>
              <a:t>continuous</a:t>
            </a:r>
            <a:r>
              <a:rPr lang="fr-CA" sz="2000" dirty="0"/>
              <a:t> </a:t>
            </a:r>
            <a:r>
              <a:rPr lang="fr-CA" sz="2000" dirty="0" err="1"/>
              <a:t>process</a:t>
            </a:r>
            <a:r>
              <a:rPr lang="fr-CA" sz="2000" dirty="0"/>
              <a:t>. </a:t>
            </a:r>
            <a:endParaRPr lang="en-CA" sz="2000" dirty="0"/>
          </a:p>
          <a:p>
            <a:pPr lvl="1"/>
            <a:r>
              <a:rPr lang="ca-ES" sz="2000" dirty="0"/>
              <a:t>Principle of </a:t>
            </a:r>
            <a:r>
              <a:rPr lang="en-GB" sz="2000" u="sng" dirty="0">
                <a:solidFill>
                  <a:schemeClr val="tx2"/>
                </a:solidFill>
              </a:rPr>
              <a:t>uniformity </a:t>
            </a:r>
            <a:r>
              <a:rPr lang="ca-ES" sz="2000" u="sng" dirty="0">
                <a:solidFill>
                  <a:schemeClr val="tx2"/>
                </a:solidFill>
              </a:rPr>
              <a:t> (_</a:t>
            </a:r>
            <a:r>
              <a:rPr lang="en-GB" sz="2000" u="sng" dirty="0" err="1">
                <a:solidFill>
                  <a:schemeClr val="tx2"/>
                </a:solidFill>
              </a:rPr>
              <a:t>uniformitairiansim</a:t>
            </a:r>
            <a:r>
              <a:rPr lang="en-GB" sz="2000" u="sng" dirty="0">
                <a:solidFill>
                  <a:schemeClr val="tx2"/>
                </a:solidFill>
              </a:rPr>
              <a:t>) :</a:t>
            </a:r>
            <a:r>
              <a:rPr lang="ca-ES" sz="2000" dirty="0"/>
              <a:t>The laws of nature are not affected by the passage of time.</a:t>
            </a:r>
          </a:p>
          <a:p>
            <a:pPr lvl="1"/>
            <a:r>
              <a:rPr lang="en-CA" sz="2000" i="1" dirty="0" err="1"/>
              <a:t>So,“the</a:t>
            </a:r>
            <a:r>
              <a:rPr lang="en-CA" sz="2000" i="1" dirty="0"/>
              <a:t> present is the key to the past”</a:t>
            </a:r>
            <a:endParaRPr lang="ca-ES" sz="2000" dirty="0"/>
          </a:p>
          <a:p>
            <a:pPr lvl="1"/>
            <a:r>
              <a:rPr lang="ca-ES" sz="2000" dirty="0"/>
              <a:t>Vision of the world: “</a:t>
            </a:r>
            <a:r>
              <a:rPr lang="en-CA" sz="2000" dirty="0"/>
              <a:t>with respect to human observation, this world has neither a beginning nor an end”. </a:t>
            </a:r>
          </a:p>
          <a:p>
            <a:pPr lvl="1"/>
            <a:r>
              <a:rPr lang="ca-ES" sz="2000" dirty="0"/>
              <a:t>Lyell is the first to establish geology as a scientific discipline.</a:t>
            </a:r>
          </a:p>
          <a:p>
            <a:pPr lvl="1"/>
            <a:endParaRPr lang="en-US" sz="2000" dirty="0"/>
          </a:p>
        </p:txBody>
      </p:sp>
      <p:pic>
        <p:nvPicPr>
          <p:cNvPr id="16388" name="Picture 5" descr="hutton"/>
          <p:cNvPicPr>
            <a:picLocks noChangeAspect="1" noChangeArrowheads="1"/>
          </p:cNvPicPr>
          <p:nvPr>
            <p:custDataLst>
              <p:tags r:id="rId4"/>
            </p:custDataLst>
          </p:nvPr>
        </p:nvPicPr>
        <p:blipFill>
          <a:blip r:embed="rId11">
            <a:extLst>
              <a:ext uri="{28A0092B-C50C-407E-A947-70E740481C1C}">
                <a14:useLocalDpi xmlns:a14="http://schemas.microsoft.com/office/drawing/2010/main"/>
              </a:ext>
            </a:extLst>
          </a:blip>
          <a:srcRect/>
          <a:stretch>
            <a:fillRect/>
          </a:stretch>
        </p:blipFill>
        <p:spPr bwMode="auto">
          <a:xfrm>
            <a:off x="6948488" y="1124744"/>
            <a:ext cx="2052637" cy="2663825"/>
          </a:xfrm>
          <a:prstGeom prst="rect">
            <a:avLst/>
          </a:prstGeom>
          <a:noFill/>
          <a:ln>
            <a:noFill/>
          </a:ln>
          <a:effectLst>
            <a:outerShdw dist="107763" dir="2700000" algn="ctr" rotWithShape="0">
              <a:srgbClr val="808080"/>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9" name="Picture 6" descr="IMG_0140"/>
          <p:cNvPicPr>
            <a:picLocks noChangeAspect="1" noChangeArrowheads="1"/>
          </p:cNvPicPr>
          <p:nvPr>
            <p:custDataLst>
              <p:tags r:id="rId5"/>
            </p:custDataLst>
          </p:nvPr>
        </p:nvPicPr>
        <p:blipFill>
          <a:blip r:embed="rId12" cstate="email">
            <a:extLst>
              <a:ext uri="{28A0092B-C50C-407E-A947-70E740481C1C}">
                <a14:useLocalDpi xmlns:a14="http://schemas.microsoft.com/office/drawing/2010/main"/>
              </a:ext>
            </a:extLst>
          </a:blip>
          <a:srcRect/>
          <a:stretch>
            <a:fillRect/>
          </a:stretch>
        </p:blipFill>
        <p:spPr bwMode="auto">
          <a:xfrm>
            <a:off x="5568511" y="2258373"/>
            <a:ext cx="2078029" cy="31170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custDataLst>
              <p:tags r:id="rId6"/>
            </p:custDataLst>
          </p:nvPr>
        </p:nvSpPr>
        <p:spPr>
          <a:xfrm>
            <a:off x="7825803" y="1144654"/>
            <a:ext cx="1175322" cy="461665"/>
          </a:xfrm>
          <a:prstGeom prst="rect">
            <a:avLst/>
          </a:prstGeom>
          <a:noFill/>
        </p:spPr>
        <p:txBody>
          <a:bodyPr wrap="none" rtlCol="0">
            <a:spAutoFit/>
          </a:bodyPr>
          <a:lstStyle/>
          <a:p>
            <a:r>
              <a:rPr lang="en-CA" dirty="0">
                <a:solidFill>
                  <a:schemeClr val="bg2"/>
                </a:solidFill>
              </a:rPr>
              <a:t>Hutton</a:t>
            </a:r>
          </a:p>
        </p:txBody>
      </p:sp>
      <p:sp>
        <p:nvSpPr>
          <p:cNvPr id="8" name="TextBox 7"/>
          <p:cNvSpPr txBox="1"/>
          <p:nvPr>
            <p:custDataLst>
              <p:tags r:id="rId7"/>
            </p:custDataLst>
          </p:nvPr>
        </p:nvSpPr>
        <p:spPr>
          <a:xfrm>
            <a:off x="7740352" y="5229200"/>
            <a:ext cx="873765" cy="461665"/>
          </a:xfrm>
          <a:prstGeom prst="rect">
            <a:avLst/>
          </a:prstGeom>
          <a:noFill/>
        </p:spPr>
        <p:txBody>
          <a:bodyPr wrap="none" rtlCol="0">
            <a:spAutoFit/>
          </a:bodyPr>
          <a:lstStyle/>
          <a:p>
            <a:r>
              <a:rPr lang="fr-CA" dirty="0">
                <a:solidFill>
                  <a:schemeClr val="bg2"/>
                </a:solidFill>
              </a:rPr>
              <a:t>Lyell</a:t>
            </a:r>
            <a:endParaRPr lang="en-CA" dirty="0">
              <a:solidFill>
                <a:schemeClr val="bg2"/>
              </a:solidFill>
            </a:endParaRPr>
          </a:p>
        </p:txBody>
      </p:sp>
    </p:spTree>
    <p:extLst>
      <p:ext uri="{BB962C8B-B14F-4D97-AF65-F5344CB8AC3E}">
        <p14:creationId xmlns:p14="http://schemas.microsoft.com/office/powerpoint/2010/main" val="41685347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a:xfrm>
            <a:off x="844550" y="1701800"/>
            <a:ext cx="8207375" cy="455613"/>
          </a:xfrm>
        </p:spPr>
        <p:txBody>
          <a:bodyPr/>
          <a:lstStyle/>
          <a:p>
            <a:pPr>
              <a:defRPr/>
            </a:pPr>
            <a:endParaRPr lang="en-CA"/>
          </a:p>
        </p:txBody>
      </p:sp>
      <p:grpSp>
        <p:nvGrpSpPr>
          <p:cNvPr id="13" name="Group 12"/>
          <p:cNvGrpSpPr/>
          <p:nvPr>
            <p:custDataLst>
              <p:tags r:id="rId2"/>
            </p:custDataLst>
          </p:nvPr>
        </p:nvGrpSpPr>
        <p:grpSpPr>
          <a:xfrm>
            <a:off x="0" y="0"/>
            <a:ext cx="9144000" cy="6858000"/>
            <a:chOff x="251520" y="404664"/>
            <a:chExt cx="9126762" cy="6084508"/>
          </a:xfrm>
          <a:effectLst>
            <a:outerShdw blurRad="63500" sx="102000" sy="102000" algn="ctr" rotWithShape="0">
              <a:prstClr val="black">
                <a:alpha val="40000"/>
              </a:prstClr>
            </a:outerShdw>
          </a:effectLst>
        </p:grpSpPr>
        <p:pic>
          <p:nvPicPr>
            <p:cNvPr id="4" name="Picture 3"/>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251520" y="404664"/>
              <a:ext cx="9126762" cy="6084508"/>
            </a:xfrm>
            <a:prstGeom prst="rect">
              <a:avLst/>
            </a:prstGeom>
            <a:ln>
              <a:solidFill>
                <a:schemeClr val="bg1">
                  <a:lumMod val="10000"/>
                </a:schemeClr>
              </a:solidFill>
            </a:ln>
          </p:spPr>
        </p:pic>
        <p:sp>
          <p:nvSpPr>
            <p:cNvPr id="6" name="TextBox 5"/>
            <p:cNvSpPr txBox="1"/>
            <p:nvPr/>
          </p:nvSpPr>
          <p:spPr>
            <a:xfrm>
              <a:off x="395536" y="980728"/>
              <a:ext cx="5275418" cy="409595"/>
            </a:xfrm>
            <a:prstGeom prst="rect">
              <a:avLst/>
            </a:prstGeom>
            <a:noFill/>
            <a:ln>
              <a:solidFill>
                <a:schemeClr val="bg1">
                  <a:lumMod val="10000"/>
                </a:schemeClr>
              </a:solidFill>
            </a:ln>
          </p:spPr>
          <p:txBody>
            <a:bodyPr wrap="square">
              <a:spAutoFit/>
            </a:bodyPr>
            <a:lstStyle/>
            <a:p>
              <a:pPr>
                <a:defRPr/>
              </a:pPr>
              <a:r>
                <a:rPr lang="en-CA" dirty="0">
                  <a:solidFill>
                    <a:schemeClr val="bg1"/>
                  </a:solidFill>
                </a:rPr>
                <a:t>Himalaya (</a:t>
              </a:r>
              <a:r>
                <a:rPr lang="en-CA" dirty="0" err="1">
                  <a:solidFill>
                    <a:schemeClr val="bg1"/>
                  </a:solidFill>
                </a:rPr>
                <a:t>Ladahk</a:t>
              </a:r>
              <a:r>
                <a:rPr lang="en-CA" dirty="0">
                  <a:solidFill>
                    <a:schemeClr val="bg1"/>
                  </a:solidFill>
                </a:rPr>
                <a:t> , India) : 5,000 m</a:t>
              </a:r>
            </a:p>
          </p:txBody>
        </p:sp>
      </p:grpSp>
      <p:grpSp>
        <p:nvGrpSpPr>
          <p:cNvPr id="14" name="Group 13"/>
          <p:cNvGrpSpPr>
            <a:grpSpLocks/>
          </p:cNvGrpSpPr>
          <p:nvPr>
            <p:custDataLst>
              <p:tags r:id="rId3"/>
            </p:custDataLst>
          </p:nvPr>
        </p:nvGrpSpPr>
        <p:grpSpPr bwMode="auto">
          <a:xfrm>
            <a:off x="-19050" y="6070"/>
            <a:ext cx="9163050" cy="6858000"/>
            <a:chOff x="72283" y="364789"/>
            <a:chExt cx="8928992" cy="5879976"/>
          </a:xfrm>
        </p:grpSpPr>
        <p:pic>
          <p:nvPicPr>
            <p:cNvPr id="5" name="Picture 4"/>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72283" y="364789"/>
              <a:ext cx="8928992" cy="5879976"/>
            </a:xfrm>
            <a:prstGeom prst="rect">
              <a:avLst/>
            </a:prstGeom>
            <a:ln>
              <a:solidFill>
                <a:schemeClr val="bg1">
                  <a:lumMod val="10000"/>
                </a:schemeClr>
              </a:solidFill>
            </a:ln>
            <a:effectLst>
              <a:outerShdw blurRad="63500" sx="102000" sy="102000" algn="ctr" rotWithShape="0">
                <a:prstClr val="black">
                  <a:alpha val="40000"/>
                </a:prstClr>
              </a:outerShdw>
            </a:effectLst>
          </p:spPr>
        </p:pic>
        <p:sp>
          <p:nvSpPr>
            <p:cNvPr id="7" name="TextBox 6"/>
            <p:cNvSpPr txBox="1"/>
            <p:nvPr/>
          </p:nvSpPr>
          <p:spPr>
            <a:xfrm>
              <a:off x="5949435" y="738023"/>
              <a:ext cx="2962117" cy="395827"/>
            </a:xfrm>
            <a:prstGeom prst="rect">
              <a:avLst/>
            </a:prstGeom>
            <a:noFill/>
            <a:ln>
              <a:solidFill>
                <a:schemeClr val="bg1">
                  <a:lumMod val="10000"/>
                </a:schemeClr>
              </a:solidFill>
            </a:ln>
          </p:spPr>
          <p:txBody>
            <a:bodyPr wrap="square">
              <a:spAutoFit/>
            </a:bodyPr>
            <a:lstStyle/>
            <a:p>
              <a:pPr>
                <a:defRPr/>
              </a:pPr>
              <a:r>
                <a:rPr lang="fr-CA" dirty="0" err="1">
                  <a:solidFill>
                    <a:schemeClr val="bg1">
                      <a:lumMod val="10000"/>
                    </a:schemeClr>
                  </a:solidFill>
                  <a:effectLst>
                    <a:outerShdw blurRad="38100" dist="38100" dir="2700000" algn="tl">
                      <a:srgbClr val="000000">
                        <a:alpha val="43137"/>
                      </a:srgbClr>
                    </a:outerShdw>
                  </a:effectLst>
                </a:rPr>
                <a:t>Hoodoo</a:t>
              </a:r>
              <a:r>
                <a:rPr lang="fr-CA" dirty="0">
                  <a:solidFill>
                    <a:schemeClr val="bg1">
                      <a:lumMod val="10000"/>
                    </a:schemeClr>
                  </a:solidFill>
                  <a:effectLst>
                    <a:outerShdw blurRad="38100" dist="38100" dir="2700000" algn="tl">
                      <a:srgbClr val="000000">
                        <a:alpha val="43137"/>
                      </a:srgbClr>
                    </a:outerShdw>
                  </a:effectLst>
                </a:rPr>
                <a:t> (</a:t>
              </a:r>
              <a:r>
                <a:rPr lang="fr-CA" dirty="0" err="1">
                  <a:solidFill>
                    <a:schemeClr val="bg1">
                      <a:lumMod val="10000"/>
                    </a:schemeClr>
                  </a:solidFill>
                  <a:effectLst>
                    <a:outerShdw blurRad="38100" dist="38100" dir="2700000" algn="tl">
                      <a:srgbClr val="000000">
                        <a:alpha val="43137"/>
                      </a:srgbClr>
                    </a:outerShdw>
                  </a:effectLst>
                </a:rPr>
                <a:t>tent</a:t>
              </a:r>
              <a:r>
                <a:rPr lang="fr-CA" dirty="0">
                  <a:solidFill>
                    <a:schemeClr val="bg1">
                      <a:lumMod val="10000"/>
                    </a:schemeClr>
                  </a:solidFill>
                  <a:effectLst>
                    <a:outerShdw blurRad="38100" dist="38100" dir="2700000" algn="tl">
                      <a:srgbClr val="000000">
                        <a:alpha val="43137"/>
                      </a:srgbClr>
                    </a:outerShdw>
                  </a:effectLst>
                </a:rPr>
                <a:t> rock)</a:t>
              </a:r>
              <a:endParaRPr lang="en-CA" dirty="0">
                <a:solidFill>
                  <a:schemeClr val="bg1">
                    <a:lumMod val="10000"/>
                  </a:schemeClr>
                </a:solidFill>
                <a:effectLst>
                  <a:outerShdw blurRad="38100" dist="38100" dir="2700000" algn="tl">
                    <a:srgbClr val="000000">
                      <a:alpha val="43137"/>
                    </a:srgbClr>
                  </a:outerShdw>
                </a:effectLst>
              </a:endParaRPr>
            </a:p>
          </p:txBody>
        </p:sp>
        <p:cxnSp>
          <p:nvCxnSpPr>
            <p:cNvPr id="37895" name="Straight Arrow Connector 8"/>
            <p:cNvCxnSpPr>
              <a:cxnSpLocks noChangeShapeType="1"/>
            </p:cNvCxnSpPr>
            <p:nvPr/>
          </p:nvCxnSpPr>
          <p:spPr bwMode="auto">
            <a:xfrm flipH="1">
              <a:off x="5417472" y="1114197"/>
              <a:ext cx="1935335" cy="1829206"/>
            </a:xfrm>
            <a:prstGeom prst="straightConnector1">
              <a:avLst/>
            </a:prstGeom>
            <a:noFill/>
            <a:ln w="57150" algn="ctr">
              <a:solidFill>
                <a:schemeClr val="bg2"/>
              </a:solidFill>
              <a:round/>
              <a:headEnd type="triangle" w="med" len="med"/>
              <a:tailEnd type="triangle" w="med" len="med"/>
            </a:ln>
            <a:effectLst>
              <a:outerShdw dist="17961" dir="13500000" algn="ctr" rotWithShape="0">
                <a:srgbClr val="FCFEB9"/>
              </a:outerShdw>
            </a:effectLst>
            <a:extLst>
              <a:ext uri="{909E8E84-426E-40DD-AFC4-6F175D3DCCD1}">
                <a14:hiddenFill xmlns:a14="http://schemas.microsoft.com/office/drawing/2010/main">
                  <a:noFill/>
                </a14:hiddenFill>
              </a:ext>
            </a:extLst>
          </p:spPr>
        </p:cxnSp>
      </p:grpSp>
    </p:spTree>
    <p:extLst>
      <p:ext uri="{BB962C8B-B14F-4D97-AF65-F5344CB8AC3E}">
        <p14:creationId xmlns:p14="http://schemas.microsoft.com/office/powerpoint/2010/main" val="225305036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circle(in)">
                                      <p:cBhvr>
                                        <p:cTn id="7"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custDataLst>
              <p:tags r:id="rId1"/>
            </p:custDataLst>
          </p:nvPr>
        </p:nvPicPr>
        <p:blipFill>
          <a:blip r:embed="rId7" cstate="email">
            <a:extLst>
              <a:ext uri="{28A0092B-C50C-407E-A947-70E740481C1C}">
                <a14:useLocalDpi xmlns:a14="http://schemas.microsoft.com/office/drawing/2010/main"/>
              </a:ext>
            </a:extLst>
          </a:blip>
          <a:stretch>
            <a:fillRect/>
          </a:stretch>
        </p:blipFill>
        <p:spPr>
          <a:xfrm>
            <a:off x="179512" y="188640"/>
            <a:ext cx="8734380" cy="5822920"/>
          </a:xfrm>
          <a:prstGeom prst="rect">
            <a:avLst/>
          </a:prstGeom>
        </p:spPr>
      </p:pic>
      <p:sp>
        <p:nvSpPr>
          <p:cNvPr id="7" name="TextBox 6"/>
          <p:cNvSpPr txBox="1"/>
          <p:nvPr>
            <p:custDataLst>
              <p:tags r:id="rId2"/>
            </p:custDataLst>
          </p:nvPr>
        </p:nvSpPr>
        <p:spPr>
          <a:xfrm>
            <a:off x="318237" y="269495"/>
            <a:ext cx="1965603" cy="461665"/>
          </a:xfrm>
          <a:prstGeom prst="rect">
            <a:avLst/>
          </a:prstGeom>
          <a:noFill/>
        </p:spPr>
        <p:txBody>
          <a:bodyPr wrap="none" rtlCol="0">
            <a:spAutoFit/>
          </a:bodyPr>
          <a:lstStyle/>
          <a:p>
            <a:r>
              <a:rPr lang="fr-CA" dirty="0"/>
              <a:t>Madagascar</a:t>
            </a:r>
            <a:endParaRPr lang="en-CA" dirty="0"/>
          </a:p>
        </p:txBody>
      </p:sp>
      <p:grpSp>
        <p:nvGrpSpPr>
          <p:cNvPr id="8" name="Group 7"/>
          <p:cNvGrpSpPr/>
          <p:nvPr>
            <p:custDataLst>
              <p:tags r:id="rId3"/>
            </p:custDataLst>
          </p:nvPr>
        </p:nvGrpSpPr>
        <p:grpSpPr>
          <a:xfrm>
            <a:off x="123619" y="188640"/>
            <a:ext cx="8820472" cy="5880315"/>
            <a:chOff x="123619" y="269495"/>
            <a:chExt cx="8820472" cy="5880315"/>
          </a:xfrm>
        </p:grpSpPr>
        <p:pic>
          <p:nvPicPr>
            <p:cNvPr id="3" name="Picture 2"/>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123619" y="269495"/>
              <a:ext cx="8820472" cy="5880315"/>
            </a:xfrm>
            <a:prstGeom prst="rect">
              <a:avLst/>
            </a:prstGeom>
          </p:spPr>
        </p:pic>
        <p:sp>
          <p:nvSpPr>
            <p:cNvPr id="6" name="TextBox 5"/>
            <p:cNvSpPr txBox="1"/>
            <p:nvPr/>
          </p:nvSpPr>
          <p:spPr>
            <a:xfrm>
              <a:off x="5436096" y="1196752"/>
              <a:ext cx="1309974" cy="461665"/>
            </a:xfrm>
            <a:prstGeom prst="rect">
              <a:avLst/>
            </a:prstGeom>
            <a:noFill/>
          </p:spPr>
          <p:txBody>
            <a:bodyPr wrap="none" rtlCol="0">
              <a:spAutoFit/>
            </a:bodyPr>
            <a:lstStyle/>
            <a:p>
              <a:r>
                <a:rPr lang="fr-CA" dirty="0" err="1">
                  <a:solidFill>
                    <a:schemeClr val="bg1"/>
                  </a:solidFill>
                </a:rPr>
                <a:t>hoodoo</a:t>
              </a:r>
              <a:endParaRPr lang="en-CA" dirty="0">
                <a:solidFill>
                  <a:schemeClr val="bg1"/>
                </a:solidFill>
              </a:endParaRPr>
            </a:p>
          </p:txBody>
        </p:sp>
      </p:grpSp>
      <p:cxnSp>
        <p:nvCxnSpPr>
          <p:cNvPr id="5" name="Straight Arrow Connector 4"/>
          <p:cNvCxnSpPr/>
          <p:nvPr>
            <p:custDataLst>
              <p:tags r:id="rId4"/>
            </p:custDataLst>
          </p:nvPr>
        </p:nvCxnSpPr>
        <p:spPr bwMode="auto">
          <a:xfrm flipV="1">
            <a:off x="5940152" y="1776933"/>
            <a:ext cx="576064" cy="648072"/>
          </a:xfrm>
          <a:prstGeom prst="straightConnector1">
            <a:avLst/>
          </a:prstGeom>
          <a:noFill/>
          <a:ln w="12700" cap="flat" cmpd="sng" algn="ctr">
            <a:solidFill>
              <a:schemeClr val="bg1"/>
            </a:solidFill>
            <a:prstDash val="solid"/>
            <a:round/>
            <a:headEnd type="none" w="med" len="med"/>
            <a:tailEnd type="triangl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cxnSp>
    </p:spTree>
    <p:extLst>
      <p:ext uri="{BB962C8B-B14F-4D97-AF65-F5344CB8AC3E}">
        <p14:creationId xmlns:p14="http://schemas.microsoft.com/office/powerpoint/2010/main" val="13558015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NUM" val="1"/>
</p:tagLst>
</file>

<file path=ppt/tags/tag2.xml><?xml version="1.0" encoding="utf-8"?>
<p:tagLst xmlns:a="http://schemas.openxmlformats.org/drawingml/2006/main" xmlns:r="http://schemas.openxmlformats.org/officeDocument/2006/relationships" xmlns:p="http://schemas.openxmlformats.org/presentationml/2006/main">
  <p:tag name="NUM" val="2"/>
</p:tagLst>
</file>

<file path=ppt/tags/tag3.xml><?xml version="1.0" encoding="utf-8"?>
<p:tagLst xmlns:a="http://schemas.openxmlformats.org/drawingml/2006/main" xmlns:r="http://schemas.openxmlformats.org/officeDocument/2006/relationships" xmlns:p="http://schemas.openxmlformats.org/presentationml/2006/main">
  <p:tag name="NUM" val="3"/>
</p:tagLst>
</file>

<file path=ppt/tags/tag4.xml><?xml version="1.0" encoding="utf-8"?>
<p:tagLst xmlns:a="http://schemas.openxmlformats.org/drawingml/2006/main" xmlns:r="http://schemas.openxmlformats.org/officeDocument/2006/relationships" xmlns:p="http://schemas.openxmlformats.org/presentationml/2006/main">
  <p:tag name="NUM" val="4"/>
</p:tagLst>
</file>

<file path=ppt/tags/tag5.xml><?xml version="1.0" encoding="utf-8"?>
<p:tagLst xmlns:a="http://schemas.openxmlformats.org/drawingml/2006/main" xmlns:r="http://schemas.openxmlformats.org/officeDocument/2006/relationships" xmlns:p="http://schemas.openxmlformats.org/presentationml/2006/main">
  <p:tag name="NUM" val="1"/>
</p:tagLst>
</file>

<file path=ppt/tags/tag6.xml><?xml version="1.0" encoding="utf-8"?>
<p:tagLst xmlns:a="http://schemas.openxmlformats.org/drawingml/2006/main" xmlns:r="http://schemas.openxmlformats.org/officeDocument/2006/relationships" xmlns:p="http://schemas.openxmlformats.org/presentationml/2006/main">
  <p:tag name="NUM" val="2"/>
</p:tagLst>
</file>

<file path=ppt/tags/tag7.xml><?xml version="1.0" encoding="utf-8"?>
<p:tagLst xmlns:a="http://schemas.openxmlformats.org/drawingml/2006/main" xmlns:r="http://schemas.openxmlformats.org/officeDocument/2006/relationships" xmlns:p="http://schemas.openxmlformats.org/presentationml/2006/main">
  <p:tag name="NUM" val="3"/>
</p:tagLst>
</file>

<file path=ppt/tags/tag8.xml><?xml version="1.0" encoding="utf-8"?>
<p:tagLst xmlns:a="http://schemas.openxmlformats.org/drawingml/2006/main" xmlns:r="http://schemas.openxmlformats.org/officeDocument/2006/relationships" xmlns:p="http://schemas.openxmlformats.org/presentationml/2006/main">
  <p:tag name="NUM" val="4"/>
</p:tagLst>
</file>

<file path=ppt/tags/tag9.xml><?xml version="1.0" encoding="utf-8"?>
<p:tagLst xmlns:a="http://schemas.openxmlformats.org/drawingml/2006/main" xmlns:r="http://schemas.openxmlformats.org/officeDocument/2006/relationships" xmlns:p="http://schemas.openxmlformats.org/presentationml/2006/main">
  <p:tag name="NUM" val="1"/>
</p:tagLst>
</file>

<file path=ppt/tags/tag10.xml><?xml version="1.0" encoding="utf-8"?>
<p:tagLst xmlns:a="http://schemas.openxmlformats.org/drawingml/2006/main" xmlns:r="http://schemas.openxmlformats.org/officeDocument/2006/relationships" xmlns:p="http://schemas.openxmlformats.org/presentationml/2006/main">
  <p:tag name="NUM" val="2"/>
</p:tagLst>
</file>

<file path=ppt/tags/tag11.xml><?xml version="1.0" encoding="utf-8"?>
<p:tagLst xmlns:a="http://schemas.openxmlformats.org/drawingml/2006/main" xmlns:r="http://schemas.openxmlformats.org/officeDocument/2006/relationships" xmlns:p="http://schemas.openxmlformats.org/presentationml/2006/main">
  <p:tag name="NUM" val="3"/>
</p:tagLst>
</file>

<file path=ppt/tags/tag12.xml><?xml version="1.0" encoding="utf-8"?>
<p:tagLst xmlns:a="http://schemas.openxmlformats.org/drawingml/2006/main" xmlns:r="http://schemas.openxmlformats.org/officeDocument/2006/relationships" xmlns:p="http://schemas.openxmlformats.org/presentationml/2006/main">
  <p:tag name="NUM" val="1"/>
</p:tagLst>
</file>

<file path=ppt/tags/tag13.xml><?xml version="1.0" encoding="utf-8"?>
<p:tagLst xmlns:a="http://schemas.openxmlformats.org/drawingml/2006/main" xmlns:r="http://schemas.openxmlformats.org/officeDocument/2006/relationships" xmlns:p="http://schemas.openxmlformats.org/presentationml/2006/main">
  <p:tag name="NUM" val="2"/>
</p:tagLst>
</file>

<file path=ppt/tags/tag14.xml><?xml version="1.0" encoding="utf-8"?>
<p:tagLst xmlns:a="http://schemas.openxmlformats.org/drawingml/2006/main" xmlns:r="http://schemas.openxmlformats.org/officeDocument/2006/relationships" xmlns:p="http://schemas.openxmlformats.org/presentationml/2006/main">
  <p:tag name="NUM" val="3"/>
</p:tagLst>
</file>

<file path=ppt/tags/tag15.xml><?xml version="1.0" encoding="utf-8"?>
<p:tagLst xmlns:a="http://schemas.openxmlformats.org/drawingml/2006/main" xmlns:r="http://schemas.openxmlformats.org/officeDocument/2006/relationships" xmlns:p="http://schemas.openxmlformats.org/presentationml/2006/main">
  <p:tag name="NUM" val="1"/>
</p:tagLst>
</file>

<file path=ppt/tags/tag16.xml><?xml version="1.0" encoding="utf-8"?>
<p:tagLst xmlns:a="http://schemas.openxmlformats.org/drawingml/2006/main" xmlns:r="http://schemas.openxmlformats.org/officeDocument/2006/relationships" xmlns:p="http://schemas.openxmlformats.org/presentationml/2006/main">
  <p:tag name="NUM" val="2"/>
</p:tagLst>
</file>

<file path=ppt/tags/tag17.xml><?xml version="1.0" encoding="utf-8"?>
<p:tagLst xmlns:a="http://schemas.openxmlformats.org/drawingml/2006/main" xmlns:r="http://schemas.openxmlformats.org/officeDocument/2006/relationships" xmlns:p="http://schemas.openxmlformats.org/presentationml/2006/main">
  <p:tag name="NUM" val="1"/>
</p:tagLst>
</file>

<file path=ppt/tags/tag18.xml><?xml version="1.0" encoding="utf-8"?>
<p:tagLst xmlns:a="http://schemas.openxmlformats.org/drawingml/2006/main" xmlns:r="http://schemas.openxmlformats.org/officeDocument/2006/relationships" xmlns:p="http://schemas.openxmlformats.org/presentationml/2006/main">
  <p:tag name="NUM" val="2"/>
</p:tagLst>
</file>

<file path=ppt/tags/tag19.xml><?xml version="1.0" encoding="utf-8"?>
<p:tagLst xmlns:a="http://schemas.openxmlformats.org/drawingml/2006/main" xmlns:r="http://schemas.openxmlformats.org/officeDocument/2006/relationships" xmlns:p="http://schemas.openxmlformats.org/presentationml/2006/main">
  <p:tag name="NUM" val="3"/>
</p:tagLst>
</file>

<file path=ppt/tags/tag20.xml><?xml version="1.0" encoding="utf-8"?>
<p:tagLst xmlns:a="http://schemas.openxmlformats.org/drawingml/2006/main" xmlns:r="http://schemas.openxmlformats.org/officeDocument/2006/relationships" xmlns:p="http://schemas.openxmlformats.org/presentationml/2006/main">
  <p:tag name="NUM" val="4"/>
</p:tagLst>
</file>

<file path=ppt/tags/tag21.xml><?xml version="1.0" encoding="utf-8"?>
<p:tagLst xmlns:a="http://schemas.openxmlformats.org/drawingml/2006/main" xmlns:r="http://schemas.openxmlformats.org/officeDocument/2006/relationships" xmlns:p="http://schemas.openxmlformats.org/presentationml/2006/main">
  <p:tag name="NUM" val="1"/>
</p:tagLst>
</file>

<file path=ppt/tags/tag22.xml><?xml version="1.0" encoding="utf-8"?>
<p:tagLst xmlns:a="http://schemas.openxmlformats.org/drawingml/2006/main" xmlns:r="http://schemas.openxmlformats.org/officeDocument/2006/relationships" xmlns:p="http://schemas.openxmlformats.org/presentationml/2006/main">
  <p:tag name="NUM" val="2"/>
</p:tagLst>
</file>

<file path=ppt/tags/tag23.xml><?xml version="1.0" encoding="utf-8"?>
<p:tagLst xmlns:a="http://schemas.openxmlformats.org/drawingml/2006/main" xmlns:r="http://schemas.openxmlformats.org/officeDocument/2006/relationships" xmlns:p="http://schemas.openxmlformats.org/presentationml/2006/main">
  <p:tag name="NUM" val="3"/>
</p:tagLst>
</file>

<file path=ppt/tags/tag24.xml><?xml version="1.0" encoding="utf-8"?>
<p:tagLst xmlns:a="http://schemas.openxmlformats.org/drawingml/2006/main" xmlns:r="http://schemas.openxmlformats.org/officeDocument/2006/relationships" xmlns:p="http://schemas.openxmlformats.org/presentationml/2006/main">
  <p:tag name="NUM" val="1"/>
</p:tagLst>
</file>

<file path=ppt/tags/tag25.xml><?xml version="1.0" encoding="utf-8"?>
<p:tagLst xmlns:a="http://schemas.openxmlformats.org/drawingml/2006/main" xmlns:r="http://schemas.openxmlformats.org/officeDocument/2006/relationships" xmlns:p="http://schemas.openxmlformats.org/presentationml/2006/main">
  <p:tag name="NUM" val="2"/>
</p:tagLst>
</file>

<file path=ppt/tags/tag26.xml><?xml version="1.0" encoding="utf-8"?>
<p:tagLst xmlns:a="http://schemas.openxmlformats.org/drawingml/2006/main" xmlns:r="http://schemas.openxmlformats.org/officeDocument/2006/relationships" xmlns:p="http://schemas.openxmlformats.org/presentationml/2006/main">
  <p:tag name="NUM" val="3"/>
</p:tagLst>
</file>

<file path=ppt/tags/tag27.xml><?xml version="1.0" encoding="utf-8"?>
<p:tagLst xmlns:a="http://schemas.openxmlformats.org/drawingml/2006/main" xmlns:r="http://schemas.openxmlformats.org/officeDocument/2006/relationships" xmlns:p="http://schemas.openxmlformats.org/presentationml/2006/main">
  <p:tag name="NUM" val="4"/>
</p:tagLst>
</file>

<file path=ppt/tags/tag28.xml><?xml version="1.0" encoding="utf-8"?>
<p:tagLst xmlns:a="http://schemas.openxmlformats.org/drawingml/2006/main" xmlns:r="http://schemas.openxmlformats.org/officeDocument/2006/relationships" xmlns:p="http://schemas.openxmlformats.org/presentationml/2006/main">
  <p:tag name="NUM" val="5"/>
</p:tagLst>
</file>

<file path=ppt/tags/tag29.xml><?xml version="1.0" encoding="utf-8"?>
<p:tagLst xmlns:a="http://schemas.openxmlformats.org/drawingml/2006/main" xmlns:r="http://schemas.openxmlformats.org/officeDocument/2006/relationships" xmlns:p="http://schemas.openxmlformats.org/presentationml/2006/main">
  <p:tag name="NUM" val="1"/>
</p:tagLst>
</file>

<file path=ppt/tags/tag30.xml><?xml version="1.0" encoding="utf-8"?>
<p:tagLst xmlns:a="http://schemas.openxmlformats.org/drawingml/2006/main" xmlns:r="http://schemas.openxmlformats.org/officeDocument/2006/relationships" xmlns:p="http://schemas.openxmlformats.org/presentationml/2006/main">
  <p:tag name="NUM" val="2"/>
</p:tagLst>
</file>

<file path=ppt/tags/tag31.xml><?xml version="1.0" encoding="utf-8"?>
<p:tagLst xmlns:a="http://schemas.openxmlformats.org/drawingml/2006/main" xmlns:r="http://schemas.openxmlformats.org/officeDocument/2006/relationships" xmlns:p="http://schemas.openxmlformats.org/presentationml/2006/main">
  <p:tag name="NUM" val="3"/>
</p:tagLst>
</file>

<file path=ppt/tags/tag32.xml><?xml version="1.0" encoding="utf-8"?>
<p:tagLst xmlns:a="http://schemas.openxmlformats.org/drawingml/2006/main" xmlns:r="http://schemas.openxmlformats.org/officeDocument/2006/relationships" xmlns:p="http://schemas.openxmlformats.org/presentationml/2006/main">
  <p:tag name="NUM" val="4"/>
</p:tagLst>
</file>

<file path=ppt/tags/tag33.xml><?xml version="1.0" encoding="utf-8"?>
<p:tagLst xmlns:a="http://schemas.openxmlformats.org/drawingml/2006/main" xmlns:r="http://schemas.openxmlformats.org/officeDocument/2006/relationships" xmlns:p="http://schemas.openxmlformats.org/presentationml/2006/main">
  <p:tag name="NUM" val="5"/>
</p:tagLst>
</file>

<file path=ppt/tags/tag34.xml><?xml version="1.0" encoding="utf-8"?>
<p:tagLst xmlns:a="http://schemas.openxmlformats.org/drawingml/2006/main" xmlns:r="http://schemas.openxmlformats.org/officeDocument/2006/relationships" xmlns:p="http://schemas.openxmlformats.org/presentationml/2006/main">
  <p:tag name="NUM" val="6"/>
</p:tagLst>
</file>

<file path=ppt/tags/tag35.xml><?xml version="1.0" encoding="utf-8"?>
<p:tagLst xmlns:a="http://schemas.openxmlformats.org/drawingml/2006/main" xmlns:r="http://schemas.openxmlformats.org/officeDocument/2006/relationships" xmlns:p="http://schemas.openxmlformats.org/presentationml/2006/main">
  <p:tag name="NUM" val="7"/>
</p:tagLst>
</file>

<file path=ppt/tags/tag36.xml><?xml version="1.0" encoding="utf-8"?>
<p:tagLst xmlns:a="http://schemas.openxmlformats.org/drawingml/2006/main" xmlns:r="http://schemas.openxmlformats.org/officeDocument/2006/relationships" xmlns:p="http://schemas.openxmlformats.org/presentationml/2006/main">
  <p:tag name="NUM" val="8"/>
</p:tagLst>
</file>

<file path=ppt/tags/tag37.xml><?xml version="1.0" encoding="utf-8"?>
<p:tagLst xmlns:a="http://schemas.openxmlformats.org/drawingml/2006/main" xmlns:r="http://schemas.openxmlformats.org/officeDocument/2006/relationships" xmlns:p="http://schemas.openxmlformats.org/presentationml/2006/main">
  <p:tag name="NUM" val="1"/>
</p:tagLst>
</file>

<file path=ppt/tags/tag38.xml><?xml version="1.0" encoding="utf-8"?>
<p:tagLst xmlns:a="http://schemas.openxmlformats.org/drawingml/2006/main" xmlns:r="http://schemas.openxmlformats.org/officeDocument/2006/relationships" xmlns:p="http://schemas.openxmlformats.org/presentationml/2006/main">
  <p:tag name="NUM" val="1"/>
</p:tagLst>
</file>

<file path=ppt/tags/tag39.xml><?xml version="1.0" encoding="utf-8"?>
<p:tagLst xmlns:a="http://schemas.openxmlformats.org/drawingml/2006/main" xmlns:r="http://schemas.openxmlformats.org/officeDocument/2006/relationships" xmlns:p="http://schemas.openxmlformats.org/presentationml/2006/main">
  <p:tag name="NUM" val="7"/>
</p:tagLst>
</file>

<file path=ppt/tags/tag40.xml><?xml version="1.0" encoding="utf-8"?>
<p:tagLst xmlns:a="http://schemas.openxmlformats.org/drawingml/2006/main" xmlns:r="http://schemas.openxmlformats.org/officeDocument/2006/relationships" xmlns:p="http://schemas.openxmlformats.org/presentationml/2006/main">
  <p:tag name="NUM" val="8"/>
</p:tagLst>
</file>

<file path=ppt/tags/tag41.xml><?xml version="1.0" encoding="utf-8"?>
<p:tagLst xmlns:a="http://schemas.openxmlformats.org/drawingml/2006/main" xmlns:r="http://schemas.openxmlformats.org/officeDocument/2006/relationships" xmlns:p="http://schemas.openxmlformats.org/presentationml/2006/main">
  <p:tag name="NUM" val="12"/>
</p:tagLst>
</file>

<file path=ppt/tags/tag42.xml><?xml version="1.0" encoding="utf-8"?>
<p:tagLst xmlns:a="http://schemas.openxmlformats.org/drawingml/2006/main" xmlns:r="http://schemas.openxmlformats.org/officeDocument/2006/relationships" xmlns:p="http://schemas.openxmlformats.org/presentationml/2006/main">
  <p:tag name="NUM" val="13"/>
</p:tagLst>
</file>

<file path=ppt/tags/tag43.xml><?xml version="1.0" encoding="utf-8"?>
<p:tagLst xmlns:a="http://schemas.openxmlformats.org/drawingml/2006/main" xmlns:r="http://schemas.openxmlformats.org/officeDocument/2006/relationships" xmlns:p="http://schemas.openxmlformats.org/presentationml/2006/main">
  <p:tag name="NUM" val="14"/>
</p:tagLst>
</file>

<file path=ppt/tags/tag44.xml><?xml version="1.0" encoding="utf-8"?>
<p:tagLst xmlns:a="http://schemas.openxmlformats.org/drawingml/2006/main" xmlns:r="http://schemas.openxmlformats.org/officeDocument/2006/relationships" xmlns:p="http://schemas.openxmlformats.org/presentationml/2006/main">
  <p:tag name="NUM" val="1"/>
</p:tagLst>
</file>

<file path=ppt/tags/tag45.xml><?xml version="1.0" encoding="utf-8"?>
<p:tagLst xmlns:a="http://schemas.openxmlformats.org/drawingml/2006/main" xmlns:r="http://schemas.openxmlformats.org/officeDocument/2006/relationships" xmlns:p="http://schemas.openxmlformats.org/presentationml/2006/main">
  <p:tag name="NUM" val="1"/>
</p:tagLst>
</file>

<file path=ppt/tags/tag46.xml><?xml version="1.0" encoding="utf-8"?>
<p:tagLst xmlns:a="http://schemas.openxmlformats.org/drawingml/2006/main" xmlns:r="http://schemas.openxmlformats.org/officeDocument/2006/relationships" xmlns:p="http://schemas.openxmlformats.org/presentationml/2006/main">
  <p:tag name="NUM" val="2"/>
</p:tagLst>
</file>

<file path=ppt/tags/tag47.xml><?xml version="1.0" encoding="utf-8"?>
<p:tagLst xmlns:a="http://schemas.openxmlformats.org/drawingml/2006/main" xmlns:r="http://schemas.openxmlformats.org/officeDocument/2006/relationships" xmlns:p="http://schemas.openxmlformats.org/presentationml/2006/main">
  <p:tag name="NUM" val="3"/>
</p:tagLst>
</file>

<file path=ppt/tags/tag48.xml><?xml version="1.0" encoding="utf-8"?>
<p:tagLst xmlns:a="http://schemas.openxmlformats.org/drawingml/2006/main" xmlns:r="http://schemas.openxmlformats.org/officeDocument/2006/relationships" xmlns:p="http://schemas.openxmlformats.org/presentationml/2006/main">
  <p:tag name="NUM" val="4"/>
</p:tagLst>
</file>

<file path=ppt/tags/tag49.xml><?xml version="1.0" encoding="utf-8"?>
<p:tagLst xmlns:a="http://schemas.openxmlformats.org/drawingml/2006/main" xmlns:r="http://schemas.openxmlformats.org/officeDocument/2006/relationships" xmlns:p="http://schemas.openxmlformats.org/presentationml/2006/main">
  <p:tag name="NUM" val="5"/>
</p:tagLst>
</file>

<file path=ppt/tags/tag50.xml><?xml version="1.0" encoding="utf-8"?>
<p:tagLst xmlns:a="http://schemas.openxmlformats.org/drawingml/2006/main" xmlns:r="http://schemas.openxmlformats.org/officeDocument/2006/relationships" xmlns:p="http://schemas.openxmlformats.org/presentationml/2006/main">
  <p:tag name="NUM" val="6"/>
</p:tagLst>
</file>

<file path=ppt/tags/tag51.xml><?xml version="1.0" encoding="utf-8"?>
<p:tagLst xmlns:a="http://schemas.openxmlformats.org/drawingml/2006/main" xmlns:r="http://schemas.openxmlformats.org/officeDocument/2006/relationships" xmlns:p="http://schemas.openxmlformats.org/presentationml/2006/main">
  <p:tag name="NUM" val="7"/>
</p:tagLst>
</file>

<file path=ppt/tags/tag52.xml><?xml version="1.0" encoding="utf-8"?>
<p:tagLst xmlns:a="http://schemas.openxmlformats.org/drawingml/2006/main" xmlns:r="http://schemas.openxmlformats.org/officeDocument/2006/relationships" xmlns:p="http://schemas.openxmlformats.org/presentationml/2006/main">
  <p:tag name="NUM" val="8"/>
</p:tagLst>
</file>

<file path=ppt/tags/tag53.xml><?xml version="1.0" encoding="utf-8"?>
<p:tagLst xmlns:a="http://schemas.openxmlformats.org/drawingml/2006/main" xmlns:r="http://schemas.openxmlformats.org/officeDocument/2006/relationships" xmlns:p="http://schemas.openxmlformats.org/presentationml/2006/main">
  <p:tag name="NUM" val="9"/>
</p:tagLst>
</file>

<file path=ppt/tags/tag54.xml><?xml version="1.0" encoding="utf-8"?>
<p:tagLst xmlns:a="http://schemas.openxmlformats.org/drawingml/2006/main" xmlns:r="http://schemas.openxmlformats.org/officeDocument/2006/relationships" xmlns:p="http://schemas.openxmlformats.org/presentationml/2006/main">
  <p:tag name="NUM" val="10"/>
</p:tagLst>
</file>

<file path=ppt/tags/tag55.xml><?xml version="1.0" encoding="utf-8"?>
<p:tagLst xmlns:a="http://schemas.openxmlformats.org/drawingml/2006/main" xmlns:r="http://schemas.openxmlformats.org/officeDocument/2006/relationships" xmlns:p="http://schemas.openxmlformats.org/presentationml/2006/main">
  <p:tag name="NUM" val="1"/>
</p:tagLst>
</file>

<file path=ppt/tags/tag56.xml><?xml version="1.0" encoding="utf-8"?>
<p:tagLst xmlns:a="http://schemas.openxmlformats.org/drawingml/2006/main" xmlns:r="http://schemas.openxmlformats.org/officeDocument/2006/relationships" xmlns:p="http://schemas.openxmlformats.org/presentationml/2006/main">
  <p:tag name="NUM" val="2"/>
</p:tagLst>
</file>

<file path=ppt/tags/tag57.xml><?xml version="1.0" encoding="utf-8"?>
<p:tagLst xmlns:a="http://schemas.openxmlformats.org/drawingml/2006/main" xmlns:r="http://schemas.openxmlformats.org/officeDocument/2006/relationships" xmlns:p="http://schemas.openxmlformats.org/presentationml/2006/main">
  <p:tag name="NUM" val="3"/>
</p:tagLst>
</file>

<file path=ppt/tags/tag58.xml><?xml version="1.0" encoding="utf-8"?>
<p:tagLst xmlns:a="http://schemas.openxmlformats.org/drawingml/2006/main" xmlns:r="http://schemas.openxmlformats.org/officeDocument/2006/relationships" xmlns:p="http://schemas.openxmlformats.org/presentationml/2006/main">
  <p:tag name="NUM" val="4"/>
</p:tagLst>
</file>

<file path=ppt/tags/tag59.xml><?xml version="1.0" encoding="utf-8"?>
<p:tagLst xmlns:a="http://schemas.openxmlformats.org/drawingml/2006/main" xmlns:r="http://schemas.openxmlformats.org/officeDocument/2006/relationships" xmlns:p="http://schemas.openxmlformats.org/presentationml/2006/main">
  <p:tag name="NUM" val="5"/>
</p:tagLst>
</file>

<file path=ppt/tags/tag60.xml><?xml version="1.0" encoding="utf-8"?>
<p:tagLst xmlns:a="http://schemas.openxmlformats.org/drawingml/2006/main" xmlns:r="http://schemas.openxmlformats.org/officeDocument/2006/relationships" xmlns:p="http://schemas.openxmlformats.org/presentationml/2006/main">
  <p:tag name="NUM" val="6"/>
</p:tagLst>
</file>

<file path=ppt/tags/tag61.xml><?xml version="1.0" encoding="utf-8"?>
<p:tagLst xmlns:a="http://schemas.openxmlformats.org/drawingml/2006/main" xmlns:r="http://schemas.openxmlformats.org/officeDocument/2006/relationships" xmlns:p="http://schemas.openxmlformats.org/presentationml/2006/main">
  <p:tag name="NUM" val="7"/>
</p:tagLst>
</file>

<file path=ppt/tags/tag62.xml><?xml version="1.0" encoding="utf-8"?>
<p:tagLst xmlns:a="http://schemas.openxmlformats.org/drawingml/2006/main" xmlns:r="http://schemas.openxmlformats.org/officeDocument/2006/relationships" xmlns:p="http://schemas.openxmlformats.org/presentationml/2006/main">
  <p:tag name="NUM" val="1"/>
</p:tagLst>
</file>

<file path=ppt/tags/tag63.xml><?xml version="1.0" encoding="utf-8"?>
<p:tagLst xmlns:a="http://schemas.openxmlformats.org/drawingml/2006/main" xmlns:r="http://schemas.openxmlformats.org/officeDocument/2006/relationships" xmlns:p="http://schemas.openxmlformats.org/presentationml/2006/main">
  <p:tag name="NUM" val="2"/>
</p:tagLst>
</file>

<file path=ppt/tags/tag64.xml><?xml version="1.0" encoding="utf-8"?>
<p:tagLst xmlns:a="http://schemas.openxmlformats.org/drawingml/2006/main" xmlns:r="http://schemas.openxmlformats.org/officeDocument/2006/relationships" xmlns:p="http://schemas.openxmlformats.org/presentationml/2006/main">
  <p:tag name="NUM" val="3"/>
</p:tagLst>
</file>

<file path=ppt/tags/tag65.xml><?xml version="1.0" encoding="utf-8"?>
<p:tagLst xmlns:a="http://schemas.openxmlformats.org/drawingml/2006/main" xmlns:r="http://schemas.openxmlformats.org/officeDocument/2006/relationships" xmlns:p="http://schemas.openxmlformats.org/presentationml/2006/main">
  <p:tag name="NUM" val="1"/>
</p:tagLst>
</file>

<file path=ppt/tags/tag66.xml><?xml version="1.0" encoding="utf-8"?>
<p:tagLst xmlns:a="http://schemas.openxmlformats.org/drawingml/2006/main" xmlns:r="http://schemas.openxmlformats.org/officeDocument/2006/relationships" xmlns:p="http://schemas.openxmlformats.org/presentationml/2006/main">
  <p:tag name="NUM" val="2"/>
</p:tagLst>
</file>

<file path=ppt/tags/tag67.xml><?xml version="1.0" encoding="utf-8"?>
<p:tagLst xmlns:a="http://schemas.openxmlformats.org/drawingml/2006/main" xmlns:r="http://schemas.openxmlformats.org/officeDocument/2006/relationships" xmlns:p="http://schemas.openxmlformats.org/presentationml/2006/main">
  <p:tag name="NUM" val="4"/>
</p:tagLst>
</file>

<file path=ppt/tags/tag68.xml><?xml version="1.0" encoding="utf-8"?>
<p:tagLst xmlns:a="http://schemas.openxmlformats.org/drawingml/2006/main" xmlns:r="http://schemas.openxmlformats.org/officeDocument/2006/relationships" xmlns:p="http://schemas.openxmlformats.org/presentationml/2006/main">
  <p:tag name="NUM" val="1"/>
</p:tagLst>
</file>

<file path=ppt/tags/tag69.xml><?xml version="1.0" encoding="utf-8"?>
<p:tagLst xmlns:a="http://schemas.openxmlformats.org/drawingml/2006/main" xmlns:r="http://schemas.openxmlformats.org/officeDocument/2006/relationships" xmlns:p="http://schemas.openxmlformats.org/presentationml/2006/main">
  <p:tag name="NUM" val="2"/>
</p:tagLst>
</file>

<file path=ppt/tags/tag70.xml><?xml version="1.0" encoding="utf-8"?>
<p:tagLst xmlns:a="http://schemas.openxmlformats.org/drawingml/2006/main" xmlns:r="http://schemas.openxmlformats.org/officeDocument/2006/relationships" xmlns:p="http://schemas.openxmlformats.org/presentationml/2006/main">
  <p:tag name="NUM" val="3"/>
</p:tagLst>
</file>

<file path=ppt/tags/tag71.xml><?xml version="1.0" encoding="utf-8"?>
<p:tagLst xmlns:a="http://schemas.openxmlformats.org/drawingml/2006/main" xmlns:r="http://schemas.openxmlformats.org/officeDocument/2006/relationships" xmlns:p="http://schemas.openxmlformats.org/presentationml/2006/main">
  <p:tag name="NUM" val="4"/>
</p:tagLst>
</file>

<file path=ppt/tags/tag72.xml><?xml version="1.0" encoding="utf-8"?>
<p:tagLst xmlns:a="http://schemas.openxmlformats.org/drawingml/2006/main" xmlns:r="http://schemas.openxmlformats.org/officeDocument/2006/relationships" xmlns:p="http://schemas.openxmlformats.org/presentationml/2006/main">
  <p:tag name="NUM" val="1"/>
</p:tagLst>
</file>

<file path=ppt/tags/tag73.xml><?xml version="1.0" encoding="utf-8"?>
<p:tagLst xmlns:a="http://schemas.openxmlformats.org/drawingml/2006/main" xmlns:r="http://schemas.openxmlformats.org/officeDocument/2006/relationships" xmlns:p="http://schemas.openxmlformats.org/presentationml/2006/main">
  <p:tag name="NUM" val="2"/>
</p:tagLst>
</file>

<file path=ppt/tags/tag74.xml><?xml version="1.0" encoding="utf-8"?>
<p:tagLst xmlns:a="http://schemas.openxmlformats.org/drawingml/2006/main" xmlns:r="http://schemas.openxmlformats.org/officeDocument/2006/relationships" xmlns:p="http://schemas.openxmlformats.org/presentationml/2006/main">
  <p:tag name="NUM" val="3"/>
</p:tagLst>
</file>

<file path=ppt/tags/tag75.xml><?xml version="1.0" encoding="utf-8"?>
<p:tagLst xmlns:a="http://schemas.openxmlformats.org/drawingml/2006/main" xmlns:r="http://schemas.openxmlformats.org/officeDocument/2006/relationships" xmlns:p="http://schemas.openxmlformats.org/presentationml/2006/main">
  <p:tag name="NUM" val="4"/>
</p:tagLst>
</file>

<file path=ppt/tags/tag76.xml><?xml version="1.0" encoding="utf-8"?>
<p:tagLst xmlns:a="http://schemas.openxmlformats.org/drawingml/2006/main" xmlns:r="http://schemas.openxmlformats.org/officeDocument/2006/relationships" xmlns:p="http://schemas.openxmlformats.org/presentationml/2006/main">
  <p:tag name="NUM" val="5"/>
</p:tagLst>
</file>

<file path=ppt/tags/tag77.xml><?xml version="1.0" encoding="utf-8"?>
<p:tagLst xmlns:a="http://schemas.openxmlformats.org/drawingml/2006/main" xmlns:r="http://schemas.openxmlformats.org/officeDocument/2006/relationships" xmlns:p="http://schemas.openxmlformats.org/presentationml/2006/main">
  <p:tag name="NUM" val="1"/>
</p:tagLst>
</file>

<file path=ppt/tags/tag78.xml><?xml version="1.0" encoding="utf-8"?>
<p:tagLst xmlns:a="http://schemas.openxmlformats.org/drawingml/2006/main" xmlns:r="http://schemas.openxmlformats.org/officeDocument/2006/relationships" xmlns:p="http://schemas.openxmlformats.org/presentationml/2006/main">
  <p:tag name="NUM" val="2"/>
</p:tagLst>
</file>

<file path=ppt/tags/tag79.xml><?xml version="1.0" encoding="utf-8"?>
<p:tagLst xmlns:a="http://schemas.openxmlformats.org/drawingml/2006/main" xmlns:r="http://schemas.openxmlformats.org/officeDocument/2006/relationships" xmlns:p="http://schemas.openxmlformats.org/presentationml/2006/main">
  <p:tag name="NUM" val="3"/>
</p:tagLst>
</file>

<file path=ppt/tags/tag80.xml><?xml version="1.0" encoding="utf-8"?>
<p:tagLst xmlns:a="http://schemas.openxmlformats.org/drawingml/2006/main" xmlns:r="http://schemas.openxmlformats.org/officeDocument/2006/relationships" xmlns:p="http://schemas.openxmlformats.org/presentationml/2006/main">
  <p:tag name="NUM" val="4"/>
</p:tagLst>
</file>

<file path=ppt/tags/tag81.xml><?xml version="1.0" encoding="utf-8"?>
<p:tagLst xmlns:a="http://schemas.openxmlformats.org/drawingml/2006/main" xmlns:r="http://schemas.openxmlformats.org/officeDocument/2006/relationships" xmlns:p="http://schemas.openxmlformats.org/presentationml/2006/main">
  <p:tag name="NUM" val="5"/>
</p:tagLst>
</file>

<file path=ppt/tags/tag82.xml><?xml version="1.0" encoding="utf-8"?>
<p:tagLst xmlns:a="http://schemas.openxmlformats.org/drawingml/2006/main" xmlns:r="http://schemas.openxmlformats.org/officeDocument/2006/relationships" xmlns:p="http://schemas.openxmlformats.org/presentationml/2006/main">
  <p:tag name="NUM" val="1"/>
</p:tagLst>
</file>

<file path=ppt/tags/tag83.xml><?xml version="1.0" encoding="utf-8"?>
<p:tagLst xmlns:a="http://schemas.openxmlformats.org/drawingml/2006/main" xmlns:r="http://schemas.openxmlformats.org/officeDocument/2006/relationships" xmlns:p="http://schemas.openxmlformats.org/presentationml/2006/main">
  <p:tag name="NUM" val="1"/>
</p:tagLst>
</file>

<file path=ppt/tags/tag84.xml><?xml version="1.0" encoding="utf-8"?>
<p:tagLst xmlns:a="http://schemas.openxmlformats.org/drawingml/2006/main" xmlns:r="http://schemas.openxmlformats.org/officeDocument/2006/relationships" xmlns:p="http://schemas.openxmlformats.org/presentationml/2006/main">
  <p:tag name="NUM" val="2"/>
</p:tagLst>
</file>

<file path=ppt/tags/tag85.xml><?xml version="1.0" encoding="utf-8"?>
<p:tagLst xmlns:a="http://schemas.openxmlformats.org/drawingml/2006/main" xmlns:r="http://schemas.openxmlformats.org/officeDocument/2006/relationships" xmlns:p="http://schemas.openxmlformats.org/presentationml/2006/main">
  <p:tag name="NUM" val="3"/>
</p:tagLst>
</file>

<file path=ppt/tags/tag86.xml><?xml version="1.0" encoding="utf-8"?>
<p:tagLst xmlns:a="http://schemas.openxmlformats.org/drawingml/2006/main" xmlns:r="http://schemas.openxmlformats.org/officeDocument/2006/relationships" xmlns:p="http://schemas.openxmlformats.org/presentationml/2006/main">
  <p:tag name="NUM" val="4"/>
</p:tagLst>
</file>

<file path=ppt/tags/tag87.xml><?xml version="1.0" encoding="utf-8"?>
<p:tagLst xmlns:a="http://schemas.openxmlformats.org/drawingml/2006/main" xmlns:r="http://schemas.openxmlformats.org/officeDocument/2006/relationships" xmlns:p="http://schemas.openxmlformats.org/presentationml/2006/main">
  <p:tag name="NUM" val="5"/>
</p:tagLst>
</file>

<file path=ppt/tags/tag88.xml><?xml version="1.0" encoding="utf-8"?>
<p:tagLst xmlns:a="http://schemas.openxmlformats.org/drawingml/2006/main" xmlns:r="http://schemas.openxmlformats.org/officeDocument/2006/relationships" xmlns:p="http://schemas.openxmlformats.org/presentationml/2006/main">
  <p:tag name="NUM" val="6"/>
</p:tagLst>
</file>

<file path=ppt/tags/tag89.xml><?xml version="1.0" encoding="utf-8"?>
<p:tagLst xmlns:a="http://schemas.openxmlformats.org/drawingml/2006/main" xmlns:r="http://schemas.openxmlformats.org/officeDocument/2006/relationships" xmlns:p="http://schemas.openxmlformats.org/presentationml/2006/main">
  <p:tag name="NUM" val="7"/>
</p:tagLst>
</file>

<file path=ppt/tags/tag90.xml><?xml version="1.0" encoding="utf-8"?>
<p:tagLst xmlns:a="http://schemas.openxmlformats.org/drawingml/2006/main" xmlns:r="http://schemas.openxmlformats.org/officeDocument/2006/relationships" xmlns:p="http://schemas.openxmlformats.org/presentationml/2006/main">
  <p:tag name="NUM" val="1"/>
</p:tagLst>
</file>

<file path=ppt/tags/tag91.xml><?xml version="1.0" encoding="utf-8"?>
<p:tagLst xmlns:a="http://schemas.openxmlformats.org/drawingml/2006/main" xmlns:r="http://schemas.openxmlformats.org/officeDocument/2006/relationships" xmlns:p="http://schemas.openxmlformats.org/presentationml/2006/main">
  <p:tag name="NUM" val="2"/>
</p:tagLst>
</file>

<file path=ppt/tags/tag92.xml><?xml version="1.0" encoding="utf-8"?>
<p:tagLst xmlns:a="http://schemas.openxmlformats.org/drawingml/2006/main" xmlns:r="http://schemas.openxmlformats.org/officeDocument/2006/relationships" xmlns:p="http://schemas.openxmlformats.org/presentationml/2006/main">
  <p:tag name="NUM" val="3"/>
</p:tagLst>
</file>

<file path=ppt/tags/tag93.xml><?xml version="1.0" encoding="utf-8"?>
<p:tagLst xmlns:a="http://schemas.openxmlformats.org/drawingml/2006/main" xmlns:r="http://schemas.openxmlformats.org/officeDocument/2006/relationships" xmlns:p="http://schemas.openxmlformats.org/presentationml/2006/main">
  <p:tag name="NUM" val="1"/>
</p:tagLst>
</file>

<file path=ppt/tags/tag94.xml><?xml version="1.0" encoding="utf-8"?>
<p:tagLst xmlns:a="http://schemas.openxmlformats.org/drawingml/2006/main" xmlns:r="http://schemas.openxmlformats.org/officeDocument/2006/relationships" xmlns:p="http://schemas.openxmlformats.org/presentationml/2006/main">
  <p:tag name="NUM" val="2"/>
</p:tagLst>
</file>

<file path=ppt/tags/tag95.xml><?xml version="1.0" encoding="utf-8"?>
<p:tagLst xmlns:a="http://schemas.openxmlformats.org/drawingml/2006/main" xmlns:r="http://schemas.openxmlformats.org/officeDocument/2006/relationships" xmlns:p="http://schemas.openxmlformats.org/presentationml/2006/main">
  <p:tag name="NUM" val="3"/>
</p:tagLst>
</file>

<file path=ppt/tags/tag96.xml><?xml version="1.0" encoding="utf-8"?>
<p:tagLst xmlns:a="http://schemas.openxmlformats.org/drawingml/2006/main" xmlns:r="http://schemas.openxmlformats.org/officeDocument/2006/relationships" xmlns:p="http://schemas.openxmlformats.org/presentationml/2006/main">
  <p:tag name="NUM" val="4"/>
</p:tagLst>
</file>

<file path=ppt/theme/theme1.xml><?xml version="1.0" encoding="utf-8"?>
<a:theme xmlns:a="http://schemas.openxmlformats.org/drawingml/2006/main" name="Blank Presentation">
  <a:themeElements>
    <a:clrScheme name="">
      <a:dk1>
        <a:srgbClr val="781234"/>
      </a:dk1>
      <a:lt1>
        <a:srgbClr val="EFEFEF"/>
      </a:lt1>
      <a:dk2>
        <a:srgbClr val="2F69DF"/>
      </a:dk2>
      <a:lt2>
        <a:srgbClr val="F5F5F5"/>
      </a:lt2>
      <a:accent1>
        <a:srgbClr val="C75BC7"/>
      </a:accent1>
      <a:accent2>
        <a:srgbClr val="5185EF"/>
      </a:accent2>
      <a:accent3>
        <a:srgbClr val="F6F6F6"/>
      </a:accent3>
      <a:accent4>
        <a:srgbClr val="650E2B"/>
      </a:accent4>
      <a:accent5>
        <a:srgbClr val="E0B5E0"/>
      </a:accent5>
      <a:accent6>
        <a:srgbClr val="4978D9"/>
      </a:accent6>
      <a:hlink>
        <a:srgbClr val="F82032"/>
      </a:hlink>
      <a:folHlink>
        <a:srgbClr val="58D52C"/>
      </a:folHlink>
    </a:clrScheme>
    <a:fontScheme name="Blank Presentatio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lgn="ctr">
              <a:solidFill>
                <a:schemeClr val="tx1"/>
              </a:solidFill>
              <a:prstDash val="solid"/>
              <a:round/>
              <a:headEnd type="none" w="med" len="med"/>
              <a:tailEnd type="none" w="med" len="med"/>
            </a14:hiddenLine>
          </a:ext>
        </a:extLst>
      </a:spPr>
      <a:bodyPr vert="horz" wrap="none" lIns="91440" tIns="45720" rIns="91440" bIns="45720" numCol="1" anchor="t" anchorCtr="0" compatLnSpc="1">
        <a:prstTxWarp prst="textNoShape">
          <a:avLst/>
        </a:prstTxWarp>
        <a:spAutoFit/>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1"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lgn="ctr">
              <a:solidFill>
                <a:schemeClr val="tx1"/>
              </a:solidFill>
              <a:prstDash val="solid"/>
              <a:round/>
              <a:headEnd type="none" w="med" len="med"/>
              <a:tailEnd type="none" w="med" len="med"/>
            </a14:hiddenLine>
          </a:ext>
        </a:extLst>
      </a:spPr>
      <a:bodyPr vert="horz" wrap="none" lIns="91440" tIns="45720" rIns="91440" bIns="45720" numCol="1" anchor="t" anchorCtr="0" compatLnSpc="1">
        <a:prstTxWarp prst="textNoShape">
          <a:avLst/>
        </a:prstTxWarp>
        <a:spAutoFit/>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1" i="0" u="none" strike="noStrike" cap="none" normalizeH="0" baseline="0" smtClean="0">
            <a:ln>
              <a:noFill/>
            </a:ln>
            <a:solidFill>
              <a:schemeClr val="tx1"/>
            </a:solidFill>
            <a:effectLst/>
            <a:latin typeface="Arial" charset="0"/>
          </a:defRPr>
        </a:defPPr>
      </a:lstStyle>
    </a:lnDef>
  </a:objectDefaults>
  <a:extraClrSchemeLst>
    <a:extraClrScheme>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ank Presentatio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ank Present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hème Offic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hème Offic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C:\Program Files\Microsoft Office\Templates\Blank Presentation.pot</Template>
  <TotalTime>13159</TotalTime>
  <Pages>1</Pages>
  <Words>1632</Words>
  <Application>Microsoft Office PowerPoint</Application>
  <PresentationFormat>On-screen Show (4:3)</PresentationFormat>
  <Paragraphs>157</Paragraphs>
  <Slides>22</Slides>
  <Notes>21</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Blank Presentation</vt:lpstr>
      <vt:lpstr>Chapter 2  Evolutionary Thinking Before Darwin</vt:lpstr>
      <vt:lpstr>2.1 Transformism in Antiquity  2.1.1 Anaximander (610-546 BCE )</vt:lpstr>
      <vt:lpstr>2.1 Transformism in Antiquity   2.1.2 Empedocles (483-423)</vt:lpstr>
      <vt:lpstr>2.1 Transformism in Antiquity   2.1.3  Democritus (460-360)</vt:lpstr>
      <vt:lpstr>PowerPoint Presentation</vt:lpstr>
      <vt:lpstr>2.2 Classical Thinkers   2.2.1 Socrates (469-399 A.D.) – Plato (427-347 A.D.)</vt:lpstr>
      <vt:lpstr>2.2 Classical Thinkers  2.2.1 Socrates (469-399) – Plato (427-347)   </vt:lpstr>
      <vt:lpstr>2.2 Classical Thinkers  2.2.2 Aristotle (384-322)</vt:lpstr>
      <vt:lpstr>PowerPoint Presentation</vt:lpstr>
      <vt:lpstr>PowerPoint Presentation</vt:lpstr>
      <vt:lpstr>2.3 The Impact of Christianism</vt:lpstr>
      <vt:lpstr>  </vt:lpstr>
      <vt:lpstr>PowerPoint Presentation</vt:lpstr>
      <vt:lpstr>2.4 From Fixity of Species to Tranformism   2.4.1 Linnaeus (1707-1778) </vt:lpstr>
      <vt:lpstr>2.4 From Fixity of Species to Transfromism  2.4.2 Buffon (1707-1788) </vt:lpstr>
      <vt:lpstr>2.4 From Fixity of Species to Transfromism  2.4.3 Lamarck (1774-1829)  </vt:lpstr>
      <vt:lpstr>PowerPoint Presentation</vt:lpstr>
      <vt:lpstr>2.4 From Fixity of Species to Transfromism  2.4.4 Cuvier (1769-1832) </vt:lpstr>
      <vt:lpstr>2.4 From Fixity of Species to Transfromism  2.4.4 Cuvier (1769-1832) </vt:lpstr>
      <vt:lpstr>2.4 From Fixity of Species to Transfromism  2.4.5 Hutton (1728-1797) and Lyell (1797-1875)</vt:lpstr>
      <vt:lpstr>PowerPoint Presentation</vt:lpstr>
      <vt:lpstr>PowerPoint Presentation</vt:lpstr>
    </vt:vector>
  </TitlesOfParts>
  <Company>University of Ottawa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 Slide Title</dc:title>
  <dc:creator>François Chapleau</dc:creator>
  <cp:lastModifiedBy>Mayursai Reddy Viswanath</cp:lastModifiedBy>
  <cp:revision>211</cp:revision>
  <cp:lastPrinted>2019-09-05T15:13:28Z</cp:lastPrinted>
  <dcterms:created xsi:type="dcterms:W3CDTF">2000-09-12T03:13:33Z</dcterms:created>
  <dcterms:modified xsi:type="dcterms:W3CDTF">2019-09-13T16:17:07Z</dcterms:modified>
</cp:coreProperties>
</file>