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7" r:id="rId4"/>
    <p:sldId id="258" r:id="rId5"/>
    <p:sldId id="262" r:id="rId6"/>
    <p:sldId id="263" r:id="rId7"/>
    <p:sldId id="264" r:id="rId8"/>
    <p:sldId id="269" r:id="rId9"/>
    <p:sldId id="259" r:id="rId10"/>
    <p:sldId id="260" r:id="rId11"/>
    <p:sldId id="261" r:id="rId12"/>
    <p:sldId id="265" r:id="rId13"/>
    <p:sldId id="266" r:id="rId14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9DD8-26D9-4AAF-B523-A5C4295576F3}" type="datetimeFigureOut">
              <a:rPr lang="en-CA" smtClean="0"/>
              <a:pPr/>
              <a:t>05/02/2015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2C52-8EE4-4548-BAA2-E065D20C18E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9DD8-26D9-4AAF-B523-A5C4295576F3}" type="datetimeFigureOut">
              <a:rPr lang="en-CA" smtClean="0"/>
              <a:pPr/>
              <a:t>05/02/2015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2C52-8EE4-4548-BAA2-E065D20C18E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9DD8-26D9-4AAF-B523-A5C4295576F3}" type="datetimeFigureOut">
              <a:rPr lang="en-CA" smtClean="0"/>
              <a:pPr/>
              <a:t>05/02/2015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2C52-8EE4-4548-BAA2-E065D20C18E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9DD8-26D9-4AAF-B523-A5C4295576F3}" type="datetimeFigureOut">
              <a:rPr lang="en-CA" smtClean="0"/>
              <a:pPr/>
              <a:t>05/02/2015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2C52-8EE4-4548-BAA2-E065D20C18E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9DD8-26D9-4AAF-B523-A5C4295576F3}" type="datetimeFigureOut">
              <a:rPr lang="en-CA" smtClean="0"/>
              <a:pPr/>
              <a:t>05/02/2015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2C52-8EE4-4548-BAA2-E065D20C18E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9DD8-26D9-4AAF-B523-A5C4295576F3}" type="datetimeFigureOut">
              <a:rPr lang="en-CA" smtClean="0"/>
              <a:pPr/>
              <a:t>05/02/2015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2C52-8EE4-4548-BAA2-E065D20C18E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9DD8-26D9-4AAF-B523-A5C4295576F3}" type="datetimeFigureOut">
              <a:rPr lang="en-CA" smtClean="0"/>
              <a:pPr/>
              <a:t>05/02/2015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2C52-8EE4-4548-BAA2-E065D20C18E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9DD8-26D9-4AAF-B523-A5C4295576F3}" type="datetimeFigureOut">
              <a:rPr lang="en-CA" smtClean="0"/>
              <a:pPr/>
              <a:t>05/02/2015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2C52-8EE4-4548-BAA2-E065D20C18E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9DD8-26D9-4AAF-B523-A5C4295576F3}" type="datetimeFigureOut">
              <a:rPr lang="en-CA" smtClean="0"/>
              <a:pPr/>
              <a:t>05/02/2015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2C52-8EE4-4548-BAA2-E065D20C18E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9DD8-26D9-4AAF-B523-A5C4295576F3}" type="datetimeFigureOut">
              <a:rPr lang="en-CA" smtClean="0"/>
              <a:pPr/>
              <a:t>05/02/2015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2C52-8EE4-4548-BAA2-E065D20C18E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9DD8-26D9-4AAF-B523-A5C4295576F3}" type="datetimeFigureOut">
              <a:rPr lang="en-CA" smtClean="0"/>
              <a:pPr/>
              <a:t>05/02/2015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352C52-8EE4-4548-BAA2-E065D20C18E2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89DD8-26D9-4AAF-B523-A5C4295576F3}" type="datetimeFigureOut">
              <a:rPr lang="en-CA" smtClean="0"/>
              <a:pPr/>
              <a:t>05/02/2015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2C52-8EE4-4548-BAA2-E065D20C18E2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jalt.org/sfyj/index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Class </a:t>
            </a:r>
            <a:r>
              <a:rPr lang="en-US" altLang="ja-JP" dirty="0" smtClean="0"/>
              <a:t>7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JPN 1902</a:t>
            </a:r>
          </a:p>
          <a:p>
            <a:r>
              <a:rPr lang="en-CA" dirty="0" smtClean="0"/>
              <a:t>Winter, 201</a:t>
            </a:r>
            <a:r>
              <a:rPr lang="en-US" dirty="0" smtClean="0"/>
              <a:t>5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verbs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ja-JP" altLang="en-US" smtClean="0"/>
              <a:t>おきます</a:t>
            </a:r>
            <a:endParaRPr lang="en-US" altLang="ja-JP" dirty="0" smtClean="0"/>
          </a:p>
          <a:p>
            <a:r>
              <a:rPr lang="ja-JP" altLang="en-US" smtClean="0"/>
              <a:t>あさごはんをたべます</a:t>
            </a:r>
            <a:endParaRPr lang="en-US" altLang="ja-JP" dirty="0" smtClean="0"/>
          </a:p>
          <a:p>
            <a:r>
              <a:rPr lang="ja-JP" altLang="en-US" smtClean="0"/>
              <a:t>バスで　がっこうに　きます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おきます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おきて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たべます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たべて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en-US" altLang="ja-JP" sz="28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z="2800" smtClean="0">
                <a:solidFill>
                  <a:schemeClr val="tx2"/>
                </a:solidFill>
              </a:rPr>
              <a:t>おきて、あさごはんをたべて、がっこうにきます</a:t>
            </a:r>
            <a:endParaRPr lang="en-C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Verbs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ja-JP" altLang="en-US" smtClean="0"/>
              <a:t>テレビを　みました</a:t>
            </a:r>
            <a:endParaRPr lang="en-US" altLang="ja-JP" dirty="0" smtClean="0"/>
          </a:p>
          <a:p>
            <a:r>
              <a:rPr lang="ja-JP" altLang="en-US" smtClean="0"/>
              <a:t>しゅくだいを　しました</a:t>
            </a:r>
            <a:endParaRPr lang="en-US" altLang="ja-JP" dirty="0" smtClean="0"/>
          </a:p>
          <a:p>
            <a:r>
              <a:rPr lang="ja-JP" altLang="en-US" smtClean="0"/>
              <a:t>ねました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みます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みて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します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して</a:t>
            </a:r>
            <a:endParaRPr lang="en-US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1">
                    <a:lumMod val="75000"/>
                  </a:schemeClr>
                </a:solidFill>
              </a:rPr>
              <a:t>テレビをみて、しゅくだいをして、ねました。</a:t>
            </a:r>
            <a:endParaRPr lang="en-CA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Practice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CA" altLang="ja-JP" dirty="0" err="1" smtClean="0"/>
              <a:t>Eg</a:t>
            </a:r>
            <a:r>
              <a:rPr lang="en-CA" altLang="ja-JP" dirty="0" smtClean="0"/>
              <a:t>: </a:t>
            </a:r>
            <a:r>
              <a:rPr lang="ja-JP" altLang="en-US" smtClean="0"/>
              <a:t> としょかんにいきます ＋ べんきょうします</a:t>
            </a:r>
            <a:endParaRPr lang="en-CA" dirty="0" smtClean="0"/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ja-JP" altLang="en-US" smtClean="0"/>
              <a:t>→としょかんにいって、べんきょうします。</a:t>
            </a:r>
            <a:endParaRPr lang="en-US" altLang="ja-JP" dirty="0" smtClean="0"/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ja-JP" altLang="en-US" smtClean="0"/>
              <a:t>① ６じに おきます ＋ ヨガをします</a:t>
            </a:r>
            <a:endParaRPr lang="en-CA" dirty="0" smtClean="0"/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ja-JP" altLang="en-US" smtClean="0"/>
              <a:t>→ 　６じに</a:t>
            </a:r>
            <a:r>
              <a:rPr lang="ja-JP" altLang="en-US" smtClean="0">
                <a:solidFill>
                  <a:schemeClr val="tx2"/>
                </a:solidFill>
              </a:rPr>
              <a:t>おきて</a:t>
            </a:r>
            <a:r>
              <a:rPr lang="ja-JP" altLang="en-US" smtClean="0"/>
              <a:t>　ヨガをします</a:t>
            </a:r>
            <a:endParaRPr lang="en-CA" dirty="0" smtClean="0"/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ja-JP" altLang="en-US" smtClean="0"/>
              <a:t>② ほんをよみます ＋ てがみをかきます</a:t>
            </a:r>
            <a:endParaRPr lang="en-CA" dirty="0" smtClean="0"/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ja-JP" altLang="en-US" smtClean="0"/>
              <a:t>→ 　ほんを</a:t>
            </a:r>
            <a:r>
              <a:rPr lang="ja-JP" altLang="en-US" smtClean="0">
                <a:solidFill>
                  <a:schemeClr val="tx2"/>
                </a:solidFill>
              </a:rPr>
              <a:t>よんで</a:t>
            </a:r>
            <a:r>
              <a:rPr lang="ja-JP" altLang="en-US" smtClean="0"/>
              <a:t>　てがみをかきます</a:t>
            </a:r>
            <a:endParaRPr lang="en-CA" dirty="0" smtClean="0"/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ja-JP" altLang="en-US" smtClean="0"/>
              <a:t>③ カードをかきました ＋ ともだちにあげました</a:t>
            </a:r>
            <a:endParaRPr lang="en-CA" dirty="0" smtClean="0"/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ja-JP" altLang="en-US" smtClean="0"/>
              <a:t>→ </a:t>
            </a:r>
            <a:r>
              <a:rPr lang="en-CA" altLang="ja-JP" dirty="0" smtClean="0"/>
              <a:t>	</a:t>
            </a:r>
            <a:r>
              <a:rPr lang="ja-JP" altLang="en-US" smtClean="0"/>
              <a:t>カードを</a:t>
            </a:r>
            <a:r>
              <a:rPr lang="ja-JP" altLang="en-US" smtClean="0">
                <a:solidFill>
                  <a:schemeClr val="tx2"/>
                </a:solidFill>
              </a:rPr>
              <a:t>かいて</a:t>
            </a:r>
            <a:r>
              <a:rPr lang="ja-JP" altLang="en-US" smtClean="0"/>
              <a:t>　ともだちに　あげました</a:t>
            </a:r>
            <a:endParaRPr lang="en-CA" dirty="0" smtClean="0"/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ja-JP" altLang="en-US" smtClean="0"/>
              <a:t>④ うちにかえりました ＋ テレビをみました</a:t>
            </a:r>
            <a:endParaRPr lang="en-CA" dirty="0" smtClean="0"/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ja-JP" altLang="en-US" smtClean="0"/>
              <a:t>→ </a:t>
            </a:r>
            <a:r>
              <a:rPr lang="en-CA" altLang="ja-JP" dirty="0" smtClean="0"/>
              <a:t>	</a:t>
            </a:r>
            <a:r>
              <a:rPr lang="ja-JP" altLang="en-US" smtClean="0"/>
              <a:t>うちに</a:t>
            </a:r>
            <a:r>
              <a:rPr lang="ja-JP" altLang="en-US" smtClean="0">
                <a:solidFill>
                  <a:schemeClr val="tx2"/>
                </a:solidFill>
              </a:rPr>
              <a:t>かえって</a:t>
            </a:r>
            <a:r>
              <a:rPr lang="ja-JP" altLang="en-US" smtClean="0"/>
              <a:t>　テレビをみました</a:t>
            </a:r>
            <a:endParaRPr lang="en-CA" dirty="0" smtClean="0"/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ja-JP" altLang="en-US" smtClean="0"/>
              <a:t>⑤ ゲームをしました ＋</a:t>
            </a:r>
            <a:r>
              <a:rPr lang="en-CA" dirty="0" smtClean="0"/>
              <a:t> 11 </a:t>
            </a:r>
            <a:r>
              <a:rPr lang="ja-JP" altLang="en-US" smtClean="0"/>
              <a:t>じに ねました</a:t>
            </a:r>
            <a:endParaRPr lang="en-CA" dirty="0" smtClean="0"/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ja-JP" altLang="en-US" smtClean="0"/>
              <a:t>→ </a:t>
            </a:r>
            <a:r>
              <a:rPr lang="en-CA" altLang="ja-JP" dirty="0" smtClean="0"/>
              <a:t>	</a:t>
            </a:r>
            <a:r>
              <a:rPr lang="ja-JP" altLang="en-US" smtClean="0"/>
              <a:t>ゲームを</a:t>
            </a:r>
            <a:r>
              <a:rPr lang="ja-JP" altLang="en-US" smtClean="0">
                <a:solidFill>
                  <a:schemeClr val="tx2"/>
                </a:solidFill>
              </a:rPr>
              <a:t>して</a:t>
            </a:r>
            <a:r>
              <a:rPr lang="ja-JP" altLang="en-US" smtClean="0"/>
              <a:t>　１１じに　ねました</a:t>
            </a:r>
            <a:endParaRPr lang="en-CA" dirty="0" smtClean="0"/>
          </a:p>
          <a:p>
            <a:endParaRPr lang="en-CA" dirty="0"/>
          </a:p>
        </p:txBody>
      </p:sp>
      <p:pic>
        <p:nvPicPr>
          <p:cNvPr id="1026" name="Picture 2" descr="C:\Users\Yoriko\AppData\Local\Microsoft\Windows\Temporary Internet Files\Content.IE5\4NEC26KR\MC90029208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340768"/>
            <a:ext cx="1058384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Practice</a:t>
            </a:r>
            <a:br>
              <a:rPr lang="en-CA" dirty="0" smtClean="0"/>
            </a:br>
            <a:r>
              <a:rPr lang="ja-JP" altLang="en-US" smtClean="0"/>
              <a:t>わたしのにちようび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ja-JP" altLang="en-US" sz="2700" smtClean="0"/>
              <a:t>８じにおきて　あさごはんをたべました</a:t>
            </a:r>
            <a:endParaRPr lang="en-US" altLang="ja-JP" sz="2700" dirty="0" smtClean="0"/>
          </a:p>
          <a:p>
            <a:pPr>
              <a:buNone/>
            </a:pPr>
            <a:r>
              <a:rPr lang="ja-JP" altLang="en-US" sz="2700" smtClean="0"/>
              <a:t>ガティノこうえんにいって　スキーをしました</a:t>
            </a:r>
            <a:endParaRPr lang="en-CA" altLang="ja-JP" sz="2700" dirty="0" smtClean="0"/>
          </a:p>
          <a:p>
            <a:pPr>
              <a:buNone/>
            </a:pPr>
            <a:r>
              <a:rPr lang="ja-JP" altLang="en-US" sz="2700" smtClean="0"/>
              <a:t>スキーのあとで　スターバックスで　　コーヒーを　　　　　のみました</a:t>
            </a:r>
            <a:endParaRPr lang="en-US" altLang="ja-JP" sz="2700" dirty="0" smtClean="0"/>
          </a:p>
          <a:p>
            <a:pPr>
              <a:buNone/>
            </a:pPr>
            <a:r>
              <a:rPr lang="ja-JP" altLang="en-US" sz="2700" smtClean="0"/>
              <a:t>うちにかえって　ひるごはんをたべました</a:t>
            </a:r>
            <a:endParaRPr lang="en-US" altLang="ja-JP" sz="2700" dirty="0" smtClean="0"/>
          </a:p>
          <a:p>
            <a:pPr>
              <a:buNone/>
            </a:pPr>
            <a:r>
              <a:rPr lang="ja-JP" altLang="en-US" sz="2700" smtClean="0"/>
              <a:t>ひるごはんのあと　えいがをみました</a:t>
            </a:r>
            <a:endParaRPr lang="en-US" altLang="ja-JP" sz="2700" dirty="0" smtClean="0"/>
          </a:p>
          <a:p>
            <a:pPr>
              <a:buNone/>
            </a:pPr>
            <a:r>
              <a:rPr lang="ja-JP" altLang="en-US" sz="2700" smtClean="0"/>
              <a:t>えいがはおもしろかったです</a:t>
            </a:r>
            <a:endParaRPr lang="en-US" altLang="ja-JP" sz="2700" dirty="0" smtClean="0"/>
          </a:p>
          <a:p>
            <a:pPr>
              <a:buNone/>
            </a:pPr>
            <a:r>
              <a:rPr lang="ja-JP" altLang="en-US" sz="2700" smtClean="0"/>
              <a:t>りょうりをして　ばんごはんをたべました</a:t>
            </a:r>
            <a:endParaRPr lang="en-US" altLang="ja-JP" sz="2700" dirty="0" smtClean="0"/>
          </a:p>
          <a:p>
            <a:pPr>
              <a:buNone/>
            </a:pPr>
            <a:r>
              <a:rPr lang="ja-JP" altLang="en-US" sz="2700" smtClean="0"/>
              <a:t>ばんごはんのあとで　ほんをよみました</a:t>
            </a:r>
            <a:endParaRPr lang="en-US" altLang="ja-JP" sz="2700" dirty="0" smtClean="0"/>
          </a:p>
          <a:p>
            <a:pPr>
              <a:buNone/>
            </a:pPr>
            <a:r>
              <a:rPr lang="ja-JP" altLang="en-US" sz="2700" smtClean="0"/>
              <a:t>そして、１１じにねました</a:t>
            </a:r>
            <a:endParaRPr lang="en-CA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 (before and after)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CA" dirty="0" smtClean="0"/>
              <a:t>Before</a:t>
            </a:r>
          </a:p>
          <a:p>
            <a:pPr lvl="1"/>
            <a:r>
              <a:rPr lang="en-US" altLang="ja-JP" dirty="0" smtClean="0">
                <a:solidFill>
                  <a:srgbClr val="0070C0"/>
                </a:solidFill>
              </a:rPr>
              <a:t>Noun </a:t>
            </a:r>
            <a:r>
              <a:rPr lang="ja-JP" altLang="en-US" smtClean="0">
                <a:solidFill>
                  <a:srgbClr val="0070C0"/>
                </a:solidFill>
              </a:rPr>
              <a:t>のまえ</a:t>
            </a:r>
            <a:r>
              <a:rPr lang="ja-JP" altLang="en-US" b="1" smtClean="0">
                <a:solidFill>
                  <a:srgbClr val="0070C0"/>
                </a:solidFill>
              </a:rPr>
              <a:t>に</a:t>
            </a:r>
            <a:endParaRPr lang="en-CA" b="1" dirty="0" smtClean="0">
              <a:solidFill>
                <a:srgbClr val="0070C0"/>
              </a:solidFill>
            </a:endParaRPr>
          </a:p>
          <a:p>
            <a:r>
              <a:rPr lang="en-CA" dirty="0" smtClean="0"/>
              <a:t>After</a:t>
            </a:r>
          </a:p>
          <a:p>
            <a:pPr lvl="1"/>
            <a:r>
              <a:rPr lang="en-US" altLang="ja-JP" dirty="0" smtClean="0">
                <a:solidFill>
                  <a:srgbClr val="0070C0"/>
                </a:solidFill>
              </a:rPr>
              <a:t>Noun </a:t>
            </a:r>
            <a:r>
              <a:rPr lang="ja-JP" altLang="en-US" smtClean="0">
                <a:solidFill>
                  <a:srgbClr val="0070C0"/>
                </a:solidFill>
              </a:rPr>
              <a:t>のあと</a:t>
            </a:r>
            <a:r>
              <a:rPr lang="ja-JP" altLang="en-US" b="1" smtClean="0">
                <a:solidFill>
                  <a:srgbClr val="0070C0"/>
                </a:solidFill>
              </a:rPr>
              <a:t>で</a:t>
            </a:r>
            <a:endParaRPr lang="en-CA" b="1" dirty="0">
              <a:solidFill>
                <a:srgbClr val="0070C0"/>
              </a:solidFill>
            </a:endParaRPr>
          </a:p>
        </p:txBody>
      </p:sp>
      <p:pic>
        <p:nvPicPr>
          <p:cNvPr id="5" name="Content Placeholder 4" descr="IMG_0006.t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275856" y="1196752"/>
            <a:ext cx="4392488" cy="540019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Review:three</a:t>
            </a:r>
            <a:r>
              <a:rPr lang="en-CA" dirty="0" smtClean="0"/>
              <a:t> groups of verbs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97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434719">
                <a:tc>
                  <a:txBody>
                    <a:bodyPr/>
                    <a:lstStyle/>
                    <a:p>
                      <a:r>
                        <a:rPr lang="en-CA" dirty="0" smtClean="0"/>
                        <a:t>Group 1 (</a:t>
                      </a:r>
                      <a:r>
                        <a:rPr lang="ja-JP" altLang="en-US" smtClean="0"/>
                        <a:t>ごだんどうし）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Group 2 </a:t>
                      </a:r>
                      <a:r>
                        <a:rPr lang="ja-JP" altLang="en-US" smtClean="0"/>
                        <a:t>（いちだんどうし）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Irregular</a:t>
                      </a:r>
                      <a:endParaRPr lang="en-CA" dirty="0"/>
                    </a:p>
                  </a:txBody>
                  <a:tcPr/>
                </a:tc>
              </a:tr>
              <a:tr h="4562433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かきます （かく）</a:t>
                      </a:r>
                      <a:endParaRPr lang="en-US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ききます　（きく）</a:t>
                      </a:r>
                      <a:endParaRPr lang="en-US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かいます　（かう）</a:t>
                      </a:r>
                      <a:endParaRPr lang="en-US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あいます　（あう）</a:t>
                      </a:r>
                      <a:endParaRPr lang="en-US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もらいます　（もらう）</a:t>
                      </a:r>
                      <a:endParaRPr lang="en-US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もちます　（もつ）</a:t>
                      </a:r>
                      <a:endParaRPr lang="en-US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とります　（とる）</a:t>
                      </a:r>
                      <a:endParaRPr lang="en-CA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おくります　（おくる）</a:t>
                      </a:r>
                      <a:endParaRPr lang="en-US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よみます　（よむ）</a:t>
                      </a:r>
                      <a:endParaRPr lang="en-US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のみます　（のむ）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かします　（かす）</a:t>
                      </a:r>
                      <a:endParaRPr lang="en-CA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けします　（けす）</a:t>
                      </a:r>
                      <a:endParaRPr lang="en-US" altLang="ja-JP" dirty="0" smtClean="0"/>
                    </a:p>
                    <a:p>
                      <a:endParaRPr lang="en-US" altLang="ja-JP" dirty="0" smtClean="0"/>
                    </a:p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たべます　（たべる）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みます　（みる）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ねます　（ねる）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います　（いる）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あげます　（あげる）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くれます　（くれる）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つけます　（つける）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あけます　（あける）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しめます　（しめる）</a:t>
                      </a:r>
                      <a:endParaRPr lang="en-US" altLang="ja-JP" dirty="0" smtClean="0"/>
                    </a:p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します　（する）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きます　（くる）</a:t>
                      </a:r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 (</a:t>
            </a:r>
            <a:r>
              <a:rPr lang="en-CA" dirty="0" err="1" smtClean="0"/>
              <a:t>te</a:t>
            </a:r>
            <a:r>
              <a:rPr lang="en-CA" dirty="0" smtClean="0"/>
              <a:t>-from)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ja-JP" altLang="en-US" smtClean="0"/>
              <a:t>１だん　</a:t>
            </a:r>
            <a:r>
              <a:rPr lang="en-CA" altLang="ja-JP" dirty="0" smtClean="0"/>
              <a:t>verbs</a:t>
            </a:r>
          </a:p>
          <a:p>
            <a:pPr>
              <a:buNone/>
            </a:pPr>
            <a:r>
              <a:rPr lang="en-CA" dirty="0" smtClean="0"/>
              <a:t>	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たべます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たべて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あけます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あけて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おきます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おきて</a:t>
            </a:r>
            <a:endParaRPr lang="en-CA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en-CA" dirty="0"/>
          </a:p>
        </p:txBody>
      </p:sp>
      <p:sp>
        <p:nvSpPr>
          <p:cNvPr id="4" name="Rounded Rectangle 3"/>
          <p:cNvSpPr/>
          <p:nvPr/>
        </p:nvSpPr>
        <p:spPr>
          <a:xfrm>
            <a:off x="3347864" y="1700808"/>
            <a:ext cx="3384376" cy="72008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3600" dirty="0" smtClean="0"/>
              <a:t>Stem + </a:t>
            </a:r>
            <a:r>
              <a:rPr lang="ja-JP" altLang="en-US" sz="3600" smtClean="0"/>
              <a:t>て</a:t>
            </a:r>
            <a:endParaRPr lang="en-CA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Review (</a:t>
            </a:r>
            <a:r>
              <a:rPr lang="en-US" altLang="ja-JP" dirty="0" err="1" smtClean="0"/>
              <a:t>te</a:t>
            </a:r>
            <a:r>
              <a:rPr lang="en-US" altLang="ja-JP" dirty="0" smtClean="0"/>
              <a:t>-form)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ja-JP" altLang="en-US" smtClean="0"/>
              <a:t>５だん</a:t>
            </a:r>
            <a:r>
              <a:rPr lang="en-CA" altLang="ja-JP" dirty="0" smtClean="0"/>
              <a:t> verbs   </a:t>
            </a:r>
            <a:r>
              <a:rPr lang="en-CA" altLang="ja-JP" u="sng" dirty="0" smtClean="0"/>
              <a:t>The last hiragana of the stem changes</a:t>
            </a:r>
          </a:p>
          <a:p>
            <a:pPr>
              <a:buNone/>
            </a:pPr>
            <a:endParaRPr lang="en-CA" altLang="ja-JP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bg2">
                    <a:lumMod val="25000"/>
                  </a:schemeClr>
                </a:solidFill>
              </a:rPr>
              <a:t>きーいて</a:t>
            </a:r>
            <a:endParaRPr lang="en-US" altLang="ja-JP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ぎーいで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</a:rPr>
              <a:t>い</a:t>
            </a:r>
            <a:endParaRPr lang="en-US" altLang="ja-JP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</a:rPr>
              <a:t>ち</a:t>
            </a:r>
            <a:endParaRPr lang="en-US" altLang="ja-JP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</a:rPr>
              <a:t>りーって</a:t>
            </a:r>
            <a:endParaRPr lang="en-US" altLang="ja-JP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4">
                    <a:lumMod val="75000"/>
                  </a:schemeClr>
                </a:solidFill>
              </a:rPr>
              <a:t>み</a:t>
            </a:r>
            <a:endParaRPr lang="en-US" altLang="ja-JP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4">
                    <a:lumMod val="75000"/>
                  </a:schemeClr>
                </a:solidFill>
              </a:rPr>
              <a:t>に</a:t>
            </a:r>
            <a:endParaRPr lang="en-US" altLang="ja-JP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4">
                    <a:lumMod val="75000"/>
                  </a:schemeClr>
                </a:solidFill>
              </a:rPr>
              <a:t>びーんで</a:t>
            </a:r>
            <a:endParaRPr lang="en-CA" altLang="ja-JP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5">
                    <a:lumMod val="75000"/>
                  </a:schemeClr>
                </a:solidFill>
              </a:rPr>
              <a:t>しーして</a:t>
            </a:r>
            <a:endParaRPr lang="en-CA" dirty="0" smtClean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 (</a:t>
            </a:r>
            <a:r>
              <a:rPr lang="en-CA" dirty="0" err="1" smtClean="0"/>
              <a:t>te</a:t>
            </a:r>
            <a:r>
              <a:rPr lang="en-CA" dirty="0" smtClean="0"/>
              <a:t>-form)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かきます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かいて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かえります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かえって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よみます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よんで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en-US" altLang="ja-JP" dirty="0" smtClean="0"/>
          </a:p>
        </p:txBody>
      </p:sp>
      <p:sp>
        <p:nvSpPr>
          <p:cNvPr id="4" name="Rounded Rectangle 3"/>
          <p:cNvSpPr/>
          <p:nvPr/>
        </p:nvSpPr>
        <p:spPr>
          <a:xfrm>
            <a:off x="5364088" y="1556792"/>
            <a:ext cx="2232248" cy="352839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Rectangle 4"/>
          <p:cNvSpPr/>
          <p:nvPr/>
        </p:nvSpPr>
        <p:spPr>
          <a:xfrm>
            <a:off x="5364088" y="1988840"/>
            <a:ext cx="21419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ja-JP" altLang="en-US" smtClean="0">
                <a:solidFill>
                  <a:schemeClr val="bg2">
                    <a:lumMod val="25000"/>
                  </a:schemeClr>
                </a:solidFill>
              </a:rPr>
              <a:t>きーいて</a:t>
            </a:r>
            <a:endParaRPr lang="en-US" altLang="ja-JP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ぎーいで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</a:rPr>
              <a:t>い</a:t>
            </a:r>
            <a:endParaRPr lang="en-US" altLang="ja-JP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</a:rPr>
              <a:t>ち</a:t>
            </a:r>
            <a:endParaRPr lang="en-US" altLang="ja-JP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</a:rPr>
              <a:t>りーって</a:t>
            </a:r>
            <a:endParaRPr lang="en-US" altLang="ja-JP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4">
                    <a:lumMod val="75000"/>
                  </a:schemeClr>
                </a:solidFill>
              </a:rPr>
              <a:t>み</a:t>
            </a:r>
            <a:endParaRPr lang="en-US" altLang="ja-JP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4">
                    <a:lumMod val="75000"/>
                  </a:schemeClr>
                </a:solidFill>
              </a:rPr>
              <a:t>に</a:t>
            </a:r>
            <a:endParaRPr lang="en-US" altLang="ja-JP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4">
                    <a:lumMod val="75000"/>
                  </a:schemeClr>
                </a:solidFill>
              </a:rPr>
              <a:t>びーんで</a:t>
            </a:r>
            <a:endParaRPr lang="en-CA" altLang="ja-JP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5">
                    <a:lumMod val="75000"/>
                  </a:schemeClr>
                </a:solidFill>
              </a:rPr>
              <a:t>しーして</a:t>
            </a:r>
            <a:endParaRPr lang="en-CA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Review (</a:t>
            </a:r>
            <a:r>
              <a:rPr lang="en-US" altLang="ja-JP" dirty="0" err="1" smtClean="0"/>
              <a:t>te</a:t>
            </a:r>
            <a:r>
              <a:rPr lang="en-US" altLang="ja-JP" dirty="0" smtClean="0"/>
              <a:t>-form)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ja-JP" dirty="0" smtClean="0"/>
              <a:t>Irregular verbs</a:t>
            </a:r>
          </a:p>
          <a:p>
            <a:pPr>
              <a:buNone/>
            </a:pPr>
            <a:r>
              <a:rPr lang="ja-JP" altLang="en-US" smtClean="0"/>
              <a:t>します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して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きます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きて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いきます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いって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けします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けして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>
                <a:hlinkClick r:id="rId2"/>
              </a:rPr>
              <a:t>http://www.ajalt.org/sfyj/index.html</a:t>
            </a:r>
            <a:endParaRPr lang="en-CA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Review</a:t>
            </a:r>
            <a:endParaRPr lang="en-CA" dirty="0"/>
          </a:p>
        </p:txBody>
      </p:sp>
      <p:pic>
        <p:nvPicPr>
          <p:cNvPr id="4" name="Content Placeholder 3" descr="IMG_0005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404664"/>
            <a:ext cx="5132428" cy="59046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Today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Connecting verbs (using </a:t>
            </a:r>
            <a:r>
              <a:rPr lang="ja-JP" altLang="en-US" smtClean="0"/>
              <a:t>て</a:t>
            </a:r>
            <a:r>
              <a:rPr lang="en-CA" dirty="0" smtClean="0"/>
              <a:t>-form)</a:t>
            </a:r>
          </a:p>
          <a:p>
            <a:endParaRPr lang="en-US" dirty="0" smtClean="0"/>
          </a:p>
          <a:p>
            <a:pPr>
              <a:buNone/>
            </a:pPr>
            <a:r>
              <a:rPr lang="en-US" altLang="ja-JP" dirty="0" smtClean="0"/>
              <a:t>When action</a:t>
            </a:r>
            <a:r>
              <a:rPr lang="ja-JP" altLang="en-US" smtClean="0"/>
              <a:t> </a:t>
            </a:r>
            <a:r>
              <a:rPr lang="en-US" altLang="ja-JP" dirty="0" smtClean="0"/>
              <a:t>is followed by another, the first clause is terminated by a verb in the </a:t>
            </a:r>
            <a:r>
              <a:rPr lang="ja-JP" altLang="en-US" smtClean="0"/>
              <a:t>て</a:t>
            </a:r>
            <a:r>
              <a:rPr lang="en-US" altLang="ja-JP" dirty="0" smtClean="0"/>
              <a:t>-form.</a:t>
            </a:r>
          </a:p>
          <a:p>
            <a:pPr>
              <a:buNone/>
            </a:pPr>
            <a:r>
              <a:rPr lang="en-US" altLang="ja-JP" dirty="0" smtClean="0"/>
              <a:t>When there are three actions, the first two verbs need the </a:t>
            </a:r>
            <a:r>
              <a:rPr lang="ja-JP" altLang="en-US" smtClean="0"/>
              <a:t>て</a:t>
            </a:r>
            <a:r>
              <a:rPr lang="en-US" altLang="ja-JP" dirty="0" smtClean="0"/>
              <a:t>-form.  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303</Words>
  <Application>Microsoft Office PowerPoint</Application>
  <PresentationFormat>On-screen Show (4:3)</PresentationFormat>
  <Paragraphs>137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Class 7</vt:lpstr>
      <vt:lpstr>Review (before and after)</vt:lpstr>
      <vt:lpstr>Review:three groups of verbs</vt:lpstr>
      <vt:lpstr>Review (te-from)</vt:lpstr>
      <vt:lpstr>Review (te-form)</vt:lpstr>
      <vt:lpstr>Review (te-form)</vt:lpstr>
      <vt:lpstr>Review (te-form)</vt:lpstr>
      <vt:lpstr>Review</vt:lpstr>
      <vt:lpstr>Today</vt:lpstr>
      <vt:lpstr>verbs</vt:lpstr>
      <vt:lpstr>Verbs</vt:lpstr>
      <vt:lpstr>Practice</vt:lpstr>
      <vt:lpstr>Practice わたしのにちようび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9</dc:title>
  <dc:creator>Owner</dc:creator>
  <cp:lastModifiedBy>Yoriko</cp:lastModifiedBy>
  <cp:revision>25</cp:revision>
  <dcterms:created xsi:type="dcterms:W3CDTF">2011-01-27T18:20:07Z</dcterms:created>
  <dcterms:modified xsi:type="dcterms:W3CDTF">2015-02-05T13:04:46Z</dcterms:modified>
</cp:coreProperties>
</file>