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5" r:id="rId1"/>
    <p:sldMasterId id="2147483721" r:id="rId2"/>
  </p:sldMasterIdLst>
  <p:notesMasterIdLst>
    <p:notesMasterId r:id="rId30"/>
  </p:notesMasterIdLst>
  <p:handoutMasterIdLst>
    <p:handoutMasterId r:id="rId31"/>
  </p:handoutMasterIdLst>
  <p:sldIdLst>
    <p:sldId id="380" r:id="rId3"/>
    <p:sldId id="404" r:id="rId4"/>
    <p:sldId id="335" r:id="rId5"/>
    <p:sldId id="384" r:id="rId6"/>
    <p:sldId id="385" r:id="rId7"/>
    <p:sldId id="386" r:id="rId8"/>
    <p:sldId id="352" r:id="rId9"/>
    <p:sldId id="413" r:id="rId10"/>
    <p:sldId id="414" r:id="rId11"/>
    <p:sldId id="397" r:id="rId12"/>
    <p:sldId id="405" r:id="rId13"/>
    <p:sldId id="406" r:id="rId14"/>
    <p:sldId id="407" r:id="rId15"/>
    <p:sldId id="412" r:id="rId16"/>
    <p:sldId id="416" r:id="rId17"/>
    <p:sldId id="408" r:id="rId18"/>
    <p:sldId id="409" r:id="rId19"/>
    <p:sldId id="394" r:id="rId20"/>
    <p:sldId id="353" r:id="rId21"/>
    <p:sldId id="411" r:id="rId22"/>
    <p:sldId id="355" r:id="rId23"/>
    <p:sldId id="365" r:id="rId24"/>
    <p:sldId id="403" r:id="rId25"/>
    <p:sldId id="415" r:id="rId26"/>
    <p:sldId id="398" r:id="rId27"/>
    <p:sldId id="399" r:id="rId28"/>
    <p:sldId id="389" r:id="rId29"/>
  </p:sldIdLst>
  <p:sldSz cx="9144000" cy="6858000" type="screen4x3"/>
  <p:notesSz cx="6858000" cy="9144000"/>
  <p:defaultTextStyle>
    <a:defPPr>
      <a:defRPr lang="en-US"/>
    </a:defPPr>
    <a:lvl1pPr algn="l" rtl="0" fontAlgn="base">
      <a:spcBef>
        <a:spcPct val="35000"/>
      </a:spcBef>
      <a:spcAft>
        <a:spcPct val="0"/>
      </a:spcAft>
      <a:buClr>
        <a:schemeClr val="tx1"/>
      </a:buClr>
      <a:buChar char="•"/>
      <a:defRPr kumimoji="1" sz="2800" kern="1200">
        <a:solidFill>
          <a:schemeClr val="bg2"/>
        </a:solidFill>
        <a:latin typeface="Arial" charset="0"/>
        <a:ea typeface="+mn-ea"/>
        <a:cs typeface="+mn-cs"/>
      </a:defRPr>
    </a:lvl1pPr>
    <a:lvl2pPr marL="457200" algn="l" rtl="0" fontAlgn="base">
      <a:spcBef>
        <a:spcPct val="35000"/>
      </a:spcBef>
      <a:spcAft>
        <a:spcPct val="0"/>
      </a:spcAft>
      <a:buClr>
        <a:schemeClr val="tx1"/>
      </a:buClr>
      <a:buChar char="•"/>
      <a:defRPr kumimoji="1" sz="2800" kern="1200">
        <a:solidFill>
          <a:schemeClr val="bg2"/>
        </a:solidFill>
        <a:latin typeface="Arial" charset="0"/>
        <a:ea typeface="+mn-ea"/>
        <a:cs typeface="+mn-cs"/>
      </a:defRPr>
    </a:lvl2pPr>
    <a:lvl3pPr marL="914400" algn="l" rtl="0" fontAlgn="base">
      <a:spcBef>
        <a:spcPct val="35000"/>
      </a:spcBef>
      <a:spcAft>
        <a:spcPct val="0"/>
      </a:spcAft>
      <a:buClr>
        <a:schemeClr val="tx1"/>
      </a:buClr>
      <a:buChar char="•"/>
      <a:defRPr kumimoji="1" sz="2800" kern="1200">
        <a:solidFill>
          <a:schemeClr val="bg2"/>
        </a:solidFill>
        <a:latin typeface="Arial" charset="0"/>
        <a:ea typeface="+mn-ea"/>
        <a:cs typeface="+mn-cs"/>
      </a:defRPr>
    </a:lvl3pPr>
    <a:lvl4pPr marL="1371600" algn="l" rtl="0" fontAlgn="base">
      <a:spcBef>
        <a:spcPct val="35000"/>
      </a:spcBef>
      <a:spcAft>
        <a:spcPct val="0"/>
      </a:spcAft>
      <a:buClr>
        <a:schemeClr val="tx1"/>
      </a:buClr>
      <a:buChar char="•"/>
      <a:defRPr kumimoji="1" sz="2800" kern="1200">
        <a:solidFill>
          <a:schemeClr val="bg2"/>
        </a:solidFill>
        <a:latin typeface="Arial" charset="0"/>
        <a:ea typeface="+mn-ea"/>
        <a:cs typeface="+mn-cs"/>
      </a:defRPr>
    </a:lvl4pPr>
    <a:lvl5pPr marL="1828800" algn="l" rtl="0" fontAlgn="base">
      <a:spcBef>
        <a:spcPct val="35000"/>
      </a:spcBef>
      <a:spcAft>
        <a:spcPct val="0"/>
      </a:spcAft>
      <a:buClr>
        <a:schemeClr val="tx1"/>
      </a:buClr>
      <a:buChar char="•"/>
      <a:defRPr kumimoji="1" sz="2800" kern="1200">
        <a:solidFill>
          <a:schemeClr val="bg2"/>
        </a:solidFill>
        <a:latin typeface="Arial" charset="0"/>
        <a:ea typeface="+mn-ea"/>
        <a:cs typeface="+mn-cs"/>
      </a:defRPr>
    </a:lvl5pPr>
    <a:lvl6pPr marL="2286000" algn="l" defTabSz="914400" rtl="0" eaLnBrk="1" latinLnBrk="0" hangingPunct="1">
      <a:defRPr kumimoji="1" sz="2800" kern="1200">
        <a:solidFill>
          <a:schemeClr val="bg2"/>
        </a:solidFill>
        <a:latin typeface="Arial" charset="0"/>
        <a:ea typeface="+mn-ea"/>
        <a:cs typeface="+mn-cs"/>
      </a:defRPr>
    </a:lvl6pPr>
    <a:lvl7pPr marL="2743200" algn="l" defTabSz="914400" rtl="0" eaLnBrk="1" latinLnBrk="0" hangingPunct="1">
      <a:defRPr kumimoji="1" sz="2800" kern="1200">
        <a:solidFill>
          <a:schemeClr val="bg2"/>
        </a:solidFill>
        <a:latin typeface="Arial" charset="0"/>
        <a:ea typeface="+mn-ea"/>
        <a:cs typeface="+mn-cs"/>
      </a:defRPr>
    </a:lvl7pPr>
    <a:lvl8pPr marL="3200400" algn="l" defTabSz="914400" rtl="0" eaLnBrk="1" latinLnBrk="0" hangingPunct="1">
      <a:defRPr kumimoji="1" sz="2800" kern="1200">
        <a:solidFill>
          <a:schemeClr val="bg2"/>
        </a:solidFill>
        <a:latin typeface="Arial" charset="0"/>
        <a:ea typeface="+mn-ea"/>
        <a:cs typeface="+mn-cs"/>
      </a:defRPr>
    </a:lvl8pPr>
    <a:lvl9pPr marL="3657600" algn="l" defTabSz="914400" rtl="0" eaLnBrk="1" latinLnBrk="0" hangingPunct="1">
      <a:defRPr kumimoji="1" sz="2800" kern="1200">
        <a:solidFill>
          <a:schemeClr val="bg2"/>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94709" autoAdjust="0"/>
  </p:normalViewPr>
  <p:slideViewPr>
    <p:cSldViewPr>
      <p:cViewPr varScale="1">
        <p:scale>
          <a:sx n="111" d="100"/>
          <a:sy n="111" d="100"/>
        </p:scale>
        <p:origin x="-1620"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5" d="100"/>
        <a:sy n="25" d="100"/>
      </p:scale>
      <p:origin x="0" y="0"/>
    </p:cViewPr>
  </p:sorterViewPr>
  <p:notesViewPr>
    <p:cSldViewPr>
      <p:cViewPr>
        <p:scale>
          <a:sx n="85" d="100"/>
          <a:sy n="85" d="100"/>
        </p:scale>
        <p:origin x="-1176" y="504"/>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310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Bef>
                <a:spcPct val="0"/>
              </a:spcBef>
              <a:buClrTx/>
              <a:buFontTx/>
              <a:buNone/>
              <a:defRPr kumimoji="0" sz="1200">
                <a:solidFill>
                  <a:schemeClr val="tx1"/>
                </a:solidFill>
                <a:latin typeface="Times New Roman" pitchFamily="18" charset="0"/>
              </a:defRPr>
            </a:lvl1pPr>
          </a:lstStyle>
          <a:p>
            <a:pPr>
              <a:defRPr/>
            </a:pPr>
            <a:endParaRPr lang="en-US"/>
          </a:p>
        </p:txBody>
      </p:sp>
      <p:sp>
        <p:nvSpPr>
          <p:cNvPr id="303107"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spcBef>
                <a:spcPct val="0"/>
              </a:spcBef>
              <a:buClrTx/>
              <a:buFontTx/>
              <a:buNone/>
              <a:defRPr kumimoji="0" sz="1200">
                <a:solidFill>
                  <a:schemeClr val="tx1"/>
                </a:solidFill>
                <a:latin typeface="Times New Roman" pitchFamily="18" charset="0"/>
              </a:defRPr>
            </a:lvl1pPr>
          </a:lstStyle>
          <a:p>
            <a:pPr>
              <a:defRPr/>
            </a:pPr>
            <a:endParaRPr lang="en-US"/>
          </a:p>
        </p:txBody>
      </p:sp>
      <p:sp>
        <p:nvSpPr>
          <p:cNvPr id="303108"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spcBef>
                <a:spcPct val="0"/>
              </a:spcBef>
              <a:buClrTx/>
              <a:buFontTx/>
              <a:buNone/>
              <a:defRPr kumimoji="0" sz="1200">
                <a:solidFill>
                  <a:schemeClr val="tx1"/>
                </a:solidFill>
                <a:latin typeface="Times New Roman" pitchFamily="18" charset="0"/>
              </a:defRPr>
            </a:lvl1pPr>
          </a:lstStyle>
          <a:p>
            <a:pPr>
              <a:defRPr/>
            </a:pPr>
            <a:r>
              <a:rPr lang="en-US"/>
              <a:t>Copyright © 2010 by Nelson Education Limited</a:t>
            </a:r>
          </a:p>
        </p:txBody>
      </p:sp>
      <p:sp>
        <p:nvSpPr>
          <p:cNvPr id="303109"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spcBef>
                <a:spcPct val="0"/>
              </a:spcBef>
              <a:buClrTx/>
              <a:buFontTx/>
              <a:buNone/>
              <a:defRPr kumimoji="0" sz="1200">
                <a:solidFill>
                  <a:schemeClr val="tx1"/>
                </a:solidFill>
                <a:latin typeface="Times New Roman" pitchFamily="18" charset="0"/>
              </a:defRPr>
            </a:lvl1pPr>
          </a:lstStyle>
          <a:p>
            <a:pPr>
              <a:defRPr/>
            </a:pPr>
            <a:fld id="{9E0AFEE8-D801-41EB-AB3D-A0A36D64278D}" type="slidenum">
              <a:rPr lang="en-US"/>
              <a:pPr>
                <a:defRPr/>
              </a:pPr>
              <a:t>‹#›</a:t>
            </a:fld>
            <a:endParaRPr lang="en-US"/>
          </a:p>
        </p:txBody>
      </p:sp>
    </p:spTree>
    <p:extLst>
      <p:ext uri="{BB962C8B-B14F-4D97-AF65-F5344CB8AC3E}">
        <p14:creationId xmlns:p14="http://schemas.microsoft.com/office/powerpoint/2010/main" xmlns="" val="371855672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33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Bef>
                <a:spcPct val="0"/>
              </a:spcBef>
              <a:buClrTx/>
              <a:buFontTx/>
              <a:buNone/>
              <a:defRPr kumimoji="0" sz="1200">
                <a:solidFill>
                  <a:schemeClr val="tx1"/>
                </a:solidFill>
                <a:latin typeface="Times New Roman" pitchFamily="18" charset="0"/>
              </a:defRPr>
            </a:lvl1pPr>
          </a:lstStyle>
          <a:p>
            <a:pPr>
              <a:defRPr/>
            </a:pPr>
            <a:endParaRPr lang="en-US"/>
          </a:p>
        </p:txBody>
      </p:sp>
      <p:sp>
        <p:nvSpPr>
          <p:cNvPr id="142339"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spcBef>
                <a:spcPct val="0"/>
              </a:spcBef>
              <a:buClrTx/>
              <a:buFontTx/>
              <a:buNone/>
              <a:defRPr kumimoji="0" sz="1200">
                <a:solidFill>
                  <a:schemeClr val="tx1"/>
                </a:solidFill>
                <a:latin typeface="Times New Roman" pitchFamily="18" charset="0"/>
              </a:defRPr>
            </a:lvl1pPr>
          </a:lstStyle>
          <a:p>
            <a:pPr>
              <a:defRPr/>
            </a:pPr>
            <a:endParaRPr lang="en-US"/>
          </a:p>
        </p:txBody>
      </p:sp>
      <p:sp>
        <p:nvSpPr>
          <p:cNvPr id="614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42341"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42342" name="Rectangle 6"/>
          <p:cNvSpPr>
            <a:spLocks noGrp="1" noChangeArrowheads="1"/>
          </p:cNvSpPr>
          <p:nvPr>
            <p:ph type="ftr" sz="quarter" idx="4"/>
          </p:nvPr>
        </p:nvSpPr>
        <p:spPr bwMode="auto">
          <a:xfrm>
            <a:off x="0" y="8686800"/>
            <a:ext cx="3505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spcBef>
                <a:spcPct val="0"/>
              </a:spcBef>
              <a:buClrTx/>
              <a:buFontTx/>
              <a:buNone/>
              <a:defRPr kumimoji="0" sz="1200">
                <a:solidFill>
                  <a:schemeClr val="tx1"/>
                </a:solidFill>
                <a:latin typeface="Times New Roman" pitchFamily="18" charset="0"/>
              </a:defRPr>
            </a:lvl1pPr>
          </a:lstStyle>
          <a:p>
            <a:pPr>
              <a:defRPr/>
            </a:pPr>
            <a:r>
              <a:rPr lang="en-US"/>
              <a:t>Copyright © 2010 by Nelson Education Limited</a:t>
            </a:r>
          </a:p>
        </p:txBody>
      </p:sp>
      <p:sp>
        <p:nvSpPr>
          <p:cNvPr id="142343"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spcBef>
                <a:spcPct val="0"/>
              </a:spcBef>
              <a:buClrTx/>
              <a:buFontTx/>
              <a:buNone/>
              <a:defRPr kumimoji="0" sz="1200">
                <a:solidFill>
                  <a:schemeClr val="tx1"/>
                </a:solidFill>
                <a:latin typeface="Times New Roman" pitchFamily="18" charset="0"/>
              </a:defRPr>
            </a:lvl1pPr>
          </a:lstStyle>
          <a:p>
            <a:pPr>
              <a:defRPr/>
            </a:pPr>
            <a:fld id="{EEEA7E83-76B4-4FEA-948E-041EC7ABC099}" type="slidenum">
              <a:rPr lang="en-US"/>
              <a:pPr>
                <a:defRPr/>
              </a:pPr>
              <a:t>‹#›</a:t>
            </a:fld>
            <a:endParaRPr lang="en-US"/>
          </a:p>
        </p:txBody>
      </p:sp>
    </p:spTree>
    <p:extLst>
      <p:ext uri="{BB962C8B-B14F-4D97-AF65-F5344CB8AC3E}">
        <p14:creationId xmlns:p14="http://schemas.microsoft.com/office/powerpoint/2010/main" xmlns="" val="355933130"/>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62467" name="Rectangle 7"/>
          <p:cNvSpPr>
            <a:spLocks noGrp="1" noChangeArrowheads="1"/>
          </p:cNvSpPr>
          <p:nvPr>
            <p:ph type="sldNum" sz="quarter" idx="5"/>
          </p:nvPr>
        </p:nvSpPr>
        <p:spPr>
          <a:noFill/>
        </p:spPr>
        <p:txBody>
          <a:bodyPr/>
          <a:lstStyle/>
          <a:p>
            <a:fld id="{235351A9-44CD-4C10-A167-7071A13A31F5}" type="slidenum">
              <a:rPr lang="en-US" smtClean="0"/>
              <a:pPr/>
              <a:t>1</a:t>
            </a:fld>
            <a:endParaRPr lang="en-US" smtClean="0"/>
          </a:p>
        </p:txBody>
      </p:sp>
      <p:sp>
        <p:nvSpPr>
          <p:cNvPr id="62468" name="Rectangle 2"/>
          <p:cNvSpPr>
            <a:spLocks noGrp="1" noRot="1" noChangeAspect="1" noChangeArrowheads="1" noTextEdit="1"/>
          </p:cNvSpPr>
          <p:nvPr>
            <p:ph type="sldImg"/>
          </p:nvPr>
        </p:nvSpPr>
        <p:spPr>
          <a:ln/>
        </p:spPr>
      </p:sp>
      <p:sp>
        <p:nvSpPr>
          <p:cNvPr id="6246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63491" name="Rectangle 7"/>
          <p:cNvSpPr>
            <a:spLocks noGrp="1" noChangeArrowheads="1"/>
          </p:cNvSpPr>
          <p:nvPr>
            <p:ph type="sldNum" sz="quarter" idx="5"/>
          </p:nvPr>
        </p:nvSpPr>
        <p:spPr>
          <a:noFill/>
        </p:spPr>
        <p:txBody>
          <a:bodyPr/>
          <a:lstStyle/>
          <a:p>
            <a:fld id="{D71054E6-7854-4C8E-B97A-5F56F86C4781}" type="slidenum">
              <a:rPr lang="en-US" smtClean="0"/>
              <a:pPr/>
              <a:t>2</a:t>
            </a:fld>
            <a:endParaRPr lang="en-US" smtClean="0"/>
          </a:p>
        </p:txBody>
      </p:sp>
      <p:sp>
        <p:nvSpPr>
          <p:cNvPr id="63492" name="Rectangle 2"/>
          <p:cNvSpPr>
            <a:spLocks noGrp="1" noRot="1" noChangeAspect="1" noChangeArrowheads="1" noTextEdit="1"/>
          </p:cNvSpPr>
          <p:nvPr>
            <p:ph type="sldImg"/>
          </p:nvPr>
        </p:nvSpPr>
        <p:spPr>
          <a:ln/>
        </p:spPr>
      </p:sp>
      <p:sp>
        <p:nvSpPr>
          <p:cNvPr id="63493"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68611" name="Rectangle 7"/>
          <p:cNvSpPr>
            <a:spLocks noGrp="1" noChangeArrowheads="1"/>
          </p:cNvSpPr>
          <p:nvPr>
            <p:ph type="sldNum" sz="quarter" idx="5"/>
          </p:nvPr>
        </p:nvSpPr>
        <p:spPr>
          <a:noFill/>
        </p:spPr>
        <p:txBody>
          <a:bodyPr/>
          <a:lstStyle/>
          <a:p>
            <a:fld id="{9FD19C6D-18AC-44D5-B2B5-B380920D827D}" type="slidenum">
              <a:rPr lang="en-US" smtClean="0"/>
              <a:pPr/>
              <a:t>3</a:t>
            </a:fld>
            <a:endParaRPr lang="en-US" smtClean="0"/>
          </a:p>
        </p:txBody>
      </p:sp>
      <p:sp>
        <p:nvSpPr>
          <p:cNvPr id="68612" name="Rectangle 2"/>
          <p:cNvSpPr>
            <a:spLocks noGrp="1" noRot="1" noChangeAspect="1" noChangeArrowheads="1" noTextEdit="1"/>
          </p:cNvSpPr>
          <p:nvPr>
            <p:ph type="sldImg"/>
          </p:nvPr>
        </p:nvSpPr>
        <p:spPr>
          <a:ln/>
        </p:spPr>
      </p:sp>
      <p:sp>
        <p:nvSpPr>
          <p:cNvPr id="68613"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69635" name="Rectangle 7"/>
          <p:cNvSpPr>
            <a:spLocks noGrp="1" noChangeArrowheads="1"/>
          </p:cNvSpPr>
          <p:nvPr>
            <p:ph type="sldNum" sz="quarter" idx="5"/>
          </p:nvPr>
        </p:nvSpPr>
        <p:spPr>
          <a:noFill/>
        </p:spPr>
        <p:txBody>
          <a:bodyPr/>
          <a:lstStyle/>
          <a:p>
            <a:fld id="{74C5707F-78DA-4851-A0DB-139028DCA348}" type="slidenum">
              <a:rPr lang="en-US" smtClean="0"/>
              <a:pPr/>
              <a:t>4</a:t>
            </a:fld>
            <a:endParaRPr lang="en-US" smtClean="0"/>
          </a:p>
        </p:txBody>
      </p:sp>
      <p:sp>
        <p:nvSpPr>
          <p:cNvPr id="69636" name="Rectangle 2"/>
          <p:cNvSpPr>
            <a:spLocks noGrp="1" noRot="1" noChangeAspect="1" noChangeArrowheads="1" noTextEdit="1"/>
          </p:cNvSpPr>
          <p:nvPr>
            <p:ph type="sldImg"/>
          </p:nvPr>
        </p:nvSpPr>
        <p:spPr>
          <a:ln/>
        </p:spPr>
      </p:sp>
      <p:sp>
        <p:nvSpPr>
          <p:cNvPr id="69637"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70659" name="Rectangle 7"/>
          <p:cNvSpPr>
            <a:spLocks noGrp="1" noChangeArrowheads="1"/>
          </p:cNvSpPr>
          <p:nvPr>
            <p:ph type="sldNum" sz="quarter" idx="5"/>
          </p:nvPr>
        </p:nvSpPr>
        <p:spPr>
          <a:noFill/>
        </p:spPr>
        <p:txBody>
          <a:bodyPr/>
          <a:lstStyle/>
          <a:p>
            <a:fld id="{AF564C20-55F9-4A4F-A1D7-BE57E31FE325}" type="slidenum">
              <a:rPr lang="en-US" smtClean="0"/>
              <a:pPr/>
              <a:t>5</a:t>
            </a:fld>
            <a:endParaRPr lang="en-US" smtClean="0"/>
          </a:p>
        </p:txBody>
      </p:sp>
      <p:sp>
        <p:nvSpPr>
          <p:cNvPr id="70660" name="Rectangle 2"/>
          <p:cNvSpPr>
            <a:spLocks noGrp="1" noRot="1" noChangeAspect="1" noChangeArrowheads="1" noTextEdit="1"/>
          </p:cNvSpPr>
          <p:nvPr>
            <p:ph type="sldImg"/>
          </p:nvPr>
        </p:nvSpPr>
        <p:spPr>
          <a:ln/>
        </p:spPr>
      </p:sp>
      <p:sp>
        <p:nvSpPr>
          <p:cNvPr id="7066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71683" name="Rectangle 7"/>
          <p:cNvSpPr>
            <a:spLocks noGrp="1" noChangeArrowheads="1"/>
          </p:cNvSpPr>
          <p:nvPr>
            <p:ph type="sldNum" sz="quarter" idx="5"/>
          </p:nvPr>
        </p:nvSpPr>
        <p:spPr>
          <a:noFill/>
        </p:spPr>
        <p:txBody>
          <a:bodyPr/>
          <a:lstStyle/>
          <a:p>
            <a:fld id="{4C58F711-9408-4249-80B1-FAAF30E13A85}" type="slidenum">
              <a:rPr lang="en-US" smtClean="0"/>
              <a:pPr/>
              <a:t>6</a:t>
            </a:fld>
            <a:endParaRPr lang="en-US" smtClean="0"/>
          </a:p>
        </p:txBody>
      </p:sp>
      <p:sp>
        <p:nvSpPr>
          <p:cNvPr id="71684" name="Rectangle 2"/>
          <p:cNvSpPr>
            <a:spLocks noGrp="1" noRot="1" noChangeAspect="1" noChangeArrowheads="1" noTextEdit="1"/>
          </p:cNvSpPr>
          <p:nvPr>
            <p:ph type="sldImg"/>
          </p:nvPr>
        </p:nvSpPr>
        <p:spPr>
          <a:ln/>
        </p:spPr>
      </p:sp>
      <p:sp>
        <p:nvSpPr>
          <p:cNvPr id="71685"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89091" name="Rectangle 7"/>
          <p:cNvSpPr>
            <a:spLocks noGrp="1" noChangeArrowheads="1"/>
          </p:cNvSpPr>
          <p:nvPr>
            <p:ph type="sldNum" sz="quarter" idx="5"/>
          </p:nvPr>
        </p:nvSpPr>
        <p:spPr>
          <a:noFill/>
        </p:spPr>
        <p:txBody>
          <a:bodyPr/>
          <a:lstStyle/>
          <a:p>
            <a:fld id="{E6CEB5DD-CC92-486A-88FC-F9D3B1055771}" type="slidenum">
              <a:rPr lang="en-US" smtClean="0"/>
              <a:pPr/>
              <a:t>7</a:t>
            </a:fld>
            <a:endParaRPr lang="en-US" smtClean="0"/>
          </a:p>
        </p:txBody>
      </p:sp>
      <p:sp>
        <p:nvSpPr>
          <p:cNvPr id="89092" name="Rectangle 2"/>
          <p:cNvSpPr>
            <a:spLocks noGrp="1" noRot="1" noChangeAspect="1" noChangeArrowheads="1" noTextEdit="1"/>
          </p:cNvSpPr>
          <p:nvPr>
            <p:ph type="sldImg"/>
          </p:nvPr>
        </p:nvSpPr>
        <p:spPr>
          <a:ln/>
        </p:spPr>
      </p:sp>
      <p:sp>
        <p:nvSpPr>
          <p:cNvPr id="89093" name="Rectangle 3"/>
          <p:cNvSpPr>
            <a:spLocks noGrp="1" noChangeArrowheads="1"/>
          </p:cNvSpPr>
          <p:nvPr>
            <p:ph type="body" idx="1"/>
          </p:nvPr>
        </p:nvSpPr>
        <p:spPr>
          <a:noFill/>
          <a:ln/>
        </p:spPr>
        <p:txBody>
          <a:bodyPr/>
          <a:lstStyle/>
          <a:p>
            <a:pPr>
              <a:buFontTx/>
              <a:buChar char="•"/>
            </a:pPr>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89091" name="Rectangle 7"/>
          <p:cNvSpPr>
            <a:spLocks noGrp="1" noChangeArrowheads="1"/>
          </p:cNvSpPr>
          <p:nvPr>
            <p:ph type="sldNum" sz="quarter" idx="5"/>
          </p:nvPr>
        </p:nvSpPr>
        <p:spPr>
          <a:noFill/>
        </p:spPr>
        <p:txBody>
          <a:bodyPr/>
          <a:lstStyle/>
          <a:p>
            <a:fld id="{E6CEB5DD-CC92-486A-88FC-F9D3B1055771}" type="slidenum">
              <a:rPr lang="en-US" smtClean="0"/>
              <a:pPr/>
              <a:t>8</a:t>
            </a:fld>
            <a:endParaRPr lang="en-US" smtClean="0"/>
          </a:p>
        </p:txBody>
      </p:sp>
      <p:sp>
        <p:nvSpPr>
          <p:cNvPr id="89092" name="Rectangle 2"/>
          <p:cNvSpPr>
            <a:spLocks noGrp="1" noRot="1" noChangeAspect="1" noChangeArrowheads="1" noTextEdit="1"/>
          </p:cNvSpPr>
          <p:nvPr>
            <p:ph type="sldImg"/>
          </p:nvPr>
        </p:nvSpPr>
        <p:spPr>
          <a:ln/>
        </p:spPr>
      </p:sp>
      <p:sp>
        <p:nvSpPr>
          <p:cNvPr id="89093" name="Rectangle 3"/>
          <p:cNvSpPr>
            <a:spLocks noGrp="1" noChangeArrowheads="1"/>
          </p:cNvSpPr>
          <p:nvPr>
            <p:ph type="body" idx="1"/>
          </p:nvPr>
        </p:nvSpPr>
        <p:spPr>
          <a:noFill/>
          <a:ln/>
        </p:spPr>
        <p:txBody>
          <a:bodyPr/>
          <a:lstStyle/>
          <a:p>
            <a:pPr>
              <a:buFontTx/>
              <a:buChar char="•"/>
            </a:pPr>
            <a:endParaRPr 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89091" name="Rectangle 7"/>
          <p:cNvSpPr>
            <a:spLocks noGrp="1" noChangeArrowheads="1"/>
          </p:cNvSpPr>
          <p:nvPr>
            <p:ph type="sldNum" sz="quarter" idx="5"/>
          </p:nvPr>
        </p:nvSpPr>
        <p:spPr>
          <a:noFill/>
        </p:spPr>
        <p:txBody>
          <a:bodyPr/>
          <a:lstStyle/>
          <a:p>
            <a:fld id="{E6CEB5DD-CC92-486A-88FC-F9D3B1055771}" type="slidenum">
              <a:rPr lang="en-US" smtClean="0"/>
              <a:pPr/>
              <a:t>9</a:t>
            </a:fld>
            <a:endParaRPr lang="en-US" smtClean="0"/>
          </a:p>
        </p:txBody>
      </p:sp>
      <p:sp>
        <p:nvSpPr>
          <p:cNvPr id="89092" name="Rectangle 2"/>
          <p:cNvSpPr>
            <a:spLocks noGrp="1" noRot="1" noChangeAspect="1" noChangeArrowheads="1" noTextEdit="1"/>
          </p:cNvSpPr>
          <p:nvPr>
            <p:ph type="sldImg"/>
          </p:nvPr>
        </p:nvSpPr>
        <p:spPr>
          <a:ln/>
        </p:spPr>
      </p:sp>
      <p:sp>
        <p:nvSpPr>
          <p:cNvPr id="89093" name="Rectangle 3"/>
          <p:cNvSpPr>
            <a:spLocks noGrp="1" noChangeArrowheads="1"/>
          </p:cNvSpPr>
          <p:nvPr>
            <p:ph type="body" idx="1"/>
          </p:nvPr>
        </p:nvSpPr>
        <p:spPr>
          <a:noFill/>
          <a:ln/>
        </p:spPr>
        <p:txBody>
          <a:bodyPr/>
          <a:lstStyle/>
          <a:p>
            <a:pPr>
              <a:buFontTx/>
              <a:buChar char="•"/>
            </a:pPr>
            <a:endParaRPr 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71683" name="Rectangle 7"/>
          <p:cNvSpPr>
            <a:spLocks noGrp="1" noChangeArrowheads="1"/>
          </p:cNvSpPr>
          <p:nvPr>
            <p:ph type="sldNum" sz="quarter" idx="5"/>
          </p:nvPr>
        </p:nvSpPr>
        <p:spPr>
          <a:noFill/>
        </p:spPr>
        <p:txBody>
          <a:bodyPr/>
          <a:lstStyle/>
          <a:p>
            <a:fld id="{4C58F711-9408-4249-80B1-FAAF30E13A85}" type="slidenum">
              <a:rPr lang="en-US" smtClean="0"/>
              <a:pPr/>
              <a:t>10</a:t>
            </a:fld>
            <a:endParaRPr lang="en-US" smtClean="0"/>
          </a:p>
        </p:txBody>
      </p:sp>
      <p:sp>
        <p:nvSpPr>
          <p:cNvPr id="71684" name="Rectangle 2"/>
          <p:cNvSpPr>
            <a:spLocks noGrp="1" noRot="1" noChangeAspect="1" noChangeArrowheads="1" noTextEdit="1"/>
          </p:cNvSpPr>
          <p:nvPr>
            <p:ph type="sldImg"/>
          </p:nvPr>
        </p:nvSpPr>
        <p:spPr>
          <a:ln/>
        </p:spPr>
      </p:sp>
      <p:sp>
        <p:nvSpPr>
          <p:cNvPr id="71685"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95235" name="Rectangle 7"/>
          <p:cNvSpPr>
            <a:spLocks noGrp="1" noChangeArrowheads="1"/>
          </p:cNvSpPr>
          <p:nvPr>
            <p:ph type="sldNum" sz="quarter" idx="5"/>
          </p:nvPr>
        </p:nvSpPr>
        <p:spPr>
          <a:noFill/>
        </p:spPr>
        <p:txBody>
          <a:bodyPr/>
          <a:lstStyle/>
          <a:p>
            <a:fld id="{C021A1C1-D721-41DF-A009-C13827AC4088}" type="slidenum">
              <a:rPr lang="en-US" smtClean="0"/>
              <a:pPr/>
              <a:t>11</a:t>
            </a:fld>
            <a:endParaRPr lang="en-US" smtClean="0"/>
          </a:p>
        </p:txBody>
      </p:sp>
      <p:sp>
        <p:nvSpPr>
          <p:cNvPr id="95236" name="Rectangle 2"/>
          <p:cNvSpPr>
            <a:spLocks noGrp="1" noRot="1" noChangeAspect="1" noChangeArrowheads="1" noTextEdit="1"/>
          </p:cNvSpPr>
          <p:nvPr>
            <p:ph type="sldImg"/>
          </p:nvPr>
        </p:nvSpPr>
        <p:spPr>
          <a:ln/>
        </p:spPr>
      </p:sp>
      <p:sp>
        <p:nvSpPr>
          <p:cNvPr id="95237"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96259" name="Rectangle 7"/>
          <p:cNvSpPr>
            <a:spLocks noGrp="1" noChangeArrowheads="1"/>
          </p:cNvSpPr>
          <p:nvPr>
            <p:ph type="sldNum" sz="quarter" idx="5"/>
          </p:nvPr>
        </p:nvSpPr>
        <p:spPr>
          <a:noFill/>
        </p:spPr>
        <p:txBody>
          <a:bodyPr/>
          <a:lstStyle/>
          <a:p>
            <a:fld id="{8A41DE8B-171E-42F8-BAD7-D8AEFA34A098}" type="slidenum">
              <a:rPr lang="en-US" smtClean="0"/>
              <a:pPr/>
              <a:t>12</a:t>
            </a:fld>
            <a:endParaRPr lang="en-US" smtClean="0"/>
          </a:p>
        </p:txBody>
      </p:sp>
      <p:sp>
        <p:nvSpPr>
          <p:cNvPr id="96260" name="Rectangle 2"/>
          <p:cNvSpPr>
            <a:spLocks noGrp="1" noRot="1" noChangeAspect="1" noChangeArrowheads="1" noTextEdit="1"/>
          </p:cNvSpPr>
          <p:nvPr>
            <p:ph type="sldImg"/>
          </p:nvPr>
        </p:nvSpPr>
        <p:spPr>
          <a:ln/>
        </p:spPr>
      </p:sp>
      <p:sp>
        <p:nvSpPr>
          <p:cNvPr id="96261" name="Rectangle 3"/>
          <p:cNvSpPr>
            <a:spLocks noGrp="1" noChangeArrowheads="1"/>
          </p:cNvSpPr>
          <p:nvPr>
            <p:ph type="body" idx="1"/>
          </p:nvPr>
        </p:nvSpPr>
        <p:spPr>
          <a:noFill/>
          <a:ln/>
        </p:spPr>
        <p:txBody>
          <a:bodyPr/>
          <a:lstStyle/>
          <a:p>
            <a:pPr>
              <a:buFontTx/>
              <a:buChar char="•"/>
            </a:pPr>
            <a:endParaRPr lang="en-US"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97283" name="Rectangle 7"/>
          <p:cNvSpPr>
            <a:spLocks noGrp="1" noChangeArrowheads="1"/>
          </p:cNvSpPr>
          <p:nvPr>
            <p:ph type="sldNum" sz="quarter" idx="5"/>
          </p:nvPr>
        </p:nvSpPr>
        <p:spPr>
          <a:noFill/>
        </p:spPr>
        <p:txBody>
          <a:bodyPr/>
          <a:lstStyle/>
          <a:p>
            <a:fld id="{794F27A6-AF48-4D37-99E7-92F8BDC5192F}" type="slidenum">
              <a:rPr lang="en-US" smtClean="0"/>
              <a:pPr/>
              <a:t>13</a:t>
            </a:fld>
            <a:endParaRPr lang="en-US" smtClean="0"/>
          </a:p>
        </p:txBody>
      </p:sp>
      <p:sp>
        <p:nvSpPr>
          <p:cNvPr id="97284" name="Rectangle 2"/>
          <p:cNvSpPr>
            <a:spLocks noGrp="1" noRot="1" noChangeAspect="1" noChangeArrowheads="1" noTextEdit="1"/>
          </p:cNvSpPr>
          <p:nvPr>
            <p:ph type="sldImg"/>
          </p:nvPr>
        </p:nvSpPr>
        <p:spPr>
          <a:ln/>
        </p:spPr>
      </p:sp>
      <p:sp>
        <p:nvSpPr>
          <p:cNvPr id="97285" name="Rectangle 3"/>
          <p:cNvSpPr>
            <a:spLocks noGrp="1" noChangeArrowheads="1"/>
          </p:cNvSpPr>
          <p:nvPr>
            <p:ph type="body" idx="1"/>
          </p:nvPr>
        </p:nvSpPr>
        <p:spPr>
          <a:noFill/>
          <a:ln/>
        </p:spPr>
        <p:txBody>
          <a:bodyPr/>
          <a:lstStyle/>
          <a:p>
            <a:pPr>
              <a:buFontTx/>
              <a:buChar char="•"/>
            </a:pPr>
            <a:endParaRPr lang="en-US"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97283" name="Rectangle 7"/>
          <p:cNvSpPr>
            <a:spLocks noGrp="1" noChangeArrowheads="1"/>
          </p:cNvSpPr>
          <p:nvPr>
            <p:ph type="sldNum" sz="quarter" idx="5"/>
          </p:nvPr>
        </p:nvSpPr>
        <p:spPr>
          <a:noFill/>
        </p:spPr>
        <p:txBody>
          <a:bodyPr/>
          <a:lstStyle/>
          <a:p>
            <a:fld id="{794F27A6-AF48-4D37-99E7-92F8BDC5192F}" type="slidenum">
              <a:rPr lang="en-US" smtClean="0"/>
              <a:pPr/>
              <a:t>14</a:t>
            </a:fld>
            <a:endParaRPr lang="en-US" smtClean="0"/>
          </a:p>
        </p:txBody>
      </p:sp>
      <p:sp>
        <p:nvSpPr>
          <p:cNvPr id="97284" name="Rectangle 2"/>
          <p:cNvSpPr>
            <a:spLocks noGrp="1" noRot="1" noChangeAspect="1" noChangeArrowheads="1" noTextEdit="1"/>
          </p:cNvSpPr>
          <p:nvPr>
            <p:ph type="sldImg"/>
          </p:nvPr>
        </p:nvSpPr>
        <p:spPr>
          <a:ln/>
        </p:spPr>
      </p:sp>
      <p:sp>
        <p:nvSpPr>
          <p:cNvPr id="97285" name="Rectangle 3"/>
          <p:cNvSpPr>
            <a:spLocks noGrp="1" noChangeArrowheads="1"/>
          </p:cNvSpPr>
          <p:nvPr>
            <p:ph type="body" idx="1"/>
          </p:nvPr>
        </p:nvSpPr>
        <p:spPr>
          <a:noFill/>
          <a:ln/>
        </p:spPr>
        <p:txBody>
          <a:bodyPr/>
          <a:lstStyle/>
          <a:p>
            <a:pPr>
              <a:buFontTx/>
              <a:buChar char="•"/>
            </a:pPr>
            <a:endParaRPr 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71683" name="Rectangle 7"/>
          <p:cNvSpPr>
            <a:spLocks noGrp="1" noChangeArrowheads="1"/>
          </p:cNvSpPr>
          <p:nvPr>
            <p:ph type="sldNum" sz="quarter" idx="5"/>
          </p:nvPr>
        </p:nvSpPr>
        <p:spPr>
          <a:noFill/>
        </p:spPr>
        <p:txBody>
          <a:bodyPr/>
          <a:lstStyle/>
          <a:p>
            <a:fld id="{4C58F711-9408-4249-80B1-FAAF30E13A85}" type="slidenum">
              <a:rPr lang="en-US" smtClean="0"/>
              <a:pPr/>
              <a:t>15</a:t>
            </a:fld>
            <a:endParaRPr lang="en-US" smtClean="0"/>
          </a:p>
        </p:txBody>
      </p:sp>
      <p:sp>
        <p:nvSpPr>
          <p:cNvPr id="71684" name="Rectangle 2"/>
          <p:cNvSpPr>
            <a:spLocks noGrp="1" noRot="1" noChangeAspect="1" noChangeArrowheads="1" noTextEdit="1"/>
          </p:cNvSpPr>
          <p:nvPr>
            <p:ph type="sldImg"/>
          </p:nvPr>
        </p:nvSpPr>
        <p:spPr>
          <a:ln/>
        </p:spPr>
      </p:sp>
      <p:sp>
        <p:nvSpPr>
          <p:cNvPr id="71685"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05475" name="Rectangle 7"/>
          <p:cNvSpPr>
            <a:spLocks noGrp="1" noChangeArrowheads="1"/>
          </p:cNvSpPr>
          <p:nvPr>
            <p:ph type="sldNum" sz="quarter" idx="5"/>
          </p:nvPr>
        </p:nvSpPr>
        <p:spPr>
          <a:noFill/>
        </p:spPr>
        <p:txBody>
          <a:bodyPr/>
          <a:lstStyle/>
          <a:p>
            <a:fld id="{89B1F312-6AFA-4F3A-91A1-D61C7B2E858A}" type="slidenum">
              <a:rPr lang="en-US" smtClean="0"/>
              <a:pPr/>
              <a:t>16</a:t>
            </a:fld>
            <a:endParaRPr lang="en-US" smtClean="0"/>
          </a:p>
        </p:txBody>
      </p:sp>
      <p:sp>
        <p:nvSpPr>
          <p:cNvPr id="105476" name="Rectangle 2"/>
          <p:cNvSpPr>
            <a:spLocks noGrp="1" noRot="1" noChangeAspect="1" noChangeArrowheads="1" noTextEdit="1"/>
          </p:cNvSpPr>
          <p:nvPr>
            <p:ph type="sldImg"/>
          </p:nvPr>
        </p:nvSpPr>
        <p:spPr>
          <a:ln/>
        </p:spPr>
      </p:sp>
      <p:sp>
        <p:nvSpPr>
          <p:cNvPr id="105477"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06499" name="Rectangle 7"/>
          <p:cNvSpPr>
            <a:spLocks noGrp="1" noChangeArrowheads="1"/>
          </p:cNvSpPr>
          <p:nvPr>
            <p:ph type="sldNum" sz="quarter" idx="5"/>
          </p:nvPr>
        </p:nvSpPr>
        <p:spPr>
          <a:noFill/>
        </p:spPr>
        <p:txBody>
          <a:bodyPr/>
          <a:lstStyle/>
          <a:p>
            <a:fld id="{7799B2D6-F147-4583-B589-610DF0AF7E14}" type="slidenum">
              <a:rPr lang="en-US" smtClean="0"/>
              <a:pPr/>
              <a:t>17</a:t>
            </a:fld>
            <a:endParaRPr lang="en-US" smtClean="0"/>
          </a:p>
        </p:txBody>
      </p:sp>
      <p:sp>
        <p:nvSpPr>
          <p:cNvPr id="106500" name="Rectangle 2"/>
          <p:cNvSpPr>
            <a:spLocks noGrp="1" noRot="1" noChangeAspect="1" noChangeArrowheads="1" noTextEdit="1"/>
          </p:cNvSpPr>
          <p:nvPr>
            <p:ph type="sldImg"/>
          </p:nvPr>
        </p:nvSpPr>
        <p:spPr>
          <a:ln/>
        </p:spPr>
      </p:sp>
      <p:sp>
        <p:nvSpPr>
          <p:cNvPr id="10650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89091" name="Rectangle 7"/>
          <p:cNvSpPr>
            <a:spLocks noGrp="1" noChangeArrowheads="1"/>
          </p:cNvSpPr>
          <p:nvPr>
            <p:ph type="sldNum" sz="quarter" idx="5"/>
          </p:nvPr>
        </p:nvSpPr>
        <p:spPr>
          <a:noFill/>
        </p:spPr>
        <p:txBody>
          <a:bodyPr/>
          <a:lstStyle/>
          <a:p>
            <a:fld id="{E6CEB5DD-CC92-486A-88FC-F9D3B1055771}" type="slidenum">
              <a:rPr lang="en-US" smtClean="0"/>
              <a:pPr/>
              <a:t>18</a:t>
            </a:fld>
            <a:endParaRPr lang="en-US" smtClean="0"/>
          </a:p>
        </p:txBody>
      </p:sp>
      <p:sp>
        <p:nvSpPr>
          <p:cNvPr id="89092" name="Rectangle 2"/>
          <p:cNvSpPr>
            <a:spLocks noGrp="1" noRot="1" noChangeAspect="1" noChangeArrowheads="1" noTextEdit="1"/>
          </p:cNvSpPr>
          <p:nvPr>
            <p:ph type="sldImg"/>
          </p:nvPr>
        </p:nvSpPr>
        <p:spPr>
          <a:ln/>
        </p:spPr>
      </p:sp>
      <p:sp>
        <p:nvSpPr>
          <p:cNvPr id="89093" name="Rectangle 3"/>
          <p:cNvSpPr>
            <a:spLocks noGrp="1" noChangeArrowheads="1"/>
          </p:cNvSpPr>
          <p:nvPr>
            <p:ph type="body" idx="1"/>
          </p:nvPr>
        </p:nvSpPr>
        <p:spPr>
          <a:noFill/>
          <a:ln/>
        </p:spPr>
        <p:txBody>
          <a:bodyPr/>
          <a:lstStyle/>
          <a:p>
            <a:pPr>
              <a:buFontTx/>
              <a:buChar char="•"/>
            </a:pPr>
            <a:endParaRPr lang="en-US"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90115" name="Rectangle 7"/>
          <p:cNvSpPr>
            <a:spLocks noGrp="1" noChangeArrowheads="1"/>
          </p:cNvSpPr>
          <p:nvPr>
            <p:ph type="sldNum" sz="quarter" idx="5"/>
          </p:nvPr>
        </p:nvSpPr>
        <p:spPr>
          <a:noFill/>
        </p:spPr>
        <p:txBody>
          <a:bodyPr/>
          <a:lstStyle/>
          <a:p>
            <a:fld id="{253E60CF-9C5B-4FCF-9C09-B65E05B5BE2C}" type="slidenum">
              <a:rPr lang="en-US" smtClean="0"/>
              <a:pPr/>
              <a:t>19</a:t>
            </a:fld>
            <a:endParaRPr lang="en-US" smtClean="0"/>
          </a:p>
        </p:txBody>
      </p:sp>
      <p:sp>
        <p:nvSpPr>
          <p:cNvPr id="90116" name="Rectangle 2"/>
          <p:cNvSpPr>
            <a:spLocks noGrp="1" noRot="1" noChangeAspect="1" noChangeArrowheads="1" noTextEdit="1"/>
          </p:cNvSpPr>
          <p:nvPr>
            <p:ph type="sldImg"/>
          </p:nvPr>
        </p:nvSpPr>
        <p:spPr>
          <a:ln/>
        </p:spPr>
      </p:sp>
      <p:sp>
        <p:nvSpPr>
          <p:cNvPr id="90117" name="Rectangle 3"/>
          <p:cNvSpPr>
            <a:spLocks noGrp="1" noChangeArrowheads="1"/>
          </p:cNvSpPr>
          <p:nvPr>
            <p:ph type="body" idx="1"/>
          </p:nvPr>
        </p:nvSpPr>
        <p:spPr>
          <a:noFill/>
          <a:ln/>
        </p:spPr>
        <p:txBody>
          <a:bodyPr/>
          <a:lstStyle/>
          <a:p>
            <a:pPr>
              <a:buFontTx/>
              <a:buChar char="•"/>
            </a:pPr>
            <a:endParaRPr lang="en-US"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90115" name="Rectangle 7"/>
          <p:cNvSpPr>
            <a:spLocks noGrp="1" noChangeArrowheads="1"/>
          </p:cNvSpPr>
          <p:nvPr>
            <p:ph type="sldNum" sz="quarter" idx="5"/>
          </p:nvPr>
        </p:nvSpPr>
        <p:spPr>
          <a:noFill/>
        </p:spPr>
        <p:txBody>
          <a:bodyPr/>
          <a:lstStyle/>
          <a:p>
            <a:fld id="{253E60CF-9C5B-4FCF-9C09-B65E05B5BE2C}" type="slidenum">
              <a:rPr lang="en-US" smtClean="0"/>
              <a:pPr/>
              <a:t>20</a:t>
            </a:fld>
            <a:endParaRPr lang="en-US" smtClean="0"/>
          </a:p>
        </p:txBody>
      </p:sp>
      <p:sp>
        <p:nvSpPr>
          <p:cNvPr id="90116" name="Rectangle 2"/>
          <p:cNvSpPr>
            <a:spLocks noGrp="1" noRot="1" noChangeAspect="1" noChangeArrowheads="1" noTextEdit="1"/>
          </p:cNvSpPr>
          <p:nvPr>
            <p:ph type="sldImg"/>
          </p:nvPr>
        </p:nvSpPr>
        <p:spPr>
          <a:ln/>
        </p:spPr>
      </p:sp>
      <p:sp>
        <p:nvSpPr>
          <p:cNvPr id="90117" name="Rectangle 3"/>
          <p:cNvSpPr>
            <a:spLocks noGrp="1" noChangeArrowheads="1"/>
          </p:cNvSpPr>
          <p:nvPr>
            <p:ph type="body" idx="1"/>
          </p:nvPr>
        </p:nvSpPr>
        <p:spPr>
          <a:noFill/>
          <a:ln/>
        </p:spPr>
        <p:txBody>
          <a:bodyPr/>
          <a:lstStyle/>
          <a:p>
            <a:pPr>
              <a:buFontTx/>
              <a:buChar char="•"/>
            </a:pPr>
            <a:endParaRPr lang="en-US"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92163" name="Rectangle 7"/>
          <p:cNvSpPr>
            <a:spLocks noGrp="1" noChangeArrowheads="1"/>
          </p:cNvSpPr>
          <p:nvPr>
            <p:ph type="sldNum" sz="quarter" idx="5"/>
          </p:nvPr>
        </p:nvSpPr>
        <p:spPr>
          <a:noFill/>
        </p:spPr>
        <p:txBody>
          <a:bodyPr/>
          <a:lstStyle/>
          <a:p>
            <a:fld id="{C2BD2D7B-84B8-48DE-A163-3774CB43BE07}" type="slidenum">
              <a:rPr lang="en-US" smtClean="0"/>
              <a:pPr/>
              <a:t>21</a:t>
            </a:fld>
            <a:endParaRPr lang="en-US" smtClean="0"/>
          </a:p>
        </p:txBody>
      </p:sp>
      <p:sp>
        <p:nvSpPr>
          <p:cNvPr id="92164" name="Rectangle 2"/>
          <p:cNvSpPr>
            <a:spLocks noGrp="1" noRot="1" noChangeAspect="1" noChangeArrowheads="1" noTextEdit="1"/>
          </p:cNvSpPr>
          <p:nvPr>
            <p:ph type="sldImg"/>
          </p:nvPr>
        </p:nvSpPr>
        <p:spPr>
          <a:ln/>
        </p:spPr>
      </p:sp>
      <p:sp>
        <p:nvSpPr>
          <p:cNvPr id="92165" name="Rectangle 3"/>
          <p:cNvSpPr>
            <a:spLocks noGrp="1" noChangeArrowheads="1"/>
          </p:cNvSpPr>
          <p:nvPr>
            <p:ph type="body" idx="1"/>
          </p:nvPr>
        </p:nvSpPr>
        <p:spPr>
          <a:noFill/>
          <a:ln/>
        </p:spPr>
        <p:txBody>
          <a:bodyPr/>
          <a:lstStyle/>
          <a:p>
            <a:pPr>
              <a:buFontTx/>
              <a:buChar char="•"/>
            </a:pPr>
            <a:endParaRPr lang="en-US"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94211" name="Rectangle 7"/>
          <p:cNvSpPr>
            <a:spLocks noGrp="1" noChangeArrowheads="1"/>
          </p:cNvSpPr>
          <p:nvPr>
            <p:ph type="sldNum" sz="quarter" idx="5"/>
          </p:nvPr>
        </p:nvSpPr>
        <p:spPr>
          <a:noFill/>
        </p:spPr>
        <p:txBody>
          <a:bodyPr/>
          <a:lstStyle/>
          <a:p>
            <a:fld id="{1C6707B8-3C24-436C-B5A6-27B5F4785390}" type="slidenum">
              <a:rPr lang="en-US" smtClean="0"/>
              <a:pPr/>
              <a:t>22</a:t>
            </a:fld>
            <a:endParaRPr lang="en-US" smtClean="0"/>
          </a:p>
        </p:txBody>
      </p:sp>
      <p:sp>
        <p:nvSpPr>
          <p:cNvPr id="94212" name="Rectangle 2"/>
          <p:cNvSpPr>
            <a:spLocks noGrp="1" noRot="1" noChangeAspect="1" noChangeArrowheads="1" noTextEdit="1"/>
          </p:cNvSpPr>
          <p:nvPr>
            <p:ph type="sldImg"/>
          </p:nvPr>
        </p:nvSpPr>
        <p:spPr>
          <a:ln/>
        </p:spPr>
      </p:sp>
      <p:sp>
        <p:nvSpPr>
          <p:cNvPr id="94213"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06499" name="Rectangle 7"/>
          <p:cNvSpPr>
            <a:spLocks noGrp="1" noChangeArrowheads="1"/>
          </p:cNvSpPr>
          <p:nvPr>
            <p:ph type="sldNum" sz="quarter" idx="5"/>
          </p:nvPr>
        </p:nvSpPr>
        <p:spPr>
          <a:noFill/>
        </p:spPr>
        <p:txBody>
          <a:bodyPr/>
          <a:lstStyle/>
          <a:p>
            <a:fld id="{7799B2D6-F147-4583-B589-610DF0AF7E14}" type="slidenum">
              <a:rPr lang="en-US" smtClean="0"/>
              <a:pPr/>
              <a:t>23</a:t>
            </a:fld>
            <a:endParaRPr lang="en-US" smtClean="0"/>
          </a:p>
        </p:txBody>
      </p:sp>
      <p:sp>
        <p:nvSpPr>
          <p:cNvPr id="106500" name="Rectangle 2"/>
          <p:cNvSpPr>
            <a:spLocks noGrp="1" noRot="1" noChangeAspect="1" noChangeArrowheads="1" noTextEdit="1"/>
          </p:cNvSpPr>
          <p:nvPr>
            <p:ph type="sldImg"/>
          </p:nvPr>
        </p:nvSpPr>
        <p:spPr>
          <a:ln/>
        </p:spPr>
      </p:sp>
      <p:sp>
        <p:nvSpPr>
          <p:cNvPr id="10650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06499" name="Rectangle 7"/>
          <p:cNvSpPr>
            <a:spLocks noGrp="1" noChangeArrowheads="1"/>
          </p:cNvSpPr>
          <p:nvPr>
            <p:ph type="sldNum" sz="quarter" idx="5"/>
          </p:nvPr>
        </p:nvSpPr>
        <p:spPr>
          <a:noFill/>
        </p:spPr>
        <p:txBody>
          <a:bodyPr/>
          <a:lstStyle/>
          <a:p>
            <a:fld id="{7799B2D6-F147-4583-B589-610DF0AF7E14}" type="slidenum">
              <a:rPr lang="en-US" smtClean="0"/>
              <a:pPr/>
              <a:t>24</a:t>
            </a:fld>
            <a:endParaRPr lang="en-US" smtClean="0"/>
          </a:p>
        </p:txBody>
      </p:sp>
      <p:sp>
        <p:nvSpPr>
          <p:cNvPr id="106500" name="Rectangle 2"/>
          <p:cNvSpPr>
            <a:spLocks noGrp="1" noRot="1" noChangeAspect="1" noChangeArrowheads="1" noTextEdit="1"/>
          </p:cNvSpPr>
          <p:nvPr>
            <p:ph type="sldImg"/>
          </p:nvPr>
        </p:nvSpPr>
        <p:spPr>
          <a:ln/>
        </p:spPr>
      </p:sp>
      <p:sp>
        <p:nvSpPr>
          <p:cNvPr id="10650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62467" name="Rectangle 7"/>
          <p:cNvSpPr>
            <a:spLocks noGrp="1" noChangeArrowheads="1"/>
          </p:cNvSpPr>
          <p:nvPr>
            <p:ph type="sldNum" sz="quarter" idx="5"/>
          </p:nvPr>
        </p:nvSpPr>
        <p:spPr>
          <a:noFill/>
        </p:spPr>
        <p:txBody>
          <a:bodyPr/>
          <a:lstStyle/>
          <a:p>
            <a:fld id="{235351A9-44CD-4C10-A167-7071A13A31F5}" type="slidenum">
              <a:rPr lang="en-US" smtClean="0"/>
              <a:pPr/>
              <a:t>25</a:t>
            </a:fld>
            <a:endParaRPr lang="en-US" smtClean="0"/>
          </a:p>
        </p:txBody>
      </p:sp>
      <p:sp>
        <p:nvSpPr>
          <p:cNvPr id="62468" name="Rectangle 2"/>
          <p:cNvSpPr>
            <a:spLocks noGrp="1" noRot="1" noChangeAspect="1" noChangeArrowheads="1" noTextEdit="1"/>
          </p:cNvSpPr>
          <p:nvPr>
            <p:ph type="sldImg"/>
          </p:nvPr>
        </p:nvSpPr>
        <p:spPr>
          <a:ln/>
        </p:spPr>
      </p:sp>
      <p:sp>
        <p:nvSpPr>
          <p:cNvPr id="6246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62467" name="Rectangle 7"/>
          <p:cNvSpPr>
            <a:spLocks noGrp="1" noChangeArrowheads="1"/>
          </p:cNvSpPr>
          <p:nvPr>
            <p:ph type="sldNum" sz="quarter" idx="5"/>
          </p:nvPr>
        </p:nvSpPr>
        <p:spPr>
          <a:noFill/>
        </p:spPr>
        <p:txBody>
          <a:bodyPr/>
          <a:lstStyle/>
          <a:p>
            <a:fld id="{235351A9-44CD-4C10-A167-7071A13A31F5}" type="slidenum">
              <a:rPr lang="en-US" smtClean="0"/>
              <a:pPr/>
              <a:t>26</a:t>
            </a:fld>
            <a:endParaRPr lang="en-US" smtClean="0"/>
          </a:p>
        </p:txBody>
      </p:sp>
      <p:sp>
        <p:nvSpPr>
          <p:cNvPr id="62468" name="Rectangle 2"/>
          <p:cNvSpPr>
            <a:spLocks noGrp="1" noRot="1" noChangeAspect="1" noChangeArrowheads="1" noTextEdit="1"/>
          </p:cNvSpPr>
          <p:nvPr>
            <p:ph type="sldImg"/>
          </p:nvPr>
        </p:nvSpPr>
        <p:spPr>
          <a:ln/>
        </p:spPr>
      </p:sp>
      <p:sp>
        <p:nvSpPr>
          <p:cNvPr id="6246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11619" name="Rectangle 7"/>
          <p:cNvSpPr>
            <a:spLocks noGrp="1" noChangeArrowheads="1"/>
          </p:cNvSpPr>
          <p:nvPr>
            <p:ph type="sldNum" sz="quarter" idx="5"/>
          </p:nvPr>
        </p:nvSpPr>
        <p:spPr>
          <a:noFill/>
        </p:spPr>
        <p:txBody>
          <a:bodyPr/>
          <a:lstStyle/>
          <a:p>
            <a:fld id="{2D6E0E25-232E-4291-8937-F531E4E3E2A2}" type="slidenum">
              <a:rPr lang="en-US" smtClean="0"/>
              <a:pPr/>
              <a:t>27</a:t>
            </a:fld>
            <a:endParaRPr lang="en-US" smtClean="0"/>
          </a:p>
        </p:txBody>
      </p:sp>
      <p:sp>
        <p:nvSpPr>
          <p:cNvPr id="111620" name="Rectangle 2"/>
          <p:cNvSpPr>
            <a:spLocks noGrp="1" noRot="1" noChangeAspect="1" noChangeArrowheads="1" noTextEdit="1"/>
          </p:cNvSpPr>
          <p:nvPr>
            <p:ph type="sldImg"/>
          </p:nvPr>
        </p:nvSpPr>
        <p:spPr>
          <a:ln/>
        </p:spPr>
      </p:sp>
      <p:sp>
        <p:nvSpPr>
          <p:cNvPr id="11162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 name="Line 3"/>
          <p:cNvSpPr>
            <a:spLocks noChangeShapeType="1"/>
          </p:cNvSpPr>
          <p:nvPr/>
        </p:nvSpPr>
        <p:spPr bwMode="auto">
          <a:xfrm flipH="1">
            <a:off x="0" y="1600200"/>
            <a:ext cx="9144000" cy="0"/>
          </a:xfrm>
          <a:prstGeom prst="line">
            <a:avLst/>
          </a:prstGeom>
          <a:noFill/>
          <a:ln w="88900">
            <a:solidFill>
              <a:srgbClr val="FF9933"/>
            </a:solidFill>
            <a:round/>
            <a:headEnd/>
            <a:tailEnd/>
          </a:ln>
          <a:effectLst/>
        </p:spPr>
        <p:txBody>
          <a:bodyPr wrap="none" anchor="ctr"/>
          <a:lstStyle/>
          <a:p>
            <a:pPr>
              <a:defRPr/>
            </a:pPr>
            <a:endParaRPr lang="en-CA"/>
          </a:p>
        </p:txBody>
      </p:sp>
      <p:sp>
        <p:nvSpPr>
          <p:cNvPr id="4" name="Line 4"/>
          <p:cNvSpPr>
            <a:spLocks noChangeShapeType="1"/>
          </p:cNvSpPr>
          <p:nvPr/>
        </p:nvSpPr>
        <p:spPr bwMode="auto">
          <a:xfrm>
            <a:off x="228600" y="1600200"/>
            <a:ext cx="0" cy="5257800"/>
          </a:xfrm>
          <a:prstGeom prst="line">
            <a:avLst/>
          </a:prstGeom>
          <a:noFill/>
          <a:ln w="88900">
            <a:solidFill>
              <a:srgbClr val="FF9933"/>
            </a:solidFill>
            <a:round/>
            <a:headEnd/>
            <a:tailEnd/>
          </a:ln>
          <a:effectLst/>
        </p:spPr>
        <p:txBody>
          <a:bodyPr wrap="none" anchor="ctr"/>
          <a:lstStyle/>
          <a:p>
            <a:pPr>
              <a:defRPr/>
            </a:pPr>
            <a:endParaRPr lang="en-CA"/>
          </a:p>
        </p:txBody>
      </p:sp>
      <p:sp>
        <p:nvSpPr>
          <p:cNvPr id="5" name="Rectangle 6"/>
          <p:cNvSpPr>
            <a:spLocks noChangeArrowheads="1"/>
          </p:cNvSpPr>
          <p:nvPr/>
        </p:nvSpPr>
        <p:spPr bwMode="auto">
          <a:xfrm>
            <a:off x="0" y="76200"/>
            <a:ext cx="7543800" cy="1447800"/>
          </a:xfrm>
          <a:prstGeom prst="rect">
            <a:avLst/>
          </a:prstGeom>
          <a:solidFill>
            <a:schemeClr val="bg2"/>
          </a:solidFill>
          <a:ln w="9525">
            <a:solidFill>
              <a:srgbClr val="CCCCFF"/>
            </a:solidFill>
            <a:miter lim="800000"/>
            <a:headEnd/>
            <a:tailEnd/>
          </a:ln>
          <a:effectLst/>
        </p:spPr>
        <p:txBody>
          <a:bodyPr/>
          <a:lstStyle/>
          <a:p>
            <a:pPr eaLnBrk="0" hangingPunct="0">
              <a:spcBef>
                <a:spcPct val="20000"/>
              </a:spcBef>
              <a:buClr>
                <a:schemeClr val="accent1"/>
              </a:buClr>
              <a:buFont typeface="Monotype Sorts" pitchFamily="2" charset="2"/>
              <a:buNone/>
              <a:defRPr/>
            </a:pPr>
            <a:r>
              <a:rPr lang="en-US" sz="5400" b="1">
                <a:solidFill>
                  <a:schemeClr val="tx1"/>
                </a:solidFill>
                <a:effectLst>
                  <a:outerShdw blurRad="38100" dist="38100" dir="2700000" algn="tl">
                    <a:srgbClr val="000000"/>
                  </a:outerShdw>
                </a:effectLst>
                <a:latin typeface="Palatino" pitchFamily="18" charset="0"/>
              </a:rPr>
              <a:t>S</a:t>
            </a:r>
            <a:r>
              <a:rPr lang="en-US" sz="4500" b="1">
                <a:solidFill>
                  <a:schemeClr val="tx1"/>
                </a:solidFill>
                <a:effectLst>
                  <a:outerShdw blurRad="38100" dist="38100" dir="2700000" algn="tl">
                    <a:srgbClr val="000000"/>
                  </a:outerShdw>
                </a:effectLst>
                <a:latin typeface="Palatino" pitchFamily="18" charset="0"/>
              </a:rPr>
              <a:t>OCIOLOGY</a:t>
            </a:r>
          </a:p>
          <a:p>
            <a:pPr eaLnBrk="0" hangingPunct="0">
              <a:spcBef>
                <a:spcPct val="20000"/>
              </a:spcBef>
              <a:buClr>
                <a:schemeClr val="accent1"/>
              </a:buClr>
              <a:buFont typeface="Monotype Sorts" pitchFamily="2" charset="2"/>
              <a:buNone/>
              <a:defRPr/>
            </a:pPr>
            <a:r>
              <a:rPr lang="en-US" sz="3600">
                <a:solidFill>
                  <a:schemeClr val="tx1"/>
                </a:solidFill>
                <a:latin typeface="Palatino" pitchFamily="18" charset="0"/>
              </a:rPr>
              <a:t>Y</a:t>
            </a:r>
            <a:r>
              <a:rPr lang="en-US" sz="3000">
                <a:solidFill>
                  <a:schemeClr val="tx1"/>
                </a:solidFill>
                <a:latin typeface="Palatino" pitchFamily="18" charset="0"/>
              </a:rPr>
              <a:t>OUR</a:t>
            </a:r>
            <a:r>
              <a:rPr lang="en-US" sz="3200">
                <a:solidFill>
                  <a:schemeClr val="tx1"/>
                </a:solidFill>
                <a:latin typeface="Palatino" pitchFamily="18" charset="0"/>
              </a:rPr>
              <a:t> </a:t>
            </a:r>
            <a:r>
              <a:rPr lang="en-US" sz="3600">
                <a:solidFill>
                  <a:schemeClr val="tx1"/>
                </a:solidFill>
                <a:latin typeface="Palatino" pitchFamily="18" charset="0"/>
              </a:rPr>
              <a:t>C</a:t>
            </a:r>
            <a:r>
              <a:rPr lang="en-US" sz="3000">
                <a:solidFill>
                  <a:schemeClr val="tx1"/>
                </a:solidFill>
                <a:latin typeface="Palatino" pitchFamily="18" charset="0"/>
              </a:rPr>
              <a:t>OMPASS FOR A</a:t>
            </a:r>
            <a:r>
              <a:rPr lang="en-US" sz="3200">
                <a:solidFill>
                  <a:schemeClr val="tx1"/>
                </a:solidFill>
                <a:latin typeface="Palatino" pitchFamily="18" charset="0"/>
              </a:rPr>
              <a:t> </a:t>
            </a:r>
            <a:r>
              <a:rPr lang="en-US" sz="3600">
                <a:solidFill>
                  <a:schemeClr val="tx1"/>
                </a:solidFill>
                <a:latin typeface="Palatino" pitchFamily="18" charset="0"/>
              </a:rPr>
              <a:t>N</a:t>
            </a:r>
            <a:r>
              <a:rPr lang="en-US" sz="3000">
                <a:solidFill>
                  <a:schemeClr val="tx1"/>
                </a:solidFill>
                <a:latin typeface="Palatino" pitchFamily="18" charset="0"/>
              </a:rPr>
              <a:t>EW </a:t>
            </a:r>
            <a:r>
              <a:rPr lang="en-US" sz="3600">
                <a:solidFill>
                  <a:schemeClr val="tx1"/>
                </a:solidFill>
                <a:latin typeface="Palatino" pitchFamily="18" charset="0"/>
              </a:rPr>
              <a:t>W</a:t>
            </a:r>
            <a:r>
              <a:rPr lang="en-US" sz="3000">
                <a:solidFill>
                  <a:schemeClr val="tx1"/>
                </a:solidFill>
                <a:latin typeface="Palatino" pitchFamily="18" charset="0"/>
              </a:rPr>
              <a:t>ORLD</a:t>
            </a:r>
          </a:p>
        </p:txBody>
      </p:sp>
      <p:sp>
        <p:nvSpPr>
          <p:cNvPr id="6" name="Rectangle 8"/>
          <p:cNvSpPr>
            <a:spLocks noChangeArrowheads="1"/>
          </p:cNvSpPr>
          <p:nvPr userDrawn="1"/>
        </p:nvSpPr>
        <p:spPr bwMode="auto">
          <a:xfrm>
            <a:off x="0" y="-152400"/>
            <a:ext cx="8001000" cy="1676400"/>
          </a:xfrm>
          <a:prstGeom prst="rect">
            <a:avLst/>
          </a:prstGeom>
          <a:solidFill>
            <a:srgbClr val="1C1C1C"/>
          </a:solidFill>
          <a:ln w="9525">
            <a:solidFill>
              <a:srgbClr val="CCCCFF"/>
            </a:solidFill>
            <a:miter lim="800000"/>
            <a:headEnd/>
            <a:tailEnd/>
          </a:ln>
          <a:effectLst/>
        </p:spPr>
        <p:txBody>
          <a:bodyPr/>
          <a:lstStyle/>
          <a:p>
            <a:pPr eaLnBrk="0" hangingPunct="0">
              <a:spcBef>
                <a:spcPct val="20000"/>
              </a:spcBef>
              <a:buClr>
                <a:schemeClr val="accent1"/>
              </a:buClr>
              <a:buFont typeface="Monotype Sorts" pitchFamily="2" charset="2"/>
              <a:buNone/>
              <a:defRPr/>
            </a:pPr>
            <a:r>
              <a:rPr lang="en-US" sz="5400" b="1">
                <a:solidFill>
                  <a:schemeClr val="tx1"/>
                </a:solidFill>
                <a:effectLst>
                  <a:outerShdw blurRad="38100" dist="38100" dir="2700000" algn="tl">
                    <a:srgbClr val="000000"/>
                  </a:outerShdw>
                </a:effectLst>
                <a:latin typeface="Palatino" pitchFamily="18" charset="0"/>
              </a:rPr>
              <a:t>S</a:t>
            </a:r>
            <a:r>
              <a:rPr lang="en-US" sz="4500" b="1">
                <a:solidFill>
                  <a:schemeClr val="tx1"/>
                </a:solidFill>
                <a:effectLst>
                  <a:outerShdw blurRad="38100" dist="38100" dir="2700000" algn="tl">
                    <a:srgbClr val="000000"/>
                  </a:outerShdw>
                </a:effectLst>
                <a:latin typeface="Palatino" pitchFamily="18" charset="0"/>
              </a:rPr>
              <a:t>OCIOLOGY</a:t>
            </a:r>
          </a:p>
          <a:p>
            <a:pPr eaLnBrk="0" hangingPunct="0">
              <a:spcBef>
                <a:spcPct val="20000"/>
              </a:spcBef>
              <a:buClr>
                <a:schemeClr val="accent1"/>
              </a:buClr>
              <a:buFont typeface="Monotype Sorts" pitchFamily="2" charset="2"/>
              <a:buNone/>
              <a:defRPr/>
            </a:pPr>
            <a:r>
              <a:rPr lang="en-US" sz="3600">
                <a:solidFill>
                  <a:schemeClr val="tx1"/>
                </a:solidFill>
                <a:latin typeface="Palatino" pitchFamily="18" charset="0"/>
              </a:rPr>
              <a:t>Y</a:t>
            </a:r>
            <a:r>
              <a:rPr lang="en-US" sz="3000">
                <a:solidFill>
                  <a:schemeClr val="tx1"/>
                </a:solidFill>
                <a:latin typeface="Palatino" pitchFamily="18" charset="0"/>
              </a:rPr>
              <a:t>OUR</a:t>
            </a:r>
            <a:r>
              <a:rPr lang="en-US" sz="3200">
                <a:solidFill>
                  <a:schemeClr val="tx1"/>
                </a:solidFill>
                <a:latin typeface="Palatino" pitchFamily="18" charset="0"/>
              </a:rPr>
              <a:t> </a:t>
            </a:r>
            <a:r>
              <a:rPr lang="en-US" sz="3600">
                <a:solidFill>
                  <a:schemeClr val="tx1"/>
                </a:solidFill>
                <a:latin typeface="Palatino" pitchFamily="18" charset="0"/>
              </a:rPr>
              <a:t>C</a:t>
            </a:r>
            <a:r>
              <a:rPr lang="en-US" sz="3000">
                <a:solidFill>
                  <a:schemeClr val="tx1"/>
                </a:solidFill>
                <a:latin typeface="Palatino" pitchFamily="18" charset="0"/>
              </a:rPr>
              <a:t>OMPASS FOR A</a:t>
            </a:r>
            <a:r>
              <a:rPr lang="en-US" sz="3200">
                <a:solidFill>
                  <a:schemeClr val="tx1"/>
                </a:solidFill>
                <a:latin typeface="Palatino" pitchFamily="18" charset="0"/>
              </a:rPr>
              <a:t> </a:t>
            </a:r>
            <a:r>
              <a:rPr lang="en-US" sz="3600">
                <a:solidFill>
                  <a:schemeClr val="tx1"/>
                </a:solidFill>
                <a:latin typeface="Palatino" pitchFamily="18" charset="0"/>
              </a:rPr>
              <a:t>N</a:t>
            </a:r>
            <a:r>
              <a:rPr lang="en-US" sz="3000">
                <a:solidFill>
                  <a:schemeClr val="tx1"/>
                </a:solidFill>
                <a:latin typeface="Palatino" pitchFamily="18" charset="0"/>
              </a:rPr>
              <a:t>EW </a:t>
            </a:r>
            <a:r>
              <a:rPr lang="en-US" sz="3600">
                <a:solidFill>
                  <a:schemeClr val="tx1"/>
                </a:solidFill>
                <a:latin typeface="Palatino" pitchFamily="18" charset="0"/>
              </a:rPr>
              <a:t>W</a:t>
            </a:r>
            <a:r>
              <a:rPr lang="en-US" sz="3000">
                <a:solidFill>
                  <a:schemeClr val="tx1"/>
                </a:solidFill>
                <a:latin typeface="Palatino" pitchFamily="18" charset="0"/>
              </a:rPr>
              <a:t>ORLD</a:t>
            </a:r>
          </a:p>
        </p:txBody>
      </p:sp>
      <p:sp>
        <p:nvSpPr>
          <p:cNvPr id="7" name="Text Box 9"/>
          <p:cNvSpPr txBox="1">
            <a:spLocks noChangeArrowheads="1"/>
          </p:cNvSpPr>
          <p:nvPr userDrawn="1"/>
        </p:nvSpPr>
        <p:spPr bwMode="auto">
          <a:xfrm>
            <a:off x="0" y="2438400"/>
            <a:ext cx="9144000" cy="1860550"/>
          </a:xfrm>
          <a:prstGeom prst="rect">
            <a:avLst/>
          </a:prstGeom>
          <a:noFill/>
          <a:ln w="9525">
            <a:noFill/>
            <a:miter lim="800000"/>
            <a:headEnd/>
            <a:tailEnd/>
          </a:ln>
          <a:effectLst/>
        </p:spPr>
        <p:txBody>
          <a:bodyPr>
            <a:spAutoFit/>
          </a:bodyPr>
          <a:lstStyle/>
          <a:p>
            <a:pPr algn="ctr" eaLnBrk="0" hangingPunct="0">
              <a:spcBef>
                <a:spcPct val="0"/>
              </a:spcBef>
              <a:buClrTx/>
              <a:buFontTx/>
              <a:buNone/>
              <a:defRPr/>
            </a:pPr>
            <a:r>
              <a:rPr kumimoji="0" lang="en-US" sz="3200">
                <a:solidFill>
                  <a:srgbClr val="1C1C1C"/>
                </a:solidFill>
                <a:latin typeface="Palatino" pitchFamily="18" charset="0"/>
              </a:rPr>
              <a:t>THIRD CANADIAN EDITION</a:t>
            </a:r>
            <a:endParaRPr kumimoji="0" lang="en-US">
              <a:solidFill>
                <a:srgbClr val="1C1C1C"/>
              </a:solidFill>
              <a:latin typeface="Palatino" pitchFamily="18" charset="0"/>
            </a:endParaRPr>
          </a:p>
          <a:p>
            <a:pPr algn="ctr" eaLnBrk="0" hangingPunct="0">
              <a:spcBef>
                <a:spcPct val="0"/>
              </a:spcBef>
              <a:buClrTx/>
              <a:buFontTx/>
              <a:buNone/>
              <a:defRPr/>
            </a:pPr>
            <a:endParaRPr kumimoji="0" lang="en-US">
              <a:solidFill>
                <a:srgbClr val="1C1C1C"/>
              </a:solidFill>
              <a:latin typeface="Palatino" pitchFamily="18" charset="0"/>
            </a:endParaRPr>
          </a:p>
          <a:p>
            <a:pPr algn="ctr" eaLnBrk="0" hangingPunct="0">
              <a:spcBef>
                <a:spcPct val="0"/>
              </a:spcBef>
              <a:buClrTx/>
              <a:buFontTx/>
              <a:buNone/>
              <a:defRPr/>
            </a:pPr>
            <a:endParaRPr kumimoji="0" lang="en-US">
              <a:latin typeface="Palatino" pitchFamily="18" charset="0"/>
            </a:endParaRPr>
          </a:p>
          <a:p>
            <a:pPr algn="ctr" eaLnBrk="0" hangingPunct="0">
              <a:spcBef>
                <a:spcPct val="0"/>
              </a:spcBef>
              <a:buClrTx/>
              <a:buFontTx/>
              <a:buNone/>
              <a:defRPr/>
            </a:pPr>
            <a:r>
              <a:rPr kumimoji="0" lang="en-US">
                <a:solidFill>
                  <a:srgbClr val="1C1C1C"/>
                </a:solidFill>
              </a:rPr>
              <a:t>ROBERT J. BRYM </a:t>
            </a:r>
            <a:r>
              <a:rPr kumimoji="0" lang="en-US">
                <a:solidFill>
                  <a:srgbClr val="1C1C1C"/>
                </a:solidFill>
                <a:cs typeface="Arial" charset="0"/>
              </a:rPr>
              <a:t>●</a:t>
            </a:r>
            <a:r>
              <a:rPr kumimoji="0" lang="en-US">
                <a:solidFill>
                  <a:srgbClr val="1C1C1C"/>
                </a:solidFill>
              </a:rPr>
              <a:t> JOHN LIE </a:t>
            </a:r>
            <a:r>
              <a:rPr kumimoji="0" lang="en-US">
                <a:solidFill>
                  <a:srgbClr val="1C1C1C"/>
                </a:solidFill>
                <a:cs typeface="Arial" charset="0"/>
              </a:rPr>
              <a:t>● </a:t>
            </a:r>
            <a:r>
              <a:rPr kumimoji="0" lang="en-US">
                <a:solidFill>
                  <a:srgbClr val="1C1C1C"/>
                </a:solidFill>
              </a:rPr>
              <a:t>STEVEN RYTINA</a:t>
            </a:r>
          </a:p>
        </p:txBody>
      </p:sp>
      <p:sp>
        <p:nvSpPr>
          <p:cNvPr id="8" name="Text Box 10"/>
          <p:cNvSpPr txBox="1">
            <a:spLocks noChangeArrowheads="1"/>
          </p:cNvSpPr>
          <p:nvPr userDrawn="1"/>
        </p:nvSpPr>
        <p:spPr bwMode="auto">
          <a:xfrm>
            <a:off x="3614738" y="6248400"/>
            <a:ext cx="2203450" cy="214313"/>
          </a:xfrm>
          <a:prstGeom prst="rect">
            <a:avLst/>
          </a:prstGeom>
          <a:noFill/>
          <a:ln w="9525">
            <a:noFill/>
            <a:miter lim="800000"/>
            <a:headEnd/>
            <a:tailEnd/>
          </a:ln>
          <a:effectLst/>
        </p:spPr>
        <p:txBody>
          <a:bodyPr wrap="none">
            <a:spAutoFit/>
          </a:bodyPr>
          <a:lstStyle/>
          <a:p>
            <a:pPr algn="ctr" eaLnBrk="0" hangingPunct="0">
              <a:spcBef>
                <a:spcPct val="0"/>
              </a:spcBef>
              <a:buClrTx/>
              <a:buFontTx/>
              <a:buNone/>
              <a:defRPr/>
            </a:pPr>
            <a:r>
              <a:rPr kumimoji="0" lang="en-US" sz="800">
                <a:latin typeface="Times New Roman" pitchFamily="18" charset="0"/>
              </a:rPr>
              <a:t>Copyright © 20010 by Nelson Education Limited</a:t>
            </a:r>
          </a:p>
        </p:txBody>
      </p:sp>
      <p:pic>
        <p:nvPicPr>
          <p:cNvPr id="9" name="Picture 11"/>
          <p:cNvPicPr>
            <a:picLocks noChangeAspect="1" noChangeArrowheads="1"/>
          </p:cNvPicPr>
          <p:nvPr userDrawn="1"/>
        </p:nvPicPr>
        <p:blipFill>
          <a:blip r:embed="rId2" cstate="print"/>
          <a:srcRect/>
          <a:stretch>
            <a:fillRect/>
          </a:stretch>
        </p:blipFill>
        <p:spPr bwMode="auto">
          <a:xfrm>
            <a:off x="7954963" y="0"/>
            <a:ext cx="1189037" cy="1524000"/>
          </a:xfrm>
          <a:prstGeom prst="rect">
            <a:avLst/>
          </a:prstGeom>
          <a:noFill/>
          <a:ln w="9525">
            <a:noFill/>
            <a:miter lim="800000"/>
            <a:headEnd/>
            <a:tailEnd/>
          </a:ln>
        </p:spPr>
      </p:pic>
      <p:sp>
        <p:nvSpPr>
          <p:cNvPr id="10" name="Text Box 12"/>
          <p:cNvSpPr txBox="1">
            <a:spLocks noChangeArrowheads="1"/>
          </p:cNvSpPr>
          <p:nvPr userDrawn="1"/>
        </p:nvSpPr>
        <p:spPr bwMode="auto">
          <a:xfrm>
            <a:off x="1447800" y="5257800"/>
            <a:ext cx="6477000" cy="457200"/>
          </a:xfrm>
          <a:prstGeom prst="rect">
            <a:avLst/>
          </a:prstGeom>
          <a:noFill/>
          <a:ln w="9525">
            <a:noFill/>
            <a:miter lim="800000"/>
            <a:headEnd/>
            <a:tailEnd/>
          </a:ln>
          <a:effectLst/>
        </p:spPr>
        <p:txBody>
          <a:bodyPr>
            <a:spAutoFit/>
          </a:bodyPr>
          <a:lstStyle/>
          <a:p>
            <a:pPr algn="ctr" eaLnBrk="0" hangingPunct="0">
              <a:spcBef>
                <a:spcPct val="50000"/>
              </a:spcBef>
              <a:buClrTx/>
              <a:buFontTx/>
              <a:buNone/>
              <a:defRPr/>
            </a:pPr>
            <a:r>
              <a:rPr kumimoji="0" lang="en-US" sz="2400"/>
              <a:t>Prepared by Terri Petkau, Mohawk College</a:t>
            </a:r>
          </a:p>
        </p:txBody>
      </p:sp>
      <p:sp>
        <p:nvSpPr>
          <p:cNvPr id="204802" name="Rectangle 2"/>
          <p:cNvSpPr>
            <a:spLocks noGrp="1" noChangeArrowheads="1"/>
          </p:cNvSpPr>
          <p:nvPr>
            <p:ph type="ctrTitle"/>
          </p:nvPr>
        </p:nvSpPr>
        <p:spPr>
          <a:xfrm>
            <a:off x="0" y="228600"/>
            <a:ext cx="7467600" cy="1143000"/>
          </a:xfrm>
          <a:noFill/>
        </p:spPr>
        <p:txBody>
          <a:bodyPr/>
          <a:lstStyle>
            <a:lvl1pPr>
              <a:defRPr/>
            </a:lvl1pPr>
          </a:lstStyle>
          <a:p>
            <a:r>
              <a:rPr lang="en-US"/>
              <a:t>Click to edit Master title style</a:t>
            </a: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5" name="Rectangle 8"/>
          <p:cNvSpPr>
            <a:spLocks noGrp="1" noChangeArrowheads="1"/>
          </p:cNvSpPr>
          <p:nvPr>
            <p:ph type="sldNum" sz="quarter" idx="11"/>
          </p:nvPr>
        </p:nvSpPr>
        <p:spPr>
          <a:ln/>
        </p:spPr>
        <p:txBody>
          <a:bodyPr/>
          <a:lstStyle>
            <a:lvl1pPr>
              <a:defRPr/>
            </a:lvl1pPr>
          </a:lstStyle>
          <a:p>
            <a:pPr>
              <a:defRPr/>
            </a:pPr>
            <a:fld id="{2DB2EB6D-77E9-47F8-836B-A8F7E748EBCD}" type="slidenum">
              <a:rPr lang="en-US"/>
              <a:pPr>
                <a:defRPr/>
              </a:pPr>
              <a:t>‹#›</a:t>
            </a:fld>
            <a:endParaRPr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5" name="Rectangle 8"/>
          <p:cNvSpPr>
            <a:spLocks noGrp="1" noChangeArrowheads="1"/>
          </p:cNvSpPr>
          <p:nvPr>
            <p:ph type="sldNum" sz="quarter" idx="11"/>
          </p:nvPr>
        </p:nvSpPr>
        <p:spPr>
          <a:ln/>
        </p:spPr>
        <p:txBody>
          <a:bodyPr/>
          <a:lstStyle>
            <a:lvl1pPr>
              <a:defRPr/>
            </a:lvl1pPr>
          </a:lstStyle>
          <a:p>
            <a:pPr>
              <a:defRPr/>
            </a:pPr>
            <a:fld id="{282B5626-1611-4F13-AD4C-745A3508AB7C}" type="slidenum">
              <a:rPr lang="en-US"/>
              <a:pPr>
                <a:defRPr/>
              </a:pPr>
              <a:t>‹#›</a:t>
            </a:fld>
            <a:endParaRPr 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905000"/>
            <a:ext cx="40132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22800" y="1905000"/>
            <a:ext cx="40132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6" name="Rectangle 8"/>
          <p:cNvSpPr>
            <a:spLocks noGrp="1" noChangeArrowheads="1"/>
          </p:cNvSpPr>
          <p:nvPr>
            <p:ph type="sldNum" sz="quarter" idx="11"/>
          </p:nvPr>
        </p:nvSpPr>
        <p:spPr>
          <a:ln/>
        </p:spPr>
        <p:txBody>
          <a:bodyPr/>
          <a:lstStyle>
            <a:lvl1pPr>
              <a:defRPr/>
            </a:lvl1pPr>
          </a:lstStyle>
          <a:p>
            <a:pPr>
              <a:defRPr/>
            </a:pPr>
            <a:fld id="{B2AEABA1-DF76-4FE1-A56F-FD411982D6DF}" type="slidenum">
              <a:rPr lang="en-US"/>
              <a:pPr>
                <a:defRPr/>
              </a:pPr>
              <a:t>‹#›</a:t>
            </a:fld>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8" name="Rectangle 8"/>
          <p:cNvSpPr>
            <a:spLocks noGrp="1" noChangeArrowheads="1"/>
          </p:cNvSpPr>
          <p:nvPr>
            <p:ph type="sldNum" sz="quarter" idx="11"/>
          </p:nvPr>
        </p:nvSpPr>
        <p:spPr>
          <a:ln/>
        </p:spPr>
        <p:txBody>
          <a:bodyPr/>
          <a:lstStyle>
            <a:lvl1pPr>
              <a:defRPr/>
            </a:lvl1pPr>
          </a:lstStyle>
          <a:p>
            <a:pPr>
              <a:defRPr/>
            </a:pPr>
            <a:fld id="{46D07AAF-947C-4405-8915-A7B46DB5F7D6}" type="slidenum">
              <a:rPr lang="en-US"/>
              <a:pPr>
                <a:defRPr/>
              </a:pPr>
              <a:t>‹#›</a:t>
            </a:fld>
            <a:endParaRPr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4" name="Rectangle 8"/>
          <p:cNvSpPr>
            <a:spLocks noGrp="1" noChangeArrowheads="1"/>
          </p:cNvSpPr>
          <p:nvPr>
            <p:ph type="sldNum" sz="quarter" idx="11"/>
          </p:nvPr>
        </p:nvSpPr>
        <p:spPr>
          <a:ln/>
        </p:spPr>
        <p:txBody>
          <a:bodyPr/>
          <a:lstStyle>
            <a:lvl1pPr>
              <a:defRPr/>
            </a:lvl1pPr>
          </a:lstStyle>
          <a:p>
            <a:pPr>
              <a:defRPr/>
            </a:pPr>
            <a:fld id="{B656C26E-CF2F-417C-8F79-DF1CCE6C7491}" type="slidenum">
              <a:rPr lang="en-US"/>
              <a:pPr>
                <a:defRPr/>
              </a:pPr>
              <a:t>‹#›</a:t>
            </a:fld>
            <a:endParaRPr 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3" name="Rectangle 8"/>
          <p:cNvSpPr>
            <a:spLocks noGrp="1" noChangeArrowheads="1"/>
          </p:cNvSpPr>
          <p:nvPr>
            <p:ph type="sldNum" sz="quarter" idx="11"/>
          </p:nvPr>
        </p:nvSpPr>
        <p:spPr>
          <a:ln/>
        </p:spPr>
        <p:txBody>
          <a:bodyPr/>
          <a:lstStyle>
            <a:lvl1pPr>
              <a:defRPr/>
            </a:lvl1pPr>
          </a:lstStyle>
          <a:p>
            <a:pPr>
              <a:defRPr/>
            </a:pPr>
            <a:fld id="{6A5805CB-7E8D-4A38-9903-59792CC9C13E}" type="slidenum">
              <a:rPr lang="en-US"/>
              <a:pPr>
                <a:defRPr/>
              </a:pPr>
              <a:t>‹#›</a:t>
            </a:fld>
            <a:endParaRPr 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6" name="Rectangle 8"/>
          <p:cNvSpPr>
            <a:spLocks noGrp="1" noChangeArrowheads="1"/>
          </p:cNvSpPr>
          <p:nvPr>
            <p:ph type="sldNum" sz="quarter" idx="11"/>
          </p:nvPr>
        </p:nvSpPr>
        <p:spPr>
          <a:ln/>
        </p:spPr>
        <p:txBody>
          <a:bodyPr/>
          <a:lstStyle>
            <a:lvl1pPr>
              <a:defRPr/>
            </a:lvl1pPr>
          </a:lstStyle>
          <a:p>
            <a:pPr>
              <a:defRPr/>
            </a:pPr>
            <a:fld id="{2B7DED60-6658-4D4B-9D8E-D20B3485A54F}" type="slidenum">
              <a:rPr lang="en-US"/>
              <a:pPr>
                <a:defRPr/>
              </a:pPr>
              <a:t>‹#›</a:t>
            </a:fld>
            <a:endParaRPr 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6" name="Rectangle 8"/>
          <p:cNvSpPr>
            <a:spLocks noGrp="1" noChangeArrowheads="1"/>
          </p:cNvSpPr>
          <p:nvPr>
            <p:ph type="sldNum" sz="quarter" idx="11"/>
          </p:nvPr>
        </p:nvSpPr>
        <p:spPr>
          <a:ln/>
        </p:spPr>
        <p:txBody>
          <a:bodyPr/>
          <a:lstStyle>
            <a:lvl1pPr>
              <a:defRPr/>
            </a:lvl1pPr>
          </a:lstStyle>
          <a:p>
            <a:pPr>
              <a:defRPr/>
            </a:pPr>
            <a:fld id="{F09BAF8F-BD10-472E-9139-8604430E4AFA}" type="slidenum">
              <a:rPr lang="en-US"/>
              <a:pPr>
                <a:defRPr/>
              </a:pPr>
              <a:t>‹#›</a:t>
            </a:fld>
            <a:endParaRPr 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5" name="Rectangle 8"/>
          <p:cNvSpPr>
            <a:spLocks noGrp="1" noChangeArrowheads="1"/>
          </p:cNvSpPr>
          <p:nvPr>
            <p:ph type="sldNum" sz="quarter" idx="11"/>
          </p:nvPr>
        </p:nvSpPr>
        <p:spPr>
          <a:ln/>
        </p:spPr>
        <p:txBody>
          <a:bodyPr/>
          <a:lstStyle>
            <a:lvl1pPr>
              <a:defRPr/>
            </a:lvl1pPr>
          </a:lstStyle>
          <a:p>
            <a:pPr>
              <a:defRPr/>
            </a:pPr>
            <a:fld id="{AD28AD7A-3F66-4E47-BAC8-AED78BFF5D9F}" type="slidenum">
              <a:rPr lang="en-US"/>
              <a:pPr>
                <a:defRPr/>
              </a:pPr>
              <a:t>‹#›</a:t>
            </a:fld>
            <a:endParaRPr 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0"/>
            <a:ext cx="2286000" cy="640080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0" y="0"/>
            <a:ext cx="6705600" cy="6400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5" name="Rectangle 8"/>
          <p:cNvSpPr>
            <a:spLocks noGrp="1" noChangeArrowheads="1"/>
          </p:cNvSpPr>
          <p:nvPr>
            <p:ph type="sldNum" sz="quarter" idx="11"/>
          </p:nvPr>
        </p:nvSpPr>
        <p:spPr>
          <a:ln/>
        </p:spPr>
        <p:txBody>
          <a:bodyPr/>
          <a:lstStyle>
            <a:lvl1pPr>
              <a:defRPr/>
            </a:lvl1pPr>
          </a:lstStyle>
          <a:p>
            <a:pPr>
              <a:defRPr/>
            </a:pPr>
            <a:fld id="{2E84B7B8-B048-4209-991F-6F2E9D212D54}" type="slidenum">
              <a:rPr lang="en-US"/>
              <a:pPr>
                <a:defRPr/>
              </a:pPr>
              <a:t>‹#›</a:t>
            </a:fld>
            <a:endParaRPr 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371600"/>
          </a:xfrm>
        </p:spPr>
        <p:txBody>
          <a:bodyPr/>
          <a:lstStyle/>
          <a:p>
            <a:r>
              <a:rPr lang="en-US" smtClean="0"/>
              <a:t>Click to edit Master title style</a:t>
            </a:r>
            <a:endParaRPr lang="en-CA"/>
          </a:p>
        </p:txBody>
      </p:sp>
      <p:sp>
        <p:nvSpPr>
          <p:cNvPr id="3" name="Chart Placeholder 2"/>
          <p:cNvSpPr>
            <a:spLocks noGrp="1"/>
          </p:cNvSpPr>
          <p:nvPr>
            <p:ph type="chart" idx="1"/>
          </p:nvPr>
        </p:nvSpPr>
        <p:spPr>
          <a:xfrm>
            <a:off x="457200" y="1905000"/>
            <a:ext cx="8178800" cy="4495800"/>
          </a:xfrm>
        </p:spPr>
        <p:txBody>
          <a:bodyPr/>
          <a:lstStyle/>
          <a:p>
            <a:pPr lvl="0"/>
            <a:endParaRPr lang="en-CA" noProof="0" smtClean="0"/>
          </a:p>
        </p:txBody>
      </p:sp>
      <p:sp>
        <p:nvSpPr>
          <p:cNvPr id="4"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5" name="Rectangle 8"/>
          <p:cNvSpPr>
            <a:spLocks noGrp="1" noChangeArrowheads="1"/>
          </p:cNvSpPr>
          <p:nvPr>
            <p:ph type="sldNum" sz="quarter" idx="11"/>
          </p:nvPr>
        </p:nvSpPr>
        <p:spPr>
          <a:ln/>
        </p:spPr>
        <p:txBody>
          <a:bodyPr/>
          <a:lstStyle>
            <a:lvl1pPr>
              <a:defRPr/>
            </a:lvl1pPr>
          </a:lstStyle>
          <a:p>
            <a:pPr>
              <a:defRPr/>
            </a:pPr>
            <a:fld id="{82668BEA-E2B3-46C9-A073-1EBC0C49B596}" type="slidenum">
              <a:rPr lang="en-US"/>
              <a:pPr>
                <a:defRPr/>
              </a:pPr>
              <a:t>‹#›</a:t>
            </a:fld>
            <a:endParaRPr 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a:p>
        </p:txBody>
      </p:sp>
      <p:sp>
        <p:nvSpPr>
          <p:cNvPr id="5" name="Rectangle 4"/>
          <p:cNvSpPr/>
          <p:nvPr/>
        </p:nvSpPr>
        <p:spPr>
          <a:xfrm>
            <a:off x="309563" y="681038"/>
            <a:ext cx="4603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6" name="Rectangle 5"/>
          <p:cNvSpPr/>
          <p:nvPr/>
        </p:nvSpPr>
        <p:spPr>
          <a:xfrm>
            <a:off x="268288" y="681038"/>
            <a:ext cx="2857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7" name="Rectangle 6"/>
          <p:cNvSpPr/>
          <p:nvPr/>
        </p:nvSpPr>
        <p:spPr>
          <a:xfrm>
            <a:off x="249238"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a:p>
        </p:txBody>
      </p:sp>
      <p:sp>
        <p:nvSpPr>
          <p:cNvPr id="10" name="Rectangle 9"/>
          <p:cNvSpPr/>
          <p:nvPr/>
        </p:nvSpPr>
        <p:spPr>
          <a:xfrm>
            <a:off x="222250" y="681038"/>
            <a:ext cx="793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11" name="Rectangle 10"/>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a:p>
        </p:txBody>
      </p:sp>
      <p:sp>
        <p:nvSpPr>
          <p:cNvPr id="12" name="Rectangle 11"/>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a:p>
        </p:txBody>
      </p:sp>
      <p:sp>
        <p:nvSpPr>
          <p:cNvPr id="13" name="Rectangle 12"/>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a:p>
        </p:txBody>
      </p:sp>
      <p:sp>
        <p:nvSpPr>
          <p:cNvPr id="14" name="Rectangle 13"/>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lang="en-US" smtClean="0"/>
              <a:t>Click to edit Master title style</a:t>
            </a:r>
            <a:endParaRPr lang="en-US"/>
          </a:p>
        </p:txBody>
      </p:sp>
      <p:sp>
        <p:nvSpPr>
          <p:cNvPr id="9" name="Subtitle 8"/>
          <p:cNvSpPr>
            <a:spLocks noGrp="1"/>
          </p:cNvSpPr>
          <p:nvPr>
            <p:ph type="subTitle" idx="1"/>
          </p:nvPr>
        </p:nvSpPr>
        <p:spPr>
          <a:xfrm>
            <a:off x="914400" y="2834640"/>
            <a:ext cx="7772400" cy="1508760"/>
          </a:xfrm>
        </p:spPr>
        <p:txBody>
          <a:bodyPr lIns="100584"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15" name="Date Placeholder 27"/>
          <p:cNvSpPr>
            <a:spLocks noGrp="1"/>
          </p:cNvSpPr>
          <p:nvPr>
            <p:ph type="dt" sz="half" idx="10"/>
          </p:nvPr>
        </p:nvSpPr>
        <p:spPr/>
        <p:txBody>
          <a:bodyPr/>
          <a:lstStyle>
            <a:lvl1pPr>
              <a:defRPr/>
            </a:lvl1pPr>
            <a:extLst/>
          </a:lstStyle>
          <a:p>
            <a:pPr>
              <a:defRPr/>
            </a:pPr>
            <a:fld id="{B230EE5F-35E9-4DCB-9AE3-C359A1008854}" type="datetimeFigureOut">
              <a:rPr lang="en-US"/>
              <a:pPr>
                <a:defRPr/>
              </a:pPr>
              <a:t>9/24/2012</a:t>
            </a:fld>
            <a:endParaRPr lang="en-US"/>
          </a:p>
        </p:txBody>
      </p:sp>
      <p:sp>
        <p:nvSpPr>
          <p:cNvPr id="16" name="Footer Placeholder 16"/>
          <p:cNvSpPr>
            <a:spLocks noGrp="1"/>
          </p:cNvSpPr>
          <p:nvPr>
            <p:ph type="ftr" sz="quarter" idx="11"/>
          </p:nvPr>
        </p:nvSpPr>
        <p:spPr/>
        <p:txBody>
          <a:bodyPr/>
          <a:lstStyle>
            <a:lvl1pPr>
              <a:defRPr/>
            </a:lvl1pPr>
            <a:extLst/>
          </a:lstStyle>
          <a:p>
            <a:pPr>
              <a:defRPr/>
            </a:pPr>
            <a:r>
              <a:rPr lang="en-US"/>
              <a:t>Copyright © 2010 by Nelson Education Limited</a:t>
            </a:r>
          </a:p>
        </p:txBody>
      </p:sp>
      <p:sp>
        <p:nvSpPr>
          <p:cNvPr id="17" name="Slide Number Placeholder 28"/>
          <p:cNvSpPr>
            <a:spLocks noGrp="1"/>
          </p:cNvSpPr>
          <p:nvPr>
            <p:ph type="sldNum" sz="quarter" idx="12"/>
          </p:nvPr>
        </p:nvSpPr>
        <p:spPr/>
        <p:txBody>
          <a:bodyPr/>
          <a:lstStyle>
            <a:lvl1pPr>
              <a:defRPr/>
            </a:lvl1pPr>
            <a:extLst/>
          </a:lstStyle>
          <a:p>
            <a:pPr>
              <a:defRPr/>
            </a:pPr>
            <a:fld id="{6A510BDE-4FDD-4F20-B250-0C4A7EF542DD}" type="slidenum">
              <a:rPr lang="en-US"/>
              <a:pPr>
                <a:defRPr/>
              </a:pPr>
              <a:t>‹#›</a:t>
            </a:fld>
            <a:endParaRPr lang="en-US"/>
          </a:p>
        </p:txBody>
      </p:sp>
    </p:spTree>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F15D9C87-D60F-4631-9305-D751AC902475}" type="datetimeFigureOut">
              <a:rPr lang="en-US"/>
              <a:pPr>
                <a:defRPr/>
              </a:pPr>
              <a:t>9/24/2012</a:t>
            </a:fld>
            <a:endParaRPr lang="en-US" dirty="0"/>
          </a:p>
        </p:txBody>
      </p:sp>
      <p:sp>
        <p:nvSpPr>
          <p:cNvPr id="5" name="Footer Placeholder 2"/>
          <p:cNvSpPr>
            <a:spLocks noGrp="1"/>
          </p:cNvSpPr>
          <p:nvPr>
            <p:ph type="ftr" sz="quarter" idx="11"/>
          </p:nvPr>
        </p:nvSpPr>
        <p:spPr/>
        <p:txBody>
          <a:bodyPr/>
          <a:lstStyle>
            <a:lvl1pPr>
              <a:defRPr/>
            </a:lvl1pPr>
          </a:lstStyle>
          <a:p>
            <a:pPr>
              <a:defRPr/>
            </a:pPr>
            <a:r>
              <a:rPr lang="en-US"/>
              <a:t>Copyright © 2010 by Nelson Education Limited</a:t>
            </a:r>
          </a:p>
        </p:txBody>
      </p:sp>
      <p:sp>
        <p:nvSpPr>
          <p:cNvPr id="6" name="Slide Number Placeholder 22"/>
          <p:cNvSpPr>
            <a:spLocks noGrp="1"/>
          </p:cNvSpPr>
          <p:nvPr>
            <p:ph type="sldNum" sz="quarter" idx="12"/>
          </p:nvPr>
        </p:nvSpPr>
        <p:spPr/>
        <p:txBody>
          <a:bodyPr/>
          <a:lstStyle>
            <a:lvl1pPr>
              <a:defRPr/>
            </a:lvl1pPr>
          </a:lstStyle>
          <a:p>
            <a:pPr>
              <a:defRPr/>
            </a:pPr>
            <a:fld id="{B38462EF-BBEF-4002-9B1A-263907E3C0CD}"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Freeform 3"/>
          <p:cNvSpPr>
            <a:spLocks/>
          </p:cNvSpPr>
          <p:nvPr/>
        </p:nvSpPr>
        <p:spPr bwMode="auto">
          <a:xfrm>
            <a:off x="4829175" y="1073150"/>
            <a:ext cx="4321175"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extLst/>
          </a:lstStyle>
          <a:p>
            <a:pPr>
              <a:defRPr/>
            </a:pPr>
            <a:endParaRPr kumimoji="0" lang="en-US"/>
          </a:p>
        </p:txBody>
      </p:sp>
      <p:sp>
        <p:nvSpPr>
          <p:cNvPr id="5" name="Freeform 4"/>
          <p:cNvSpPr>
            <a:spLocks/>
          </p:cNvSpPr>
          <p:nvPr/>
        </p:nvSpPr>
        <p:spPr bwMode="auto">
          <a:xfrm>
            <a:off x="374650" y="0"/>
            <a:ext cx="5513388" cy="6615113"/>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extLst/>
          </a:lstStyle>
          <a:p>
            <a:pPr>
              <a:defRPr/>
            </a:pPr>
            <a:endParaRPr kumimoji="0" lang="en-US"/>
          </a:p>
        </p:txBody>
      </p:sp>
      <p:sp>
        <p:nvSpPr>
          <p:cNvPr id="6" name="Freeform 5"/>
          <p:cNvSpPr>
            <a:spLocks/>
          </p:cNvSpPr>
          <p:nvPr/>
        </p:nvSpPr>
        <p:spPr bwMode="auto">
          <a:xfrm rot="5236414">
            <a:off x="4461669" y="1483519"/>
            <a:ext cx="4114800" cy="1189038"/>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extLst/>
          </a:lstStyle>
          <a:p>
            <a:pPr>
              <a:defRPr/>
            </a:pPr>
            <a:endParaRPr kumimoji="0" lang="en-US"/>
          </a:p>
        </p:txBody>
      </p:sp>
      <p:sp>
        <p:nvSpPr>
          <p:cNvPr id="7" name="Freeform 6"/>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kumimoji="0" lang="en-US"/>
          </a:p>
        </p:txBody>
      </p:sp>
      <p:sp>
        <p:nvSpPr>
          <p:cNvPr id="8" name="Freeform 7"/>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kumimoji="0" lang="en-US"/>
          </a:p>
        </p:txBody>
      </p:sp>
      <p:sp>
        <p:nvSpPr>
          <p:cNvPr id="9" name="Freeform 8"/>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kumimoji="0" lang="en-US"/>
          </a:p>
        </p:txBody>
      </p:sp>
      <p:sp>
        <p:nvSpPr>
          <p:cNvPr id="10" name="Freeform 9"/>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kumimoji="0" lang="en-US"/>
          </a:p>
        </p:txBody>
      </p:sp>
      <p:sp>
        <p:nvSpPr>
          <p:cNvPr id="11" name="Freeform 10"/>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kumimoji="0" lang="en-US"/>
          </a:p>
        </p:txBody>
      </p:sp>
      <p:sp>
        <p:nvSpPr>
          <p:cNvPr id="12" name="Freeform 11"/>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kumimoji="0" lang="en-US"/>
          </a:p>
        </p:txBody>
      </p:sp>
      <p:sp>
        <p:nvSpPr>
          <p:cNvPr id="13" name="Freeform 12"/>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kumimoji="0" lang="en-US"/>
          </a:p>
        </p:txBody>
      </p:sp>
      <p:sp>
        <p:nvSpPr>
          <p:cNvPr id="14" name="Freeform 13"/>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kumimoji="0" lang="en-US"/>
          </a:p>
        </p:txBody>
      </p:sp>
      <p:sp>
        <p:nvSpPr>
          <p:cNvPr id="15" name="Freeform 14"/>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kumimoji="0" lang="en-US"/>
          </a:p>
        </p:txBody>
      </p:sp>
      <p:sp>
        <p:nvSpPr>
          <p:cNvPr id="16" name="Freeform 15"/>
          <p:cNvSpPr>
            <a:spLocks/>
          </p:cNvSpPr>
          <p:nvPr/>
        </p:nvSpPr>
        <p:spPr bwMode="auto">
          <a:xfrm>
            <a:off x="366713"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kumimoji="0" lang="en-US"/>
          </a:p>
        </p:txBody>
      </p:sp>
      <p:sp>
        <p:nvSpPr>
          <p:cNvPr id="17" name="Freeform 16"/>
          <p:cNvSpPr>
            <a:spLocks/>
          </p:cNvSpPr>
          <p:nvPr/>
        </p:nvSpPr>
        <p:spPr bwMode="auto">
          <a:xfrm>
            <a:off x="366713"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kumimoji="0" lang="en-US"/>
          </a:p>
        </p:txBody>
      </p:sp>
      <p:sp>
        <p:nvSpPr>
          <p:cNvPr id="18" name="Freeform 17"/>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extLst/>
          </a:lstStyle>
          <a:p>
            <a:pPr>
              <a:defRPr/>
            </a:pPr>
            <a:endParaRPr kumimoji="0" lang="en-US"/>
          </a:p>
        </p:txBody>
      </p:sp>
      <p:sp>
        <p:nvSpPr>
          <p:cNvPr id="19" name="Rectangle 18"/>
          <p:cNvSpPr/>
          <p:nvPr/>
        </p:nvSpPr>
        <p:spPr>
          <a:xfrm>
            <a:off x="363538" y="401638"/>
            <a:ext cx="8504237"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a:p>
        </p:txBody>
      </p:sp>
      <p:sp>
        <p:nvSpPr>
          <p:cNvPr id="20" name="Rectangle 19"/>
          <p:cNvSpPr/>
          <p:nvPr/>
        </p:nvSpPr>
        <p:spPr>
          <a:xfrm flipH="1">
            <a:off x="371475" y="681038"/>
            <a:ext cx="2698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21" name="Rectangle 20"/>
          <p:cNvSpPr/>
          <p:nvPr/>
        </p:nvSpPr>
        <p:spPr>
          <a:xfrm flipH="1">
            <a:off x="411163" y="681038"/>
            <a:ext cx="2698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22" name="Rectangle 21"/>
          <p:cNvSpPr/>
          <p:nvPr/>
        </p:nvSpPr>
        <p:spPr>
          <a:xfrm flipH="1">
            <a:off x="447675"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a:p>
        </p:txBody>
      </p:sp>
      <p:sp>
        <p:nvSpPr>
          <p:cNvPr id="23" name="Rectangle 22"/>
          <p:cNvSpPr/>
          <p:nvPr/>
        </p:nvSpPr>
        <p:spPr>
          <a:xfrm flipH="1">
            <a:off x="476250"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24" name="Rectangle 23"/>
          <p:cNvSpPr/>
          <p:nvPr/>
        </p:nvSpPr>
        <p:spPr>
          <a:xfrm>
            <a:off x="500063" y="681038"/>
            <a:ext cx="36512"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3" name="Text Placeholder 2"/>
          <p:cNvSpPr>
            <a:spLocks noGrp="1"/>
          </p:cNvSpPr>
          <p:nvPr>
            <p:ph type="body" idx="1"/>
          </p:nvPr>
        </p:nvSpPr>
        <p:spPr>
          <a:xfrm>
            <a:off x="706902" y="1351672"/>
            <a:ext cx="5718048" cy="977486"/>
          </a:xfrm>
        </p:spPr>
        <p:txBody>
          <a:bodyPr lIns="82296" bIns="0"/>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lang="en-US" smtClean="0"/>
              <a:t>Click to edit Master title style</a:t>
            </a:r>
            <a:endParaRPr lang="en-US"/>
          </a:p>
        </p:txBody>
      </p:sp>
      <p:sp>
        <p:nvSpPr>
          <p:cNvPr id="25" name="Date Placeholder 3"/>
          <p:cNvSpPr>
            <a:spLocks noGrp="1"/>
          </p:cNvSpPr>
          <p:nvPr>
            <p:ph type="dt" sz="half" idx="10"/>
          </p:nvPr>
        </p:nvSpPr>
        <p:spPr/>
        <p:txBody>
          <a:bodyPr/>
          <a:lstStyle>
            <a:lvl1pPr>
              <a:defRPr/>
            </a:lvl1pPr>
            <a:extLst/>
          </a:lstStyle>
          <a:p>
            <a:pPr>
              <a:defRPr/>
            </a:pPr>
            <a:fld id="{41D37D72-8BDB-4852-9253-1F5514745A5F}" type="datetimeFigureOut">
              <a:rPr lang="en-US"/>
              <a:pPr>
                <a:defRPr/>
              </a:pPr>
              <a:t>9/24/2012</a:t>
            </a:fld>
            <a:endParaRPr lang="en-US"/>
          </a:p>
        </p:txBody>
      </p:sp>
      <p:sp>
        <p:nvSpPr>
          <p:cNvPr id="26" name="Footer Placeholder 4"/>
          <p:cNvSpPr>
            <a:spLocks noGrp="1"/>
          </p:cNvSpPr>
          <p:nvPr>
            <p:ph type="ftr" sz="quarter" idx="11"/>
          </p:nvPr>
        </p:nvSpPr>
        <p:spPr/>
        <p:txBody>
          <a:bodyPr/>
          <a:lstStyle>
            <a:lvl1pPr>
              <a:defRPr/>
            </a:lvl1pPr>
            <a:extLst/>
          </a:lstStyle>
          <a:p>
            <a:pPr>
              <a:defRPr/>
            </a:pPr>
            <a:r>
              <a:rPr lang="en-US"/>
              <a:t>Copyright © 2010 by Nelson Education Limited</a:t>
            </a:r>
          </a:p>
        </p:txBody>
      </p:sp>
      <p:sp>
        <p:nvSpPr>
          <p:cNvPr id="27" name="Slide Number Placeholder 5"/>
          <p:cNvSpPr>
            <a:spLocks noGrp="1"/>
          </p:cNvSpPr>
          <p:nvPr>
            <p:ph type="sldNum" sz="quarter" idx="12"/>
          </p:nvPr>
        </p:nvSpPr>
        <p:spPr/>
        <p:txBody>
          <a:bodyPr/>
          <a:lstStyle>
            <a:lvl1pPr>
              <a:defRPr/>
            </a:lvl1pPr>
            <a:extLst/>
          </a:lstStyle>
          <a:p>
            <a:pPr>
              <a:defRPr/>
            </a:pPr>
            <a:fld id="{8B9BFF4D-C98B-486A-B75B-7DC040E76A7D}"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fld id="{2CF808D2-E9D4-4714-9E03-89E77DA5E0E5}" type="datetimeFigureOut">
              <a:rPr lang="en-US"/>
              <a:pPr>
                <a:defRPr/>
              </a:pPr>
              <a:t>9/24/2012</a:t>
            </a:fld>
            <a:endParaRPr lang="en-US"/>
          </a:p>
        </p:txBody>
      </p:sp>
      <p:sp>
        <p:nvSpPr>
          <p:cNvPr id="6" name="Footer Placeholder 5"/>
          <p:cNvSpPr>
            <a:spLocks noGrp="1"/>
          </p:cNvSpPr>
          <p:nvPr>
            <p:ph type="ftr" sz="quarter" idx="11"/>
          </p:nvPr>
        </p:nvSpPr>
        <p:spPr/>
        <p:txBody>
          <a:bodyPr/>
          <a:lstStyle>
            <a:lvl1pPr>
              <a:defRPr/>
            </a:lvl1pPr>
            <a:extLst/>
          </a:lstStyle>
          <a:p>
            <a:pPr>
              <a:defRPr/>
            </a:pPr>
            <a:r>
              <a:rPr lang="en-US"/>
              <a:t>Copyright © 2010 by Nelson Education Limited</a:t>
            </a:r>
          </a:p>
        </p:txBody>
      </p:sp>
      <p:sp>
        <p:nvSpPr>
          <p:cNvPr id="7" name="Slide Number Placeholder 6"/>
          <p:cNvSpPr>
            <a:spLocks noGrp="1"/>
          </p:cNvSpPr>
          <p:nvPr>
            <p:ph type="sldNum" sz="quarter" idx="12"/>
          </p:nvPr>
        </p:nvSpPr>
        <p:spPr/>
        <p:txBody>
          <a:bodyPr/>
          <a:lstStyle>
            <a:lvl1pPr>
              <a:defRPr/>
            </a:lvl1pPr>
            <a:extLst/>
          </a:lstStyle>
          <a:p>
            <a:pPr>
              <a:defRPr/>
            </a:pPr>
            <a:fld id="{C81AE14A-16D9-4118-89DD-46131FE43017}"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7" name="Rectangle 6"/>
          <p:cNvSpPr/>
          <p:nvPr/>
        </p:nvSpPr>
        <p:spPr>
          <a:xfrm>
            <a:off x="0" y="401638"/>
            <a:ext cx="8867775"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a:p>
        </p:txBody>
      </p:sp>
      <p:sp>
        <p:nvSpPr>
          <p:cNvPr id="8" name="Rectangle 7"/>
          <p:cNvSpPr/>
          <p:nvPr/>
        </p:nvSpPr>
        <p:spPr>
          <a:xfrm>
            <a:off x="87313" y="681038"/>
            <a:ext cx="460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9" name="Rectangle 8"/>
          <p:cNvSpPr/>
          <p:nvPr/>
        </p:nvSpPr>
        <p:spPr>
          <a:xfrm>
            <a:off x="47625" y="681038"/>
            <a:ext cx="26988"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10" name="Rectangle 9"/>
          <p:cNvSpPr/>
          <p:nvPr/>
        </p:nvSpPr>
        <p:spPr>
          <a:xfrm>
            <a:off x="28575"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a:p>
        </p:txBody>
      </p:sp>
      <p:sp>
        <p:nvSpPr>
          <p:cNvPr id="11" name="Rectangle 10"/>
          <p:cNvSpPr/>
          <p:nvPr/>
        </p:nvSpPr>
        <p:spPr>
          <a:xfrm>
            <a:off x="0"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12" name="Rectangle 11"/>
          <p:cNvSpPr/>
          <p:nvPr/>
        </p:nvSpPr>
        <p:spPr>
          <a:xfrm flipH="1">
            <a:off x="149225"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13" name="Rectangle 12"/>
          <p:cNvSpPr/>
          <p:nvPr/>
        </p:nvSpPr>
        <p:spPr>
          <a:xfrm flipH="1">
            <a:off x="188913"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14" name="Rectangle 13"/>
          <p:cNvSpPr/>
          <p:nvPr/>
        </p:nvSpPr>
        <p:spPr>
          <a:xfrm flipH="1">
            <a:off x="227013"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a:p>
        </p:txBody>
      </p:sp>
      <p:sp>
        <p:nvSpPr>
          <p:cNvPr id="15" name="Rectangle 14"/>
          <p:cNvSpPr/>
          <p:nvPr/>
        </p:nvSpPr>
        <p:spPr>
          <a:xfrm flipH="1">
            <a:off x="255588" y="681038"/>
            <a:ext cx="79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16" name="Rectangle 15"/>
          <p:cNvSpPr/>
          <p:nvPr/>
        </p:nvSpPr>
        <p:spPr>
          <a:xfrm>
            <a:off x="279400" y="681038"/>
            <a:ext cx="36513"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2" name="Title 1"/>
          <p:cNvSpPr>
            <a:spLocks noGrp="1"/>
          </p:cNvSpPr>
          <p:nvPr>
            <p:ph type="title"/>
          </p:nvPr>
        </p:nvSpPr>
        <p:spPr>
          <a:xfrm>
            <a:off x="504824" y="512064"/>
            <a:ext cx="7772400" cy="914400"/>
          </a:xfrm>
        </p:spPr>
        <p:txBody>
          <a:bodyPr/>
          <a:lstStyle>
            <a:lvl1pPr>
              <a:defRPr sz="4000"/>
            </a:lvl1pPr>
            <a:extLst/>
          </a:lstStyle>
          <a:p>
            <a:r>
              <a:rPr lang="en-US" smtClean="0"/>
              <a:t>Click to edit Master title style</a:t>
            </a:r>
            <a:endParaRPr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7" name="Date Placeholder 6"/>
          <p:cNvSpPr>
            <a:spLocks noGrp="1"/>
          </p:cNvSpPr>
          <p:nvPr>
            <p:ph type="dt" sz="half" idx="10"/>
          </p:nvPr>
        </p:nvSpPr>
        <p:spPr/>
        <p:txBody>
          <a:bodyPr/>
          <a:lstStyle>
            <a:lvl1pPr>
              <a:defRPr/>
            </a:lvl1pPr>
            <a:extLst/>
          </a:lstStyle>
          <a:p>
            <a:pPr>
              <a:defRPr/>
            </a:pPr>
            <a:fld id="{83D1A545-190E-4E2D-B4C8-0CB002701118}" type="datetimeFigureOut">
              <a:rPr lang="en-US"/>
              <a:pPr>
                <a:defRPr/>
              </a:pPr>
              <a:t>9/24/2012</a:t>
            </a:fld>
            <a:endParaRPr lang="en-US"/>
          </a:p>
        </p:txBody>
      </p:sp>
      <p:sp>
        <p:nvSpPr>
          <p:cNvPr id="18" name="Footer Placeholder 7"/>
          <p:cNvSpPr>
            <a:spLocks noGrp="1"/>
          </p:cNvSpPr>
          <p:nvPr>
            <p:ph type="ftr" sz="quarter" idx="11"/>
          </p:nvPr>
        </p:nvSpPr>
        <p:spPr/>
        <p:txBody>
          <a:bodyPr/>
          <a:lstStyle>
            <a:lvl1pPr>
              <a:defRPr/>
            </a:lvl1pPr>
            <a:extLst/>
          </a:lstStyle>
          <a:p>
            <a:pPr>
              <a:defRPr/>
            </a:pPr>
            <a:r>
              <a:rPr lang="en-US"/>
              <a:t>Copyright © 2010 by Nelson Education Limited</a:t>
            </a:r>
          </a:p>
        </p:txBody>
      </p:sp>
      <p:sp>
        <p:nvSpPr>
          <p:cNvPr id="19" name="Slide Number Placeholder 8"/>
          <p:cNvSpPr>
            <a:spLocks noGrp="1"/>
          </p:cNvSpPr>
          <p:nvPr>
            <p:ph type="sldNum" sz="quarter" idx="12"/>
          </p:nvPr>
        </p:nvSpPr>
        <p:spPr/>
        <p:txBody>
          <a:bodyPr/>
          <a:lstStyle>
            <a:lvl1pPr>
              <a:defRPr/>
            </a:lvl1pPr>
            <a:extLst/>
          </a:lstStyle>
          <a:p>
            <a:pPr>
              <a:defRPr/>
            </a:pPr>
            <a:fld id="{D73F57AC-4F37-41FD-8987-3F632E006063}"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2C861653-04A4-4B35-83EA-30A98814B0FC}" type="datetimeFigureOut">
              <a:rPr lang="en-US"/>
              <a:pPr>
                <a:defRPr/>
              </a:pPr>
              <a:t>9/24/2012</a:t>
            </a:fld>
            <a:endParaRPr lang="en-US" dirty="0"/>
          </a:p>
        </p:txBody>
      </p:sp>
      <p:sp>
        <p:nvSpPr>
          <p:cNvPr id="4" name="Footer Placeholder 2"/>
          <p:cNvSpPr>
            <a:spLocks noGrp="1"/>
          </p:cNvSpPr>
          <p:nvPr>
            <p:ph type="ftr" sz="quarter" idx="11"/>
          </p:nvPr>
        </p:nvSpPr>
        <p:spPr/>
        <p:txBody>
          <a:bodyPr/>
          <a:lstStyle>
            <a:lvl1pPr>
              <a:defRPr/>
            </a:lvl1pPr>
          </a:lstStyle>
          <a:p>
            <a:pPr>
              <a:defRPr/>
            </a:pPr>
            <a:r>
              <a:rPr lang="en-US"/>
              <a:t>Copyright © 2010 by Nelson Education Limited</a:t>
            </a:r>
          </a:p>
        </p:txBody>
      </p:sp>
      <p:sp>
        <p:nvSpPr>
          <p:cNvPr id="5" name="Slide Number Placeholder 22"/>
          <p:cNvSpPr>
            <a:spLocks noGrp="1"/>
          </p:cNvSpPr>
          <p:nvPr>
            <p:ph type="sldNum" sz="quarter" idx="12"/>
          </p:nvPr>
        </p:nvSpPr>
        <p:spPr/>
        <p:txBody>
          <a:bodyPr/>
          <a:lstStyle>
            <a:lvl1pPr>
              <a:defRPr/>
            </a:lvl1pPr>
          </a:lstStyle>
          <a:p>
            <a:pPr>
              <a:defRPr/>
            </a:pPr>
            <a:fld id="{538B785F-591B-4459-B7E1-8A3209E181E4}"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extLst/>
          </a:lstStyle>
          <a:p>
            <a:pPr>
              <a:defRPr/>
            </a:pPr>
            <a:fld id="{53AD4E49-642F-49A6-BD0F-BFB4AFC4A853}" type="datetimeFigureOut">
              <a:rPr lang="en-US"/>
              <a:pPr>
                <a:defRPr/>
              </a:pPr>
              <a:t>9/24/2012</a:t>
            </a:fld>
            <a:endParaRPr lang="en-US"/>
          </a:p>
        </p:txBody>
      </p:sp>
      <p:sp>
        <p:nvSpPr>
          <p:cNvPr id="3" name="Footer Placeholder 2"/>
          <p:cNvSpPr>
            <a:spLocks noGrp="1"/>
          </p:cNvSpPr>
          <p:nvPr>
            <p:ph type="ftr" sz="quarter" idx="11"/>
          </p:nvPr>
        </p:nvSpPr>
        <p:spPr/>
        <p:txBody>
          <a:bodyPr/>
          <a:lstStyle>
            <a:lvl1pPr>
              <a:defRPr/>
            </a:lvl1pPr>
            <a:extLst/>
          </a:lstStyle>
          <a:p>
            <a:pPr>
              <a:defRPr/>
            </a:pPr>
            <a:r>
              <a:rPr lang="en-US"/>
              <a:t>Copyright © 2010 by Nelson Education Limited</a:t>
            </a:r>
          </a:p>
        </p:txBody>
      </p:sp>
      <p:sp>
        <p:nvSpPr>
          <p:cNvPr id="4" name="Slide Number Placeholder 3"/>
          <p:cNvSpPr>
            <a:spLocks noGrp="1"/>
          </p:cNvSpPr>
          <p:nvPr>
            <p:ph type="sldNum" sz="quarter" idx="12"/>
          </p:nvPr>
        </p:nvSpPr>
        <p:spPr/>
        <p:txBody>
          <a:bodyPr/>
          <a:lstStyle>
            <a:lvl1pPr>
              <a:defRPr/>
            </a:lvl1pPr>
            <a:extLst/>
          </a:lstStyle>
          <a:p>
            <a:pPr>
              <a:defRPr/>
            </a:pPr>
            <a:fld id="{FB9A9D5E-EAAC-4F48-8B02-202856A0FA50}"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lang="en-US" smtClean="0"/>
              <a:t>Click to edit Master title style</a:t>
            </a:r>
            <a:endParaRPr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A787E320-FFFC-47F5-9AD6-22DEEACBB1DA}" type="datetimeFigureOut">
              <a:rPr lang="en-US"/>
              <a:pPr>
                <a:defRPr/>
              </a:pPr>
              <a:t>9/24/2012</a:t>
            </a:fld>
            <a:endParaRPr lang="en-US" dirty="0"/>
          </a:p>
        </p:txBody>
      </p:sp>
      <p:sp>
        <p:nvSpPr>
          <p:cNvPr id="6" name="Footer Placeholder 2"/>
          <p:cNvSpPr>
            <a:spLocks noGrp="1"/>
          </p:cNvSpPr>
          <p:nvPr>
            <p:ph type="ftr" sz="quarter" idx="11"/>
          </p:nvPr>
        </p:nvSpPr>
        <p:spPr/>
        <p:txBody>
          <a:bodyPr/>
          <a:lstStyle>
            <a:lvl1pPr>
              <a:defRPr/>
            </a:lvl1pPr>
          </a:lstStyle>
          <a:p>
            <a:pPr>
              <a:defRPr/>
            </a:pPr>
            <a:r>
              <a:rPr lang="en-US"/>
              <a:t>Copyright © 2010 by Nelson Education Limited</a:t>
            </a:r>
          </a:p>
        </p:txBody>
      </p:sp>
      <p:sp>
        <p:nvSpPr>
          <p:cNvPr id="7" name="Slide Number Placeholder 22"/>
          <p:cNvSpPr>
            <a:spLocks noGrp="1"/>
          </p:cNvSpPr>
          <p:nvPr>
            <p:ph type="sldNum" sz="quarter" idx="12"/>
          </p:nvPr>
        </p:nvSpPr>
        <p:spPr/>
        <p:txBody>
          <a:bodyPr/>
          <a:lstStyle>
            <a:lvl1pPr>
              <a:defRPr/>
            </a:lvl1pPr>
          </a:lstStyle>
          <a:p>
            <a:pPr>
              <a:defRPr/>
            </a:pPr>
            <a:fld id="{7EB669E0-3017-4AE6-A420-0B930CF7931C}"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a:off x="368300" y="0"/>
            <a:ext cx="8777288" cy="1878013"/>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a:p>
        </p:txBody>
      </p:sp>
      <p:cxnSp>
        <p:nvCxnSpPr>
          <p:cNvPr id="6" name="Straight Connector 5"/>
          <p:cNvCxnSpPr/>
          <p:nvPr/>
        </p:nvCxnSpPr>
        <p:spPr>
          <a:xfrm flipV="1">
            <a:off x="363538" y="1884363"/>
            <a:ext cx="8782050"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7" name="Group 19"/>
          <p:cNvGrpSpPr>
            <a:grpSpLocks/>
          </p:cNvGrpSpPr>
          <p:nvPr/>
        </p:nvGrpSpPr>
        <p:grpSpPr bwMode="auto">
          <a:xfrm rot="5400000">
            <a:off x="8515351" y="1219200"/>
            <a:ext cx="131762" cy="128587"/>
            <a:chOff x="6668087" y="1297746"/>
            <a:chExt cx="161840" cy="156602"/>
          </a:xfrm>
        </p:grpSpPr>
        <p:cxnSp>
          <p:nvCxnSpPr>
            <p:cNvPr id="8" name="Straight Connector 7"/>
            <p:cNvCxnSpPr/>
            <p:nvPr/>
          </p:nvCxnSpPr>
          <p:spPr>
            <a:xfrm rot="16200000">
              <a:off x="6663593" y="1296441"/>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rot="5400000" flipH="1">
              <a:off x="6744513" y="1295466"/>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1" name="Group 25"/>
          <p:cNvGrpSpPr>
            <a:grpSpLocks/>
          </p:cNvGrpSpPr>
          <p:nvPr/>
        </p:nvGrpSpPr>
        <p:grpSpPr bwMode="auto">
          <a:xfrm rot="5400000">
            <a:off x="8667751" y="1371600"/>
            <a:ext cx="131762" cy="128587"/>
            <a:chOff x="6668087" y="1297746"/>
            <a:chExt cx="161840" cy="156602"/>
          </a:xfrm>
        </p:grpSpPr>
        <p:cxnSp>
          <p:nvCxnSpPr>
            <p:cNvPr id="12" name="Straight Connector 11"/>
            <p:cNvCxnSpPr/>
            <p:nvPr/>
          </p:nvCxnSpPr>
          <p:spPr>
            <a:xfrm rot="16200000">
              <a:off x="6663593" y="1296441"/>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rot="5400000" flipH="1">
              <a:off x="6744513" y="1295466"/>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5" name="Group 29"/>
          <p:cNvGrpSpPr>
            <a:grpSpLocks/>
          </p:cNvGrpSpPr>
          <p:nvPr/>
        </p:nvGrpSpPr>
        <p:grpSpPr bwMode="auto">
          <a:xfrm rot="5400000">
            <a:off x="8320087" y="1474788"/>
            <a:ext cx="131763" cy="128588"/>
            <a:chOff x="6668087" y="1297746"/>
            <a:chExt cx="161840" cy="156602"/>
          </a:xfrm>
        </p:grpSpPr>
        <p:cxnSp>
          <p:nvCxnSpPr>
            <p:cNvPr id="16" name="Straight Connector 15"/>
            <p:cNvCxnSpPr/>
            <p:nvPr/>
          </p:nvCxnSpPr>
          <p:spPr>
            <a:xfrm rot="16200000">
              <a:off x="6663592" y="1296440"/>
              <a:ext cx="88934"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16200000" flipV="1">
              <a:off x="6685198" y="1391513"/>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rot="5400000" flipH="1">
              <a:off x="6744512" y="1295466"/>
              <a:ext cx="88934"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lang="en-US" smtClean="0"/>
              <a:t>Click to edit Master title style</a:t>
            </a:r>
            <a:endParaRPr lang="en-US"/>
          </a:p>
        </p:txBody>
      </p:sp>
      <p:sp>
        <p:nvSpPr>
          <p:cNvPr id="3" name="Picture Placeholder 2"/>
          <p:cNvSpPr>
            <a:spLocks noGrp="1"/>
          </p:cNvSpPr>
          <p:nvPr>
            <p:ph type="pic" idx="1"/>
          </p:nvPr>
        </p:nvSpPr>
        <p:spPr>
          <a:xfrm>
            <a:off x="368032" y="1893781"/>
            <a:ext cx="8778240" cy="4960144"/>
          </a:xfrm>
          <a:solidFill>
            <a:schemeClr val="bg2"/>
          </a:solidFill>
        </p:spPr>
        <p:txBody>
          <a:bodyPr>
            <a:normAutofit/>
          </a:bodyPr>
          <a:lstStyle>
            <a:lvl1pPr marL="0" indent="0">
              <a:buNone/>
              <a:defRPr sz="3200"/>
            </a:lvl1pPr>
            <a:extLst/>
          </a:lstStyle>
          <a:p>
            <a:pPr lvl="0"/>
            <a:r>
              <a:rPr lang="en-US" noProof="0" smtClean="0"/>
              <a:t>Click icon to add picture</a:t>
            </a:r>
            <a:endParaRPr lang="en-US" noProof="0"/>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19" name="Date Placeholder 4"/>
          <p:cNvSpPr>
            <a:spLocks noGrp="1"/>
          </p:cNvSpPr>
          <p:nvPr>
            <p:ph type="dt" sz="half" idx="10"/>
          </p:nvPr>
        </p:nvSpPr>
        <p:spPr>
          <a:xfrm>
            <a:off x="6477000" y="55563"/>
            <a:ext cx="2133600" cy="365125"/>
          </a:xfrm>
        </p:spPr>
        <p:txBody>
          <a:bodyPr/>
          <a:lstStyle>
            <a:lvl1pPr>
              <a:defRPr/>
            </a:lvl1pPr>
            <a:extLst/>
          </a:lstStyle>
          <a:p>
            <a:pPr>
              <a:defRPr/>
            </a:pPr>
            <a:fld id="{16EDE64F-5EE1-4A2F-A487-D97451F7DD56}" type="datetimeFigureOut">
              <a:rPr lang="en-US"/>
              <a:pPr>
                <a:defRPr/>
              </a:pPr>
              <a:t>9/24/2012</a:t>
            </a:fld>
            <a:endParaRPr lang="en-US"/>
          </a:p>
        </p:txBody>
      </p:sp>
      <p:sp>
        <p:nvSpPr>
          <p:cNvPr id="20" name="Footer Placeholder 5"/>
          <p:cNvSpPr>
            <a:spLocks noGrp="1"/>
          </p:cNvSpPr>
          <p:nvPr>
            <p:ph type="ftr" sz="quarter" idx="11"/>
          </p:nvPr>
        </p:nvSpPr>
        <p:spPr>
          <a:xfrm>
            <a:off x="914400" y="55563"/>
            <a:ext cx="5562600" cy="365125"/>
          </a:xfrm>
        </p:spPr>
        <p:txBody>
          <a:bodyPr/>
          <a:lstStyle>
            <a:lvl1pPr>
              <a:defRPr/>
            </a:lvl1pPr>
            <a:extLst/>
          </a:lstStyle>
          <a:p>
            <a:pPr>
              <a:defRPr/>
            </a:pPr>
            <a:r>
              <a:rPr lang="en-US"/>
              <a:t>Copyright © 2010 by Nelson Education Limited</a:t>
            </a:r>
          </a:p>
        </p:txBody>
      </p:sp>
      <p:sp>
        <p:nvSpPr>
          <p:cNvPr id="21" name="Slide Number Placeholder 6"/>
          <p:cNvSpPr>
            <a:spLocks noGrp="1"/>
          </p:cNvSpPr>
          <p:nvPr>
            <p:ph type="sldNum" sz="quarter" idx="12"/>
          </p:nvPr>
        </p:nvSpPr>
        <p:spPr>
          <a:xfrm>
            <a:off x="8610600" y="55563"/>
            <a:ext cx="457200" cy="365125"/>
          </a:xfrm>
        </p:spPr>
        <p:txBody>
          <a:bodyPr/>
          <a:lstStyle>
            <a:lvl1pPr>
              <a:defRPr/>
            </a:lvl1pPr>
            <a:extLst/>
          </a:lstStyle>
          <a:p>
            <a:pPr>
              <a:defRPr/>
            </a:pPr>
            <a:fld id="{1BAFD192-C241-49CC-9AEB-F653F36C6CE7}"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082DBCE3-4259-4376-B198-ADE09CE41F9F}" type="datetimeFigureOut">
              <a:rPr lang="en-US"/>
              <a:pPr>
                <a:defRPr/>
              </a:pPr>
              <a:t>9/24/2012</a:t>
            </a:fld>
            <a:endParaRPr lang="en-US" dirty="0"/>
          </a:p>
        </p:txBody>
      </p:sp>
      <p:sp>
        <p:nvSpPr>
          <p:cNvPr id="5" name="Footer Placeholder 2"/>
          <p:cNvSpPr>
            <a:spLocks noGrp="1"/>
          </p:cNvSpPr>
          <p:nvPr>
            <p:ph type="ftr" sz="quarter" idx="11"/>
          </p:nvPr>
        </p:nvSpPr>
        <p:spPr/>
        <p:txBody>
          <a:bodyPr/>
          <a:lstStyle>
            <a:lvl1pPr>
              <a:defRPr/>
            </a:lvl1pPr>
          </a:lstStyle>
          <a:p>
            <a:pPr>
              <a:defRPr/>
            </a:pPr>
            <a:r>
              <a:rPr lang="en-US"/>
              <a:t>Copyright © 2010 by Nelson Education Limited</a:t>
            </a:r>
          </a:p>
        </p:txBody>
      </p:sp>
      <p:sp>
        <p:nvSpPr>
          <p:cNvPr id="6" name="Slide Number Placeholder 22"/>
          <p:cNvSpPr>
            <a:spLocks noGrp="1"/>
          </p:cNvSpPr>
          <p:nvPr>
            <p:ph type="sldNum" sz="quarter" idx="12"/>
          </p:nvPr>
        </p:nvSpPr>
        <p:spPr/>
        <p:txBody>
          <a:bodyPr/>
          <a:lstStyle>
            <a:lvl1pPr>
              <a:defRPr/>
            </a:lvl1pPr>
          </a:lstStyle>
          <a:p>
            <a:pPr>
              <a:defRPr/>
            </a:pPr>
            <a:fld id="{5A216397-BDB8-4AE6-9087-FD7CD50A6E87}"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58674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D8170A02-A487-4DEE-B468-E303714676CA}" type="datetimeFigureOut">
              <a:rPr lang="en-US"/>
              <a:pPr>
                <a:defRPr/>
              </a:pPr>
              <a:t>9/24/2012</a:t>
            </a:fld>
            <a:endParaRPr lang="en-US" dirty="0"/>
          </a:p>
        </p:txBody>
      </p:sp>
      <p:sp>
        <p:nvSpPr>
          <p:cNvPr id="5" name="Footer Placeholder 2"/>
          <p:cNvSpPr>
            <a:spLocks noGrp="1"/>
          </p:cNvSpPr>
          <p:nvPr>
            <p:ph type="ftr" sz="quarter" idx="11"/>
          </p:nvPr>
        </p:nvSpPr>
        <p:spPr/>
        <p:txBody>
          <a:bodyPr/>
          <a:lstStyle>
            <a:lvl1pPr>
              <a:defRPr/>
            </a:lvl1pPr>
          </a:lstStyle>
          <a:p>
            <a:pPr>
              <a:defRPr/>
            </a:pPr>
            <a:r>
              <a:rPr lang="en-US"/>
              <a:t>Copyright © 2010 by Nelson Education Limited</a:t>
            </a:r>
          </a:p>
        </p:txBody>
      </p:sp>
      <p:sp>
        <p:nvSpPr>
          <p:cNvPr id="6" name="Slide Number Placeholder 22"/>
          <p:cNvSpPr>
            <a:spLocks noGrp="1"/>
          </p:cNvSpPr>
          <p:nvPr>
            <p:ph type="sldNum" sz="quarter" idx="12"/>
          </p:nvPr>
        </p:nvSpPr>
        <p:spPr/>
        <p:txBody>
          <a:bodyPr/>
          <a:lstStyle>
            <a:lvl1pPr>
              <a:defRPr/>
            </a:lvl1pPr>
          </a:lstStyle>
          <a:p>
            <a:pPr>
              <a:defRPr/>
            </a:pPr>
            <a:fld id="{F969FC6E-DF15-498F-A1C0-4966BE40A60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CC99"/>
        </a:solidFill>
        <a:effectLst>
          <a:outerShdw dist="107763" dir="2700000" algn="ctr" rotWithShape="0">
            <a:srgbClr val="000000"/>
          </a:outerShdw>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0" y="0"/>
            <a:ext cx="9144000" cy="1371600"/>
          </a:xfrm>
          <a:prstGeom prst="rect">
            <a:avLst/>
          </a:prstGeom>
          <a:solidFill>
            <a:schemeClr val="bg2"/>
          </a:solidFill>
          <a:ln w="9525">
            <a:noFill/>
            <a:miter lim="800000"/>
            <a:headEnd/>
            <a:tailEnd/>
          </a:ln>
        </p:spPr>
        <p:txBody>
          <a:bodyPr vert="horz" wrap="square" lIns="91440" tIns="45720" rIns="91440" bIns="45720" numCol="1" anchor="b" anchorCtr="0" compatLnSpc="1">
            <a:prstTxWarp prst="textNoShape">
              <a:avLst/>
            </a:prstTxWarp>
          </a:bodyPr>
          <a:lstStyle/>
          <a:p>
            <a:pPr lvl="0"/>
            <a:endParaRPr lang="en-CA" smtClean="0"/>
          </a:p>
        </p:txBody>
      </p:sp>
      <p:sp>
        <p:nvSpPr>
          <p:cNvPr id="1027" name="Rectangle 3"/>
          <p:cNvSpPr>
            <a:spLocks noGrp="1" noChangeArrowheads="1"/>
          </p:cNvSpPr>
          <p:nvPr>
            <p:ph type="body" idx="1"/>
          </p:nvPr>
        </p:nvSpPr>
        <p:spPr bwMode="auto">
          <a:xfrm>
            <a:off x="457200" y="1905000"/>
            <a:ext cx="8178800" cy="4495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p:txBody>
      </p:sp>
      <p:sp>
        <p:nvSpPr>
          <p:cNvPr id="203781" name="Line 5"/>
          <p:cNvSpPr>
            <a:spLocks noChangeShapeType="1"/>
          </p:cNvSpPr>
          <p:nvPr/>
        </p:nvSpPr>
        <p:spPr bwMode="auto">
          <a:xfrm flipH="1">
            <a:off x="0" y="1600200"/>
            <a:ext cx="9144000" cy="0"/>
          </a:xfrm>
          <a:prstGeom prst="line">
            <a:avLst/>
          </a:prstGeom>
          <a:noFill/>
          <a:ln w="88900">
            <a:solidFill>
              <a:srgbClr val="FF9933"/>
            </a:solidFill>
            <a:round/>
            <a:headEnd/>
            <a:tailEnd/>
          </a:ln>
          <a:effectLst/>
        </p:spPr>
        <p:txBody>
          <a:bodyPr wrap="none" anchor="ctr"/>
          <a:lstStyle/>
          <a:p>
            <a:pPr>
              <a:defRPr/>
            </a:pPr>
            <a:endParaRPr lang="en-CA"/>
          </a:p>
        </p:txBody>
      </p:sp>
      <p:sp>
        <p:nvSpPr>
          <p:cNvPr id="203782" name="Line 6"/>
          <p:cNvSpPr>
            <a:spLocks noChangeShapeType="1"/>
          </p:cNvSpPr>
          <p:nvPr/>
        </p:nvSpPr>
        <p:spPr bwMode="auto">
          <a:xfrm>
            <a:off x="228600" y="1600200"/>
            <a:ext cx="0" cy="5257800"/>
          </a:xfrm>
          <a:prstGeom prst="line">
            <a:avLst/>
          </a:prstGeom>
          <a:noFill/>
          <a:ln w="88900">
            <a:solidFill>
              <a:srgbClr val="FF9933"/>
            </a:solidFill>
            <a:round/>
            <a:headEnd/>
            <a:tailEnd/>
          </a:ln>
          <a:effectLst/>
        </p:spPr>
        <p:txBody>
          <a:bodyPr wrap="none" anchor="ctr"/>
          <a:lstStyle/>
          <a:p>
            <a:pPr>
              <a:defRPr/>
            </a:pPr>
            <a:endParaRPr lang="en-CA"/>
          </a:p>
        </p:txBody>
      </p:sp>
      <p:sp>
        <p:nvSpPr>
          <p:cNvPr id="203783" name="Rectangle 7"/>
          <p:cNvSpPr>
            <a:spLocks noGrp="1" noChangeArrowheads="1"/>
          </p:cNvSpPr>
          <p:nvPr>
            <p:ph type="ftr" sz="quarter" idx="3"/>
          </p:nvPr>
        </p:nvSpPr>
        <p:spPr bwMode="auto">
          <a:xfrm>
            <a:off x="2743200" y="6534150"/>
            <a:ext cx="3657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spcBef>
                <a:spcPct val="0"/>
              </a:spcBef>
              <a:buClrTx/>
              <a:buFontTx/>
              <a:buNone/>
              <a:defRPr kumimoji="0" sz="1400">
                <a:latin typeface="Times New Roman" pitchFamily="18" charset="0"/>
              </a:defRPr>
            </a:lvl1pPr>
          </a:lstStyle>
          <a:p>
            <a:pPr>
              <a:defRPr/>
            </a:pPr>
            <a:r>
              <a:rPr lang="en-US"/>
              <a:t>Copyright © 2010 by Nelson Education Limited</a:t>
            </a:r>
          </a:p>
        </p:txBody>
      </p:sp>
      <p:sp>
        <p:nvSpPr>
          <p:cNvPr id="203784" name="Rectangle 8"/>
          <p:cNvSpPr>
            <a:spLocks noGrp="1" noChangeArrowheads="1"/>
          </p:cNvSpPr>
          <p:nvPr>
            <p:ph type="sldNum" sz="quarter" idx="4"/>
          </p:nvPr>
        </p:nvSpPr>
        <p:spPr bwMode="auto">
          <a:xfrm>
            <a:off x="6934200" y="653415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spcBef>
                <a:spcPct val="0"/>
              </a:spcBef>
              <a:buClrTx/>
              <a:buFontTx/>
              <a:buNone/>
              <a:defRPr kumimoji="0" sz="1400">
                <a:latin typeface="Times New Roman" pitchFamily="18" charset="0"/>
              </a:defRPr>
            </a:lvl1pPr>
          </a:lstStyle>
          <a:p>
            <a:pPr>
              <a:defRPr/>
            </a:pPr>
            <a:fld id="{282DA613-A19B-4097-A25A-EDA582238684}"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3823" r:id="rId1"/>
    <p:sldLayoutId id="2147483807" r:id="rId2"/>
    <p:sldLayoutId id="2147483808" r:id="rId3"/>
    <p:sldLayoutId id="2147483809" r:id="rId4"/>
    <p:sldLayoutId id="2147483810" r:id="rId5"/>
    <p:sldLayoutId id="2147483811" r:id="rId6"/>
    <p:sldLayoutId id="2147483812" r:id="rId7"/>
    <p:sldLayoutId id="2147483813" r:id="rId8"/>
    <p:sldLayoutId id="2147483814" r:id="rId9"/>
    <p:sldLayoutId id="2147483815" r:id="rId10"/>
    <p:sldLayoutId id="2147483816" r:id="rId11"/>
    <p:sldLayoutId id="2147483817" r:id="rId12"/>
  </p:sldLayoutIdLst>
  <p:transition/>
  <p:timing>
    <p:tnLst>
      <p:par>
        <p:cTn id="1" dur="indefinite" restart="never" nodeType="tmRoot"/>
      </p:par>
    </p:tnLst>
  </p:timing>
  <p:hf hdr="0" dt="0"/>
  <p:txStyles>
    <p:titleStyle>
      <a:lvl1pPr algn="l" rtl="0" eaLnBrk="0" fontAlgn="base" hangingPunct="0">
        <a:spcBef>
          <a:spcPct val="0"/>
        </a:spcBef>
        <a:spcAft>
          <a:spcPct val="0"/>
        </a:spcAft>
        <a:defRPr kumimoji="1" sz="4000" b="1">
          <a:solidFill>
            <a:schemeClr val="tx1"/>
          </a:solidFill>
          <a:latin typeface="+mj-lt"/>
          <a:ea typeface="+mj-ea"/>
          <a:cs typeface="+mj-cs"/>
        </a:defRPr>
      </a:lvl1pPr>
      <a:lvl2pPr algn="l" rtl="0" eaLnBrk="0" fontAlgn="base" hangingPunct="0">
        <a:spcBef>
          <a:spcPct val="0"/>
        </a:spcBef>
        <a:spcAft>
          <a:spcPct val="0"/>
        </a:spcAft>
        <a:defRPr kumimoji="1" sz="4000" b="1">
          <a:solidFill>
            <a:schemeClr val="tx1"/>
          </a:solidFill>
          <a:latin typeface="Arial" charset="0"/>
        </a:defRPr>
      </a:lvl2pPr>
      <a:lvl3pPr algn="l" rtl="0" eaLnBrk="0" fontAlgn="base" hangingPunct="0">
        <a:spcBef>
          <a:spcPct val="0"/>
        </a:spcBef>
        <a:spcAft>
          <a:spcPct val="0"/>
        </a:spcAft>
        <a:defRPr kumimoji="1" sz="4000" b="1">
          <a:solidFill>
            <a:schemeClr val="tx1"/>
          </a:solidFill>
          <a:latin typeface="Arial" charset="0"/>
        </a:defRPr>
      </a:lvl3pPr>
      <a:lvl4pPr algn="l" rtl="0" eaLnBrk="0" fontAlgn="base" hangingPunct="0">
        <a:spcBef>
          <a:spcPct val="0"/>
        </a:spcBef>
        <a:spcAft>
          <a:spcPct val="0"/>
        </a:spcAft>
        <a:defRPr kumimoji="1" sz="4000" b="1">
          <a:solidFill>
            <a:schemeClr val="tx1"/>
          </a:solidFill>
          <a:latin typeface="Arial" charset="0"/>
        </a:defRPr>
      </a:lvl4pPr>
      <a:lvl5pPr algn="l" rtl="0" eaLnBrk="0" fontAlgn="base" hangingPunct="0">
        <a:spcBef>
          <a:spcPct val="0"/>
        </a:spcBef>
        <a:spcAft>
          <a:spcPct val="0"/>
        </a:spcAft>
        <a:defRPr kumimoji="1" sz="4000" b="1">
          <a:solidFill>
            <a:schemeClr val="tx1"/>
          </a:solidFill>
          <a:latin typeface="Arial" charset="0"/>
        </a:defRPr>
      </a:lvl5pPr>
      <a:lvl6pPr marL="457200" algn="l" rtl="0" fontAlgn="base">
        <a:spcBef>
          <a:spcPct val="0"/>
        </a:spcBef>
        <a:spcAft>
          <a:spcPct val="0"/>
        </a:spcAft>
        <a:defRPr kumimoji="1" sz="4000" b="1">
          <a:solidFill>
            <a:schemeClr val="tx1"/>
          </a:solidFill>
          <a:latin typeface="Arial" charset="0"/>
        </a:defRPr>
      </a:lvl6pPr>
      <a:lvl7pPr marL="914400" algn="l" rtl="0" fontAlgn="base">
        <a:spcBef>
          <a:spcPct val="0"/>
        </a:spcBef>
        <a:spcAft>
          <a:spcPct val="0"/>
        </a:spcAft>
        <a:defRPr kumimoji="1" sz="4000" b="1">
          <a:solidFill>
            <a:schemeClr val="tx1"/>
          </a:solidFill>
          <a:latin typeface="Arial" charset="0"/>
        </a:defRPr>
      </a:lvl7pPr>
      <a:lvl8pPr marL="1371600" algn="l" rtl="0" fontAlgn="base">
        <a:spcBef>
          <a:spcPct val="0"/>
        </a:spcBef>
        <a:spcAft>
          <a:spcPct val="0"/>
        </a:spcAft>
        <a:defRPr kumimoji="1" sz="4000" b="1">
          <a:solidFill>
            <a:schemeClr val="tx1"/>
          </a:solidFill>
          <a:latin typeface="Arial" charset="0"/>
        </a:defRPr>
      </a:lvl8pPr>
      <a:lvl9pPr marL="1828800" algn="l" rtl="0" fontAlgn="base">
        <a:spcBef>
          <a:spcPct val="0"/>
        </a:spcBef>
        <a:spcAft>
          <a:spcPct val="0"/>
        </a:spcAft>
        <a:defRPr kumimoji="1" sz="4000" b="1">
          <a:solidFill>
            <a:schemeClr val="tx1"/>
          </a:solidFill>
          <a:latin typeface="Arial" charset="0"/>
        </a:defRPr>
      </a:lvl9pPr>
    </p:titleStyle>
    <p:bodyStyle>
      <a:lvl1pPr marL="342900" indent="-342900" algn="l" rtl="0" eaLnBrk="0" fontAlgn="base" hangingPunct="0">
        <a:spcBef>
          <a:spcPct val="35000"/>
        </a:spcBef>
        <a:spcAft>
          <a:spcPct val="0"/>
        </a:spcAft>
        <a:buClr>
          <a:schemeClr val="tx1"/>
        </a:buClr>
        <a:buChar char="•"/>
        <a:defRPr kumimoji="1" sz="3200">
          <a:solidFill>
            <a:schemeClr val="bg2"/>
          </a:solidFill>
          <a:latin typeface="+mn-lt"/>
          <a:ea typeface="+mn-ea"/>
          <a:cs typeface="+mn-cs"/>
        </a:defRPr>
      </a:lvl1pPr>
      <a:lvl2pPr marL="742950" indent="-285750" algn="l" rtl="0" eaLnBrk="0" fontAlgn="base" hangingPunct="0">
        <a:spcBef>
          <a:spcPct val="35000"/>
        </a:spcBef>
        <a:spcAft>
          <a:spcPct val="0"/>
        </a:spcAft>
        <a:buClr>
          <a:schemeClr val="tx1"/>
        </a:buClr>
        <a:buChar char="•"/>
        <a:defRPr kumimoji="1" sz="2800">
          <a:solidFill>
            <a:schemeClr val="bg2"/>
          </a:solidFill>
          <a:latin typeface="+mn-lt"/>
        </a:defRPr>
      </a:lvl2pPr>
      <a:lvl3pPr marL="1143000" indent="-228600" algn="l" rtl="0" eaLnBrk="0" fontAlgn="base" hangingPunct="0">
        <a:spcBef>
          <a:spcPct val="20000"/>
        </a:spcBef>
        <a:spcAft>
          <a:spcPct val="0"/>
        </a:spcAft>
        <a:buClr>
          <a:schemeClr val="accent2"/>
        </a:buClr>
        <a:buFont typeface="Monotype Sorts" pitchFamily="2" charset="2"/>
        <a:buChar char="x"/>
        <a:defRPr kumimoji="1" sz="2800">
          <a:solidFill>
            <a:schemeClr val="tx1"/>
          </a:solidFill>
          <a:latin typeface="+mn-lt"/>
        </a:defRPr>
      </a:lvl3pPr>
      <a:lvl4pPr marL="1600200" indent="-228600" algn="l" rtl="0" eaLnBrk="0" fontAlgn="base" hangingPunct="0">
        <a:spcBef>
          <a:spcPct val="20000"/>
        </a:spcBef>
        <a:spcAft>
          <a:spcPct val="0"/>
        </a:spcAft>
        <a:buClr>
          <a:schemeClr val="accent2"/>
        </a:buClr>
        <a:buChar char="•"/>
        <a:defRPr kumimoji="1" sz="2800">
          <a:solidFill>
            <a:schemeClr val="tx1"/>
          </a:solidFill>
          <a:latin typeface="+mn-lt"/>
        </a:defRPr>
      </a:lvl4pPr>
      <a:lvl5pPr marL="2057400" indent="-228600" algn="l" rtl="0" eaLnBrk="0" fontAlgn="base" hangingPunct="0">
        <a:spcBef>
          <a:spcPct val="20000"/>
        </a:spcBef>
        <a:spcAft>
          <a:spcPct val="0"/>
        </a:spcAft>
        <a:buClr>
          <a:schemeClr val="accent2"/>
        </a:buClr>
        <a:buChar char="–"/>
        <a:defRPr kumimoji="1" sz="2800">
          <a:solidFill>
            <a:schemeClr val="tx1"/>
          </a:solidFill>
          <a:latin typeface="+mn-lt"/>
        </a:defRPr>
      </a:lvl5pPr>
      <a:lvl6pPr marL="2514600" indent="-228600" algn="l" rtl="0" fontAlgn="base">
        <a:spcBef>
          <a:spcPct val="20000"/>
        </a:spcBef>
        <a:spcAft>
          <a:spcPct val="0"/>
        </a:spcAft>
        <a:buClr>
          <a:schemeClr val="accent2"/>
        </a:buClr>
        <a:buChar char="–"/>
        <a:defRPr kumimoji="1" sz="2800">
          <a:solidFill>
            <a:schemeClr val="tx1"/>
          </a:solidFill>
          <a:latin typeface="+mn-lt"/>
        </a:defRPr>
      </a:lvl6pPr>
      <a:lvl7pPr marL="2971800" indent="-228600" algn="l" rtl="0" fontAlgn="base">
        <a:spcBef>
          <a:spcPct val="20000"/>
        </a:spcBef>
        <a:spcAft>
          <a:spcPct val="0"/>
        </a:spcAft>
        <a:buClr>
          <a:schemeClr val="accent2"/>
        </a:buClr>
        <a:buChar char="–"/>
        <a:defRPr kumimoji="1" sz="2800">
          <a:solidFill>
            <a:schemeClr val="tx1"/>
          </a:solidFill>
          <a:latin typeface="+mn-lt"/>
        </a:defRPr>
      </a:lvl7pPr>
      <a:lvl8pPr marL="3429000" indent="-228600" algn="l" rtl="0" fontAlgn="base">
        <a:spcBef>
          <a:spcPct val="20000"/>
        </a:spcBef>
        <a:spcAft>
          <a:spcPct val="0"/>
        </a:spcAft>
        <a:buClr>
          <a:schemeClr val="accent2"/>
        </a:buClr>
        <a:buChar char="–"/>
        <a:defRPr kumimoji="1" sz="2800">
          <a:solidFill>
            <a:schemeClr val="tx1"/>
          </a:solidFill>
          <a:latin typeface="+mn-lt"/>
        </a:defRPr>
      </a:lvl8pPr>
      <a:lvl9pPr marL="3886200" indent="-228600" algn="l" rtl="0" fontAlgn="base">
        <a:spcBef>
          <a:spcPct val="20000"/>
        </a:spcBef>
        <a:spcAft>
          <a:spcPct val="0"/>
        </a:spcAft>
        <a:buClr>
          <a:schemeClr val="accent2"/>
        </a:buClr>
        <a:buChar char="–"/>
        <a:defRPr kumimoji="1" sz="28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a:p>
        </p:txBody>
      </p:sp>
      <p:sp>
        <p:nvSpPr>
          <p:cNvPr id="8" name="Rectangle 7"/>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a:p>
        </p:txBody>
      </p:sp>
      <p:sp>
        <p:nvSpPr>
          <p:cNvPr id="9" name="Rectangle 8"/>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a:p>
        </p:txBody>
      </p:sp>
      <p:sp>
        <p:nvSpPr>
          <p:cNvPr id="10" name="Rectangle 9"/>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a:p>
        </p:txBody>
      </p:sp>
      <p:sp>
        <p:nvSpPr>
          <p:cNvPr id="11" name="Rectangle 10"/>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12" name="Rectangle 11"/>
          <p:cNvSpPr/>
          <p:nvPr/>
        </p:nvSpPr>
        <p:spPr>
          <a:xfrm>
            <a:off x="309563" y="681038"/>
            <a:ext cx="46037"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15" name="Rectangle 14"/>
          <p:cNvSpPr/>
          <p:nvPr/>
        </p:nvSpPr>
        <p:spPr>
          <a:xfrm>
            <a:off x="268288" y="681038"/>
            <a:ext cx="2857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16" name="Rectangle 15"/>
          <p:cNvSpPr/>
          <p:nvPr/>
        </p:nvSpPr>
        <p:spPr>
          <a:xfrm>
            <a:off x="249238" y="681038"/>
            <a:ext cx="952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a:p>
        </p:txBody>
      </p:sp>
      <p:sp>
        <p:nvSpPr>
          <p:cNvPr id="17" name="Rectangle 16"/>
          <p:cNvSpPr/>
          <p:nvPr/>
        </p:nvSpPr>
        <p:spPr>
          <a:xfrm>
            <a:off x="222250" y="681038"/>
            <a:ext cx="7938"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kumimoji="0" lang="en-US" dirty="0"/>
          </a:p>
        </p:txBody>
      </p:sp>
      <p:sp>
        <p:nvSpPr>
          <p:cNvPr id="22" name="Title Placeholder 21"/>
          <p:cNvSpPr>
            <a:spLocks noGrp="1"/>
          </p:cNvSpPr>
          <p:nvPr>
            <p:ph type="title"/>
          </p:nvPr>
        </p:nvSpPr>
        <p:spPr>
          <a:xfrm>
            <a:off x="914400" y="512763"/>
            <a:ext cx="7772400" cy="914400"/>
          </a:xfrm>
          <a:prstGeom prst="rect">
            <a:avLst/>
          </a:prstGeom>
        </p:spPr>
        <p:txBody>
          <a:bodyPr vert="horz" anchor="t">
            <a:noAutofit/>
          </a:bodyPr>
          <a:lstStyle>
            <a:extLst/>
          </a:lstStyle>
          <a:p>
            <a:r>
              <a:rPr lang="en-US" smtClean="0"/>
              <a:t>Click to edit Master title style</a:t>
            </a:r>
            <a:endParaRPr lang="en-US"/>
          </a:p>
        </p:txBody>
      </p:sp>
      <p:sp>
        <p:nvSpPr>
          <p:cNvPr id="2060" name="Text Placeholder 12"/>
          <p:cNvSpPr>
            <a:spLocks noGrp="1"/>
          </p:cNvSpPr>
          <p:nvPr>
            <p:ph type="body" idx="1"/>
          </p:nvPr>
        </p:nvSpPr>
        <p:spPr bwMode="auto">
          <a:xfrm>
            <a:off x="914400" y="178435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pPr>
              <a:defRPr/>
            </a:pPr>
            <a:fld id="{E270BBB2-33F4-47CC-BD32-B800DD133CF6}" type="datetimeFigureOut">
              <a:rPr lang="en-US"/>
              <a:pPr>
                <a:defRPr/>
              </a:pPr>
              <a:t>9/24/2012</a:t>
            </a:fld>
            <a:endParaRPr lang="en-US" dirty="0"/>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pPr>
              <a:defRPr/>
            </a:pPr>
            <a:r>
              <a:rPr lang="en-US"/>
              <a:t>Copyright © 2010 by Nelson Education Limited</a:t>
            </a:r>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pPr>
              <a:defRPr/>
            </a:pPr>
            <a:fld id="{C9FFC2D3-9889-480E-B4C5-5B972DF6F8D9}" type="slidenum">
              <a:rPr lang="en-US"/>
              <a:pPr>
                <a:defRPr/>
              </a:pPr>
              <a:t>‹#›</a:t>
            </a:fld>
            <a:endParaRPr lang="en-US"/>
          </a:p>
        </p:txBody>
      </p:sp>
    </p:spTree>
  </p:cSld>
  <p:clrMap bg1="dk1" tx1="lt1" bg2="dk2" tx2="lt2" accent1="accent1" accent2="accent2" accent3="accent3" accent4="accent4" accent5="accent5" accent6="accent6" hlink="hlink" folHlink="folHlink"/>
  <p:sldLayoutIdLst>
    <p:sldLayoutId id="2147483824" r:id="rId1"/>
    <p:sldLayoutId id="2147483818" r:id="rId2"/>
    <p:sldLayoutId id="2147483825" r:id="rId3"/>
    <p:sldLayoutId id="2147483826" r:id="rId4"/>
    <p:sldLayoutId id="2147483827" r:id="rId5"/>
    <p:sldLayoutId id="2147483819" r:id="rId6"/>
    <p:sldLayoutId id="2147483828" r:id="rId7"/>
    <p:sldLayoutId id="2147483820" r:id="rId8"/>
    <p:sldLayoutId id="2147483829" r:id="rId9"/>
    <p:sldLayoutId id="2147483821" r:id="rId10"/>
    <p:sldLayoutId id="2147483822" r:id="rId11"/>
  </p:sldLayoutIdLst>
  <p:hf hdr="0" dt="0"/>
  <p:txStyles>
    <p:titleStyle>
      <a:lvl1pPr algn="l" rtl="0" eaLnBrk="0" fontAlgn="base" hangingPunct="0">
        <a:spcBef>
          <a:spcPct val="0"/>
        </a:spcBef>
        <a:spcAft>
          <a:spcPct val="0"/>
        </a:spcAft>
        <a:defRPr sz="4000" kern="1200" spc="-100">
          <a:solidFill>
            <a:srgbClr val="C1EEFF"/>
          </a:solidFill>
          <a:latin typeface="+mj-lt"/>
          <a:ea typeface="+mj-ea"/>
          <a:cs typeface="+mj-cs"/>
        </a:defRPr>
      </a:lvl1pPr>
      <a:lvl2pPr algn="l" rtl="0" eaLnBrk="0" fontAlgn="base" hangingPunct="0">
        <a:spcBef>
          <a:spcPct val="0"/>
        </a:spcBef>
        <a:spcAft>
          <a:spcPct val="0"/>
        </a:spcAft>
        <a:defRPr sz="4000">
          <a:solidFill>
            <a:srgbClr val="C1EEFF"/>
          </a:solidFill>
          <a:latin typeface="Consolas" pitchFamily="49" charset="0"/>
        </a:defRPr>
      </a:lvl2pPr>
      <a:lvl3pPr algn="l" rtl="0" eaLnBrk="0" fontAlgn="base" hangingPunct="0">
        <a:spcBef>
          <a:spcPct val="0"/>
        </a:spcBef>
        <a:spcAft>
          <a:spcPct val="0"/>
        </a:spcAft>
        <a:defRPr sz="4000">
          <a:solidFill>
            <a:srgbClr val="C1EEFF"/>
          </a:solidFill>
          <a:latin typeface="Consolas" pitchFamily="49" charset="0"/>
        </a:defRPr>
      </a:lvl3pPr>
      <a:lvl4pPr algn="l" rtl="0" eaLnBrk="0" fontAlgn="base" hangingPunct="0">
        <a:spcBef>
          <a:spcPct val="0"/>
        </a:spcBef>
        <a:spcAft>
          <a:spcPct val="0"/>
        </a:spcAft>
        <a:defRPr sz="4000">
          <a:solidFill>
            <a:srgbClr val="C1EEFF"/>
          </a:solidFill>
          <a:latin typeface="Consolas" pitchFamily="49" charset="0"/>
        </a:defRPr>
      </a:lvl4pPr>
      <a:lvl5pPr algn="l" rtl="0" eaLnBrk="0" fontAlgn="base" hangingPunct="0">
        <a:spcBef>
          <a:spcPct val="0"/>
        </a:spcBef>
        <a:spcAft>
          <a:spcPct val="0"/>
        </a:spcAft>
        <a:defRPr sz="4000">
          <a:solidFill>
            <a:srgbClr val="C1EEFF"/>
          </a:solidFill>
          <a:latin typeface="Consolas" pitchFamily="49" charset="0"/>
        </a:defRPr>
      </a:lvl5pPr>
      <a:lvl6pPr marL="457200" algn="l" rtl="0" fontAlgn="base">
        <a:spcBef>
          <a:spcPct val="0"/>
        </a:spcBef>
        <a:spcAft>
          <a:spcPct val="0"/>
        </a:spcAft>
        <a:defRPr sz="4000">
          <a:solidFill>
            <a:srgbClr val="C1EEFF"/>
          </a:solidFill>
          <a:latin typeface="Consolas" pitchFamily="49" charset="0"/>
        </a:defRPr>
      </a:lvl6pPr>
      <a:lvl7pPr marL="914400" algn="l" rtl="0" fontAlgn="base">
        <a:spcBef>
          <a:spcPct val="0"/>
        </a:spcBef>
        <a:spcAft>
          <a:spcPct val="0"/>
        </a:spcAft>
        <a:defRPr sz="4000">
          <a:solidFill>
            <a:srgbClr val="C1EEFF"/>
          </a:solidFill>
          <a:latin typeface="Consolas" pitchFamily="49" charset="0"/>
        </a:defRPr>
      </a:lvl7pPr>
      <a:lvl8pPr marL="1371600" algn="l" rtl="0" fontAlgn="base">
        <a:spcBef>
          <a:spcPct val="0"/>
        </a:spcBef>
        <a:spcAft>
          <a:spcPct val="0"/>
        </a:spcAft>
        <a:defRPr sz="4000">
          <a:solidFill>
            <a:srgbClr val="C1EEFF"/>
          </a:solidFill>
          <a:latin typeface="Consolas" pitchFamily="49" charset="0"/>
        </a:defRPr>
      </a:lvl8pPr>
      <a:lvl9pPr marL="1828800" algn="l" rtl="0" fontAlgn="base">
        <a:spcBef>
          <a:spcPct val="0"/>
        </a:spcBef>
        <a:spcAft>
          <a:spcPct val="0"/>
        </a:spcAft>
        <a:defRPr sz="4000">
          <a:solidFill>
            <a:srgbClr val="C1EEFF"/>
          </a:solidFill>
          <a:latin typeface="Consolas" pitchFamily="49" charset="0"/>
        </a:defRPr>
      </a:lvl9pPr>
      <a:extLst/>
    </p:titleStyle>
    <p:bodyStyle>
      <a:lvl1pPr marL="411163" indent="-342900" algn="l" rtl="0" eaLnBrk="0" fontAlgn="base" hangingPunct="0">
        <a:spcBef>
          <a:spcPts val="700"/>
        </a:spcBef>
        <a:spcAft>
          <a:spcPct val="0"/>
        </a:spcAft>
        <a:buClr>
          <a:schemeClr val="tx2"/>
        </a:buClr>
        <a:buSzPct val="95000"/>
        <a:buFont typeface="Wingdings" pitchFamily="2" charset="2"/>
        <a:buChar char=""/>
        <a:defRPr sz="3000" kern="1200">
          <a:solidFill>
            <a:schemeClr val="tx1"/>
          </a:solidFill>
          <a:latin typeface="+mn-lt"/>
          <a:ea typeface="+mn-ea"/>
          <a:cs typeface="+mn-cs"/>
        </a:defRPr>
      </a:lvl1pPr>
      <a:lvl2pPr marL="739775" indent="-285750" algn="l" rtl="0" eaLnBrk="0" fontAlgn="base" hangingPunct="0">
        <a:spcBef>
          <a:spcPct val="20000"/>
        </a:spcBef>
        <a:spcAft>
          <a:spcPct val="0"/>
        </a:spcAft>
        <a:buClr>
          <a:schemeClr val="accent2"/>
        </a:buClr>
        <a:buSzPct val="90000"/>
        <a:buFont typeface="Wingdings" pitchFamily="2" charset="2"/>
        <a:buChar char=""/>
        <a:defRPr sz="2600" kern="1200">
          <a:solidFill>
            <a:schemeClr val="tx1"/>
          </a:solidFill>
          <a:latin typeface="+mn-lt"/>
          <a:ea typeface="+mn-ea"/>
          <a:cs typeface="+mn-cs"/>
        </a:defRPr>
      </a:lvl2pPr>
      <a:lvl3pPr marL="995363"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260475" indent="-228600" algn="l" rtl="0" eaLnBrk="0" fontAlgn="base" hangingPunct="0">
        <a:spcBef>
          <a:spcPct val="20000"/>
        </a:spcBef>
        <a:spcAft>
          <a:spcPct val="0"/>
        </a:spcAft>
        <a:buClr>
          <a:srgbClr val="FEB80A"/>
        </a:buClr>
        <a:buFont typeface="Wingdings 3" pitchFamily="18" charset="2"/>
        <a:buChar char=""/>
        <a:defRPr sz="2200" kern="1200">
          <a:solidFill>
            <a:schemeClr val="tx1"/>
          </a:solidFill>
          <a:latin typeface="+mn-lt"/>
          <a:ea typeface="+mn-ea"/>
          <a:cs typeface="+mn-cs"/>
        </a:defRPr>
      </a:lvl4pPr>
      <a:lvl5pPr marL="1481138" indent="-209550" algn="l" rtl="0" eaLnBrk="0" fontAlgn="base" hangingPunct="0">
        <a:spcBef>
          <a:spcPct val="20000"/>
        </a:spcBef>
        <a:spcAft>
          <a:spcPct val="0"/>
        </a:spcAft>
        <a:buClr>
          <a:srgbClr val="FEB80A"/>
        </a:buClr>
        <a:buFont typeface="Wingdings 2" pitchFamily="18" charset="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p:txBody>
          <a:bodyPr/>
          <a:lstStyle/>
          <a:p>
            <a:pPr eaLnBrk="1" fontAlgn="auto" hangingPunct="1">
              <a:spcAft>
                <a:spcPts val="0"/>
              </a:spcAft>
              <a:defRPr/>
            </a:pPr>
            <a:r>
              <a:rPr lang="en-US" dirty="0" smtClean="0">
                <a:solidFill>
                  <a:schemeClr val="tx2">
                    <a:satMod val="200000"/>
                  </a:schemeClr>
                </a:solidFill>
              </a:rPr>
              <a:t>Culture </a:t>
            </a:r>
            <a:r>
              <a:rPr lang="en-US" dirty="0" smtClean="0">
                <a:solidFill>
                  <a:schemeClr val="tx2">
                    <a:satMod val="200000"/>
                  </a:schemeClr>
                </a:solidFill>
              </a:rPr>
              <a:t/>
            </a:r>
            <a:br>
              <a:rPr lang="en-US" dirty="0" smtClean="0">
                <a:solidFill>
                  <a:schemeClr val="tx2">
                    <a:satMod val="200000"/>
                  </a:schemeClr>
                </a:solidFill>
              </a:rPr>
            </a:br>
            <a:endParaRPr lang="en-US" dirty="0" smtClean="0">
              <a:solidFill>
                <a:schemeClr val="tx2">
                  <a:satMod val="200000"/>
                </a:schemeClr>
              </a:solidFill>
            </a:endParaRPr>
          </a:p>
        </p:txBody>
      </p:sp>
      <p:sp>
        <p:nvSpPr>
          <p:cNvPr id="223235" name="Rectangle 3"/>
          <p:cNvSpPr>
            <a:spLocks noGrp="1" noChangeArrowheads="1"/>
          </p:cNvSpPr>
          <p:nvPr>
            <p:ph idx="1"/>
          </p:nvPr>
        </p:nvSpPr>
        <p:spPr/>
        <p:txBody>
          <a:bodyPr/>
          <a:lstStyle/>
          <a:p>
            <a:pPr eaLnBrk="1" hangingPunct="1">
              <a:lnSpc>
                <a:spcPct val="90000"/>
              </a:lnSpc>
            </a:pPr>
            <a:r>
              <a:rPr lang="en-CA" sz="2800" dirty="0" smtClean="0"/>
              <a:t>Research in Action</a:t>
            </a:r>
          </a:p>
          <a:p>
            <a:pPr eaLnBrk="1" hangingPunct="1">
              <a:lnSpc>
                <a:spcPct val="90000"/>
              </a:lnSpc>
            </a:pPr>
            <a:r>
              <a:rPr lang="en-CA" sz="2800" dirty="0" smtClean="0"/>
              <a:t>Defining Culture </a:t>
            </a:r>
          </a:p>
          <a:p>
            <a:pPr eaLnBrk="1" hangingPunct="1">
              <a:lnSpc>
                <a:spcPct val="90000"/>
              </a:lnSpc>
            </a:pPr>
            <a:r>
              <a:rPr lang="en-CA" sz="2800" dirty="0" smtClean="0"/>
              <a:t>Ethnocentrism </a:t>
            </a:r>
            <a:r>
              <a:rPr lang="en-CA" sz="2800" dirty="0" err="1" smtClean="0"/>
              <a:t>vs</a:t>
            </a:r>
            <a:r>
              <a:rPr lang="en-CA" sz="2800" dirty="0" smtClean="0"/>
              <a:t> Cultural Relativism</a:t>
            </a:r>
          </a:p>
          <a:p>
            <a:pPr eaLnBrk="1" hangingPunct="1">
              <a:lnSpc>
                <a:spcPct val="90000"/>
              </a:lnSpc>
            </a:pPr>
            <a:r>
              <a:rPr lang="en-CA" sz="2800" dirty="0" smtClean="0"/>
              <a:t>Culture, Language and Globalization</a:t>
            </a:r>
          </a:p>
          <a:p>
            <a:pPr eaLnBrk="1" hangingPunct="1">
              <a:lnSpc>
                <a:spcPct val="90000"/>
              </a:lnSpc>
            </a:pPr>
            <a:r>
              <a:rPr lang="en-CA" sz="2800" dirty="0" smtClean="0"/>
              <a:t>Wade Davis talk on Culture</a:t>
            </a:r>
          </a:p>
          <a:p>
            <a:pPr eaLnBrk="1" hangingPunct="1">
              <a:lnSpc>
                <a:spcPct val="90000"/>
              </a:lnSpc>
            </a:pPr>
            <a:r>
              <a:rPr lang="en-CA" sz="2800" dirty="0" smtClean="0"/>
              <a:t>Culture and Power</a:t>
            </a:r>
          </a:p>
          <a:p>
            <a:pPr eaLnBrk="1" hangingPunct="1">
              <a:lnSpc>
                <a:spcPct val="90000"/>
              </a:lnSpc>
            </a:pPr>
            <a:r>
              <a:rPr lang="en-CA" sz="2800" dirty="0" smtClean="0"/>
              <a:t>Popular Culture &amp; Consumerism</a:t>
            </a:r>
          </a:p>
          <a:p>
            <a:pPr eaLnBrk="1" hangingPunct="1">
              <a:lnSpc>
                <a:spcPct val="90000"/>
              </a:lnSpc>
            </a:pPr>
            <a:r>
              <a:rPr lang="en-CA" sz="2800" dirty="0" smtClean="0"/>
              <a:t>Two Faces of Culture</a:t>
            </a:r>
          </a:p>
          <a:p>
            <a:pPr eaLnBrk="1" hangingPunct="1">
              <a:lnSpc>
                <a:spcPct val="90000"/>
              </a:lnSpc>
            </a:pPr>
            <a:r>
              <a:rPr lang="en-CA" sz="2800" dirty="0" smtClean="0"/>
              <a:t>Cultural </a:t>
            </a:r>
            <a:r>
              <a:rPr lang="en-CA" sz="2800" dirty="0" smtClean="0"/>
              <a:t>Change</a:t>
            </a:r>
            <a:endParaRPr lang="en-US" sz="2800" dirty="0" smtClean="0"/>
          </a:p>
          <a:p>
            <a:pPr eaLnBrk="1" hangingPunct="1">
              <a:lnSpc>
                <a:spcPct val="90000"/>
              </a:lnSpc>
            </a:pPr>
            <a:endParaRPr lang="en-US" sz="2800" dirty="0" smtClean="0"/>
          </a:p>
        </p:txBody>
      </p:sp>
      <p:sp>
        <p:nvSpPr>
          <p:cNvPr id="11268"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pPr>
              <a:buFontTx/>
              <a:buNone/>
            </a:pPr>
            <a:endParaRPr lang="en-US" dirty="0" smtClean="0"/>
          </a:p>
        </p:txBody>
      </p:sp>
      <p:sp>
        <p:nvSpPr>
          <p:cNvPr id="11269"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61071F36-8087-45FB-BC47-EDC9A7D20F3C}" type="slidenum">
              <a:rPr lang="en-US" smtClean="0"/>
              <a:pPr/>
              <a:t>1</a:t>
            </a:fld>
            <a:endParaRPr lang="en-US"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3234">
                                            <p:txEl>
                                              <p:charRg st="4294967295" end="4294967295"/>
                                            </p:txEl>
                                          </p:spTgt>
                                        </p:tgtEl>
                                        <p:attrNameLst>
                                          <p:attrName>style.visibility</p:attrName>
                                        </p:attrNameLst>
                                      </p:cBhvr>
                                      <p:to>
                                        <p:strVal val="visible"/>
                                      </p:to>
                                    </p:set>
                                    <p:animEffect transition="in" filter="fade">
                                      <p:cBhvr>
                                        <p:cTn id="7" dur="2000"/>
                                        <p:tgtEl>
                                          <p:spTgt spid="223234">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3235">
                                            <p:txEl>
                                              <p:pRg st="0" end="0"/>
                                            </p:txEl>
                                          </p:spTgt>
                                        </p:tgtEl>
                                        <p:attrNameLst>
                                          <p:attrName>style.visibility</p:attrName>
                                        </p:attrNameLst>
                                      </p:cBhvr>
                                      <p:to>
                                        <p:strVal val="visible"/>
                                      </p:to>
                                    </p:set>
                                    <p:animEffect transition="in" filter="wipe(left)">
                                      <p:cBhvr>
                                        <p:cTn id="12" dur="500"/>
                                        <p:tgtEl>
                                          <p:spTgt spid="22323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3235">
                                            <p:txEl>
                                              <p:pRg st="1" end="1"/>
                                            </p:txEl>
                                          </p:spTgt>
                                        </p:tgtEl>
                                        <p:attrNameLst>
                                          <p:attrName>style.visibility</p:attrName>
                                        </p:attrNameLst>
                                      </p:cBhvr>
                                      <p:to>
                                        <p:strVal val="visible"/>
                                      </p:to>
                                    </p:set>
                                    <p:animEffect transition="in" filter="wipe(left)">
                                      <p:cBhvr>
                                        <p:cTn id="17" dur="500"/>
                                        <p:tgtEl>
                                          <p:spTgt spid="22323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3235">
                                            <p:txEl>
                                              <p:pRg st="2" end="2"/>
                                            </p:txEl>
                                          </p:spTgt>
                                        </p:tgtEl>
                                        <p:attrNameLst>
                                          <p:attrName>style.visibility</p:attrName>
                                        </p:attrNameLst>
                                      </p:cBhvr>
                                      <p:to>
                                        <p:strVal val="visible"/>
                                      </p:to>
                                    </p:set>
                                    <p:animEffect transition="in" filter="wipe(left)">
                                      <p:cBhvr>
                                        <p:cTn id="22" dur="500"/>
                                        <p:tgtEl>
                                          <p:spTgt spid="22323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23235">
                                            <p:txEl>
                                              <p:pRg st="3" end="3"/>
                                            </p:txEl>
                                          </p:spTgt>
                                        </p:tgtEl>
                                        <p:attrNameLst>
                                          <p:attrName>style.visibility</p:attrName>
                                        </p:attrNameLst>
                                      </p:cBhvr>
                                      <p:to>
                                        <p:strVal val="visible"/>
                                      </p:to>
                                    </p:set>
                                    <p:animEffect transition="in" filter="wipe(left)">
                                      <p:cBhvr>
                                        <p:cTn id="27" dur="500"/>
                                        <p:tgtEl>
                                          <p:spTgt spid="22323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23235">
                                            <p:txEl>
                                              <p:pRg st="4" end="4"/>
                                            </p:txEl>
                                          </p:spTgt>
                                        </p:tgtEl>
                                        <p:attrNameLst>
                                          <p:attrName>style.visibility</p:attrName>
                                        </p:attrNameLst>
                                      </p:cBhvr>
                                      <p:to>
                                        <p:strVal val="visible"/>
                                      </p:to>
                                    </p:set>
                                    <p:animEffect transition="in" filter="wipe(left)">
                                      <p:cBhvr>
                                        <p:cTn id="32" dur="500"/>
                                        <p:tgtEl>
                                          <p:spTgt spid="22323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23235">
                                            <p:txEl>
                                              <p:pRg st="5" end="5"/>
                                            </p:txEl>
                                          </p:spTgt>
                                        </p:tgtEl>
                                        <p:attrNameLst>
                                          <p:attrName>style.visibility</p:attrName>
                                        </p:attrNameLst>
                                      </p:cBhvr>
                                      <p:to>
                                        <p:strVal val="visible"/>
                                      </p:to>
                                    </p:set>
                                    <p:animEffect transition="in" filter="wipe(left)">
                                      <p:cBhvr>
                                        <p:cTn id="37" dur="500"/>
                                        <p:tgtEl>
                                          <p:spTgt spid="223235">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23235">
                                            <p:txEl>
                                              <p:pRg st="6" end="6"/>
                                            </p:txEl>
                                          </p:spTgt>
                                        </p:tgtEl>
                                        <p:attrNameLst>
                                          <p:attrName>style.visibility</p:attrName>
                                        </p:attrNameLst>
                                      </p:cBhvr>
                                      <p:to>
                                        <p:strVal val="visible"/>
                                      </p:to>
                                    </p:set>
                                    <p:animEffect transition="in" filter="wipe(left)">
                                      <p:cBhvr>
                                        <p:cTn id="42" dur="500"/>
                                        <p:tgtEl>
                                          <p:spTgt spid="223235">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223235">
                                            <p:txEl>
                                              <p:pRg st="7" end="7"/>
                                            </p:txEl>
                                          </p:spTgt>
                                        </p:tgtEl>
                                        <p:attrNameLst>
                                          <p:attrName>style.visibility</p:attrName>
                                        </p:attrNameLst>
                                      </p:cBhvr>
                                      <p:to>
                                        <p:strVal val="visible"/>
                                      </p:to>
                                    </p:set>
                                    <p:animEffect transition="in" filter="wipe(left)">
                                      <p:cBhvr>
                                        <p:cTn id="47" dur="500"/>
                                        <p:tgtEl>
                                          <p:spTgt spid="223235">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223235">
                                            <p:txEl>
                                              <p:pRg st="8" end="8"/>
                                            </p:txEl>
                                          </p:spTgt>
                                        </p:tgtEl>
                                        <p:attrNameLst>
                                          <p:attrName>style.visibility</p:attrName>
                                        </p:attrNameLst>
                                      </p:cBhvr>
                                      <p:to>
                                        <p:strVal val="visible"/>
                                      </p:to>
                                    </p:set>
                                    <p:animEffect transition="in" filter="wipe(left)">
                                      <p:cBhvr>
                                        <p:cTn id="52" dur="500"/>
                                        <p:tgtEl>
                                          <p:spTgt spid="22323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4" grpId="0"/>
      <p:bldP spid="223235" grpId="0" build="p"/>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p:txBody>
          <a:bodyPr/>
          <a:lstStyle/>
          <a:p>
            <a:pPr eaLnBrk="1" fontAlgn="auto" hangingPunct="1">
              <a:spcAft>
                <a:spcPts val="0"/>
              </a:spcAft>
              <a:defRPr/>
            </a:pPr>
            <a:r>
              <a:rPr lang="en-US" dirty="0" err="1" smtClean="0">
                <a:solidFill>
                  <a:schemeClr val="tx2">
                    <a:satMod val="200000"/>
                  </a:schemeClr>
                </a:solidFill>
              </a:rPr>
              <a:t>Operationalization</a:t>
            </a:r>
            <a:r>
              <a:rPr lang="en-US" dirty="0" smtClean="0">
                <a:solidFill>
                  <a:schemeClr val="tx2">
                    <a:satMod val="200000"/>
                  </a:schemeClr>
                </a:solidFill>
              </a:rPr>
              <a:t> in Action</a:t>
            </a:r>
            <a:br>
              <a:rPr lang="en-US" dirty="0" smtClean="0">
                <a:solidFill>
                  <a:schemeClr val="tx2">
                    <a:satMod val="200000"/>
                  </a:schemeClr>
                </a:solidFill>
              </a:rPr>
            </a:br>
            <a:r>
              <a:rPr lang="en-US" dirty="0" smtClean="0">
                <a:solidFill>
                  <a:schemeClr val="tx2">
                    <a:satMod val="200000"/>
                  </a:schemeClr>
                </a:solidFill>
              </a:rPr>
              <a:t>Human Development Index</a:t>
            </a:r>
          </a:p>
        </p:txBody>
      </p:sp>
      <p:sp>
        <p:nvSpPr>
          <p:cNvPr id="223235" name="Rectangle 3"/>
          <p:cNvSpPr>
            <a:spLocks noGrp="1" noChangeArrowheads="1"/>
          </p:cNvSpPr>
          <p:nvPr>
            <p:ph idx="1"/>
          </p:nvPr>
        </p:nvSpPr>
        <p:spPr/>
        <p:txBody>
          <a:bodyPr/>
          <a:lstStyle/>
          <a:p>
            <a:pPr eaLnBrk="1" hangingPunct="1">
              <a:lnSpc>
                <a:spcPct val="90000"/>
              </a:lnSpc>
              <a:buFont typeface="Wingdings" pitchFamily="2" charset="2"/>
              <a:buNone/>
              <a:defRPr/>
            </a:pPr>
            <a:r>
              <a:rPr lang="en-US" sz="2800" dirty="0" smtClean="0"/>
              <a:t>HDI is an index used to rank countries by level of “</a:t>
            </a:r>
            <a:r>
              <a:rPr lang="en-US" sz="2800" dirty="0" smtClean="0">
                <a:solidFill>
                  <a:schemeClr val="tx2">
                    <a:lumMod val="75000"/>
                  </a:schemeClr>
                </a:solidFill>
              </a:rPr>
              <a:t>human development</a:t>
            </a:r>
            <a:r>
              <a:rPr lang="en-US" sz="2800" dirty="0" smtClean="0"/>
              <a:t>”</a:t>
            </a:r>
          </a:p>
          <a:p>
            <a:pPr eaLnBrk="1" hangingPunct="1">
              <a:lnSpc>
                <a:spcPct val="90000"/>
              </a:lnSpc>
              <a:defRPr/>
            </a:pPr>
            <a:endParaRPr lang="en-US" sz="2800" dirty="0" smtClean="0"/>
          </a:p>
          <a:p>
            <a:pPr eaLnBrk="1" hangingPunct="1">
              <a:lnSpc>
                <a:spcPct val="90000"/>
              </a:lnSpc>
              <a:buFont typeface="Wingdings" pitchFamily="2" charset="2"/>
              <a:buNone/>
              <a:defRPr/>
            </a:pPr>
            <a:r>
              <a:rPr lang="en-US" sz="2800" dirty="0" err="1" smtClean="0">
                <a:solidFill>
                  <a:schemeClr val="tx2">
                    <a:lumMod val="75000"/>
                  </a:schemeClr>
                </a:solidFill>
              </a:rPr>
              <a:t>Operationalized</a:t>
            </a:r>
            <a:r>
              <a:rPr lang="en-US" sz="2800" dirty="0" smtClean="0"/>
              <a:t> as </a:t>
            </a:r>
          </a:p>
          <a:p>
            <a:pPr marL="582613" indent="-514350" eaLnBrk="1" hangingPunct="1">
              <a:lnSpc>
                <a:spcPct val="90000"/>
              </a:lnSpc>
              <a:buFont typeface="+mj-lt"/>
              <a:buAutoNum type="arabicPeriod"/>
              <a:defRPr/>
            </a:pPr>
            <a:r>
              <a:rPr lang="en-US" sz="2800" dirty="0" smtClean="0"/>
              <a:t>Life expectancy at birth, as an index of population health and longevity</a:t>
            </a:r>
          </a:p>
          <a:p>
            <a:pPr marL="582613" indent="-514350" eaLnBrk="1" hangingPunct="1">
              <a:lnSpc>
                <a:spcPct val="90000"/>
              </a:lnSpc>
              <a:buFont typeface="+mj-lt"/>
              <a:buAutoNum type="arabicPeriod"/>
              <a:defRPr/>
            </a:pPr>
            <a:r>
              <a:rPr lang="en-US" sz="2800" dirty="0" smtClean="0"/>
              <a:t>Education index, mean years of schooling</a:t>
            </a:r>
          </a:p>
          <a:p>
            <a:pPr marL="582613" indent="-514350" eaLnBrk="1" hangingPunct="1">
              <a:lnSpc>
                <a:spcPct val="90000"/>
              </a:lnSpc>
              <a:buFont typeface="+mj-lt"/>
              <a:buAutoNum type="arabicPeriod"/>
              <a:defRPr/>
            </a:pPr>
            <a:r>
              <a:rPr lang="en-US" sz="2800" dirty="0" smtClean="0"/>
              <a:t>Standard of living, as measured by gross national income per capita (</a:t>
            </a:r>
            <a:r>
              <a:rPr lang="en-US" sz="2800" dirty="0" err="1" smtClean="0"/>
              <a:t>GNIpc</a:t>
            </a:r>
            <a:r>
              <a:rPr lang="en-US" sz="2800" dirty="0" smtClean="0"/>
              <a:t>)</a:t>
            </a:r>
          </a:p>
          <a:p>
            <a:pPr eaLnBrk="1" hangingPunct="1">
              <a:lnSpc>
                <a:spcPct val="90000"/>
              </a:lnSpc>
              <a:buFont typeface="Wingdings" pitchFamily="2" charset="2"/>
              <a:buNone/>
              <a:defRPr/>
            </a:pPr>
            <a:endParaRPr lang="en-US" sz="2800" dirty="0" smtClean="0"/>
          </a:p>
          <a:p>
            <a:pPr eaLnBrk="1" hangingPunct="1">
              <a:lnSpc>
                <a:spcPct val="90000"/>
              </a:lnSpc>
              <a:buFont typeface="Wingdings" pitchFamily="2" charset="2"/>
              <a:buNone/>
              <a:defRPr/>
            </a:pPr>
            <a:r>
              <a:rPr lang="en-US" sz="2800" dirty="0" smtClean="0"/>
              <a:t>Released on Nov 2</a:t>
            </a:r>
            <a:r>
              <a:rPr lang="en-US" sz="2800" baseline="30000" dirty="0" smtClean="0"/>
              <a:t>nd</a:t>
            </a:r>
            <a:r>
              <a:rPr lang="en-US" sz="2800" dirty="0" smtClean="0"/>
              <a:t>, 2011 – Canada was 6</a:t>
            </a:r>
            <a:r>
              <a:rPr lang="en-US" sz="2800" baseline="30000" dirty="0" smtClean="0"/>
              <a:t>th</a:t>
            </a:r>
            <a:endParaRPr lang="en-US" sz="2800" dirty="0" smtClean="0"/>
          </a:p>
          <a:p>
            <a:pPr eaLnBrk="1" hangingPunct="1">
              <a:lnSpc>
                <a:spcPct val="90000"/>
              </a:lnSpc>
              <a:buFont typeface="Wingdings" pitchFamily="2" charset="2"/>
              <a:buNone/>
              <a:defRPr/>
            </a:pPr>
            <a:endParaRPr lang="en-US" sz="2800" dirty="0" smtClean="0"/>
          </a:p>
          <a:p>
            <a:pPr eaLnBrk="1" hangingPunct="1">
              <a:lnSpc>
                <a:spcPct val="90000"/>
              </a:lnSpc>
              <a:defRPr/>
            </a:pPr>
            <a:endParaRPr lang="en-US" sz="2800" dirty="0" smtClean="0"/>
          </a:p>
        </p:txBody>
      </p:sp>
      <p:sp>
        <p:nvSpPr>
          <p:cNvPr id="12292"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pPr>
              <a:buFontTx/>
              <a:buNone/>
            </a:pPr>
            <a:endParaRPr lang="en-US" smtClean="0"/>
          </a:p>
        </p:txBody>
      </p:sp>
      <p:sp>
        <p:nvSpPr>
          <p:cNvPr id="12293"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FD2C79E0-D5A7-43E5-B9BB-177272C75982}" type="slidenum">
              <a:rPr lang="en-US" smtClean="0"/>
              <a:pPr/>
              <a:t>2</a:t>
            </a:fld>
            <a:endParaRPr lang="en-US"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3234">
                                            <p:txEl>
                                              <p:charRg st="4294967295" end="4294967295"/>
                                            </p:txEl>
                                          </p:spTgt>
                                        </p:tgtEl>
                                        <p:attrNameLst>
                                          <p:attrName>style.visibility</p:attrName>
                                        </p:attrNameLst>
                                      </p:cBhvr>
                                      <p:to>
                                        <p:strVal val="visible"/>
                                      </p:to>
                                    </p:set>
                                    <p:animEffect transition="in" filter="fade">
                                      <p:cBhvr>
                                        <p:cTn id="7" dur="2000"/>
                                        <p:tgtEl>
                                          <p:spTgt spid="223234">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4" grpId="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p:txBody>
          <a:bodyPr/>
          <a:lstStyle/>
          <a:p>
            <a:pPr eaLnBrk="1" fontAlgn="auto" hangingPunct="1">
              <a:spcAft>
                <a:spcPts val="0"/>
              </a:spcAft>
              <a:defRPr/>
            </a:pPr>
            <a:r>
              <a:rPr lang="en-US" dirty="0" smtClean="0">
                <a:solidFill>
                  <a:schemeClr val="tx2">
                    <a:satMod val="200000"/>
                  </a:schemeClr>
                </a:solidFill>
              </a:rPr>
              <a:t>Culture </a:t>
            </a:r>
          </a:p>
        </p:txBody>
      </p:sp>
      <p:sp>
        <p:nvSpPr>
          <p:cNvPr id="223235" name="Rectangle 3"/>
          <p:cNvSpPr>
            <a:spLocks noGrp="1" noChangeArrowheads="1"/>
          </p:cNvSpPr>
          <p:nvPr>
            <p:ph idx="1"/>
          </p:nvPr>
        </p:nvSpPr>
        <p:spPr/>
        <p:txBody>
          <a:bodyPr>
            <a:normAutofit fontScale="92500" lnSpcReduction="10000"/>
          </a:bodyPr>
          <a:lstStyle/>
          <a:p>
            <a:pPr marL="411480" eaLnBrk="1" fontAlgn="auto" hangingPunct="1">
              <a:lnSpc>
                <a:spcPct val="90000"/>
              </a:lnSpc>
              <a:spcAft>
                <a:spcPts val="0"/>
              </a:spcAft>
              <a:buFont typeface="Wingdings"/>
              <a:buNone/>
              <a:defRPr/>
            </a:pPr>
            <a:r>
              <a:rPr lang="en-US" sz="2800" dirty="0" smtClean="0"/>
              <a:t>Culture refers to </a:t>
            </a:r>
            <a:r>
              <a:rPr lang="en-US" sz="2800" i="1" dirty="0" smtClean="0"/>
              <a:t>the </a:t>
            </a:r>
            <a:r>
              <a:rPr lang="en-US" sz="2800" i="1" dirty="0" smtClean="0">
                <a:solidFill>
                  <a:schemeClr val="tx2">
                    <a:lumMod val="75000"/>
                  </a:schemeClr>
                </a:solidFill>
              </a:rPr>
              <a:t>shared values, beliefs, </a:t>
            </a:r>
            <a:r>
              <a:rPr lang="en-US" sz="2800" i="1" dirty="0" err="1" smtClean="0">
                <a:solidFill>
                  <a:schemeClr val="tx2">
                    <a:lumMod val="75000"/>
                  </a:schemeClr>
                </a:solidFill>
              </a:rPr>
              <a:t>behaviour</a:t>
            </a:r>
            <a:r>
              <a:rPr lang="en-US" sz="2800" i="1" dirty="0" smtClean="0">
                <a:solidFill>
                  <a:schemeClr val="tx2">
                    <a:lumMod val="75000"/>
                  </a:schemeClr>
                </a:solidFill>
              </a:rPr>
              <a:t>, and material objects that together form a people’s way of life</a:t>
            </a:r>
          </a:p>
          <a:p>
            <a:pPr marL="411480" eaLnBrk="1" fontAlgn="auto" hangingPunct="1">
              <a:lnSpc>
                <a:spcPct val="90000"/>
              </a:lnSpc>
              <a:spcAft>
                <a:spcPts val="0"/>
              </a:spcAft>
              <a:buFont typeface="Wingdings"/>
              <a:buChar char=""/>
              <a:defRPr/>
            </a:pPr>
            <a:endParaRPr lang="en-US" sz="2800" dirty="0" smtClean="0"/>
          </a:p>
          <a:p>
            <a:pPr marL="411480" eaLnBrk="1" fontAlgn="auto" hangingPunct="1">
              <a:lnSpc>
                <a:spcPct val="90000"/>
              </a:lnSpc>
              <a:spcAft>
                <a:spcPts val="0"/>
              </a:spcAft>
              <a:buFont typeface="Wingdings"/>
              <a:buNone/>
              <a:defRPr/>
            </a:pPr>
            <a:r>
              <a:rPr lang="en-US" sz="2800" dirty="0" smtClean="0"/>
              <a:t>Culture includes: How we think, How we act, What we own</a:t>
            </a:r>
          </a:p>
          <a:p>
            <a:pPr marL="411480" eaLnBrk="1" fontAlgn="auto" hangingPunct="1">
              <a:lnSpc>
                <a:spcPct val="90000"/>
              </a:lnSpc>
              <a:spcAft>
                <a:spcPts val="0"/>
              </a:spcAft>
              <a:buFont typeface="Wingdings"/>
              <a:buNone/>
              <a:defRPr/>
            </a:pPr>
            <a:endParaRPr lang="en-CA" sz="2800" dirty="0" smtClean="0"/>
          </a:p>
          <a:p>
            <a:pPr marL="411480" eaLnBrk="1" fontAlgn="auto" hangingPunct="1">
              <a:lnSpc>
                <a:spcPct val="90000"/>
              </a:lnSpc>
              <a:spcAft>
                <a:spcPts val="0"/>
              </a:spcAft>
              <a:buFont typeface="Wingdings"/>
              <a:buNone/>
              <a:defRPr/>
            </a:pPr>
            <a:r>
              <a:rPr lang="en-US" sz="2800" dirty="0" smtClean="0"/>
              <a:t>In effect, everything we create with our </a:t>
            </a:r>
            <a:r>
              <a:rPr lang="en-US" sz="2800" dirty="0" smtClean="0">
                <a:solidFill>
                  <a:schemeClr val="tx2">
                    <a:lumMod val="75000"/>
                  </a:schemeClr>
                </a:solidFill>
              </a:rPr>
              <a:t>hands</a:t>
            </a:r>
            <a:r>
              <a:rPr lang="en-US" sz="2800" dirty="0" smtClean="0"/>
              <a:t> and our </a:t>
            </a:r>
            <a:r>
              <a:rPr lang="en-US" sz="2800" dirty="0" smtClean="0">
                <a:solidFill>
                  <a:schemeClr val="tx2">
                    <a:lumMod val="75000"/>
                  </a:schemeClr>
                </a:solidFill>
              </a:rPr>
              <a:t>minds</a:t>
            </a:r>
          </a:p>
          <a:p>
            <a:pPr marL="411480" eaLnBrk="1" fontAlgn="auto" hangingPunct="1">
              <a:lnSpc>
                <a:spcPct val="90000"/>
              </a:lnSpc>
              <a:spcAft>
                <a:spcPts val="0"/>
              </a:spcAft>
              <a:buFont typeface="Wingdings"/>
              <a:buNone/>
              <a:defRPr/>
            </a:pPr>
            <a:endParaRPr lang="en-US" sz="2800" dirty="0" smtClean="0"/>
          </a:p>
          <a:p>
            <a:pPr marL="411480" eaLnBrk="1" fontAlgn="auto" hangingPunct="1">
              <a:lnSpc>
                <a:spcPct val="90000"/>
              </a:lnSpc>
              <a:spcAft>
                <a:spcPts val="0"/>
              </a:spcAft>
              <a:buFont typeface="Wingdings"/>
              <a:buNone/>
              <a:defRPr/>
            </a:pPr>
            <a:r>
              <a:rPr lang="en-US" sz="2800" dirty="0" smtClean="0"/>
              <a:t>Culture is both our link to the </a:t>
            </a:r>
            <a:r>
              <a:rPr lang="en-US" sz="2800" dirty="0" smtClean="0">
                <a:solidFill>
                  <a:schemeClr val="tx2">
                    <a:lumMod val="75000"/>
                  </a:schemeClr>
                </a:solidFill>
              </a:rPr>
              <a:t>past</a:t>
            </a:r>
            <a:r>
              <a:rPr lang="en-US" sz="2800" dirty="0" smtClean="0"/>
              <a:t> and our guide to the </a:t>
            </a:r>
            <a:r>
              <a:rPr lang="en-US" sz="2800" dirty="0" smtClean="0">
                <a:solidFill>
                  <a:schemeClr val="tx2">
                    <a:lumMod val="75000"/>
                  </a:schemeClr>
                </a:solidFill>
              </a:rPr>
              <a:t>future</a:t>
            </a:r>
          </a:p>
          <a:p>
            <a:pPr marL="411480" eaLnBrk="1" fontAlgn="auto" hangingPunct="1">
              <a:lnSpc>
                <a:spcPct val="90000"/>
              </a:lnSpc>
              <a:spcAft>
                <a:spcPts val="0"/>
              </a:spcAft>
              <a:buFont typeface="Wingdings"/>
              <a:buNone/>
              <a:defRPr/>
            </a:pPr>
            <a:endParaRPr lang="en-US" sz="2800" dirty="0" smtClean="0"/>
          </a:p>
        </p:txBody>
      </p:sp>
      <p:sp>
        <p:nvSpPr>
          <p:cNvPr id="17412"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pPr>
              <a:buFontTx/>
              <a:buNone/>
            </a:pPr>
            <a:endParaRPr lang="en-US" smtClean="0"/>
          </a:p>
        </p:txBody>
      </p:sp>
      <p:sp>
        <p:nvSpPr>
          <p:cNvPr id="17413"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CD0C1F1B-7C93-42F8-A18A-90F2891315FE}" type="slidenum">
              <a:rPr lang="en-US" smtClean="0"/>
              <a:pPr/>
              <a:t>3</a:t>
            </a:fld>
            <a:endParaRPr lang="en-US"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3234">
                                            <p:txEl>
                                              <p:charRg st="4294967295" end="4294967295"/>
                                            </p:txEl>
                                          </p:spTgt>
                                        </p:tgtEl>
                                        <p:attrNameLst>
                                          <p:attrName>style.visibility</p:attrName>
                                        </p:attrNameLst>
                                      </p:cBhvr>
                                      <p:to>
                                        <p:strVal val="visible"/>
                                      </p:to>
                                    </p:set>
                                    <p:animEffect transition="in" filter="fade">
                                      <p:cBhvr>
                                        <p:cTn id="7" dur="2000"/>
                                        <p:tgtEl>
                                          <p:spTgt spid="223234">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3235">
                                            <p:txEl>
                                              <p:pRg st="0" end="0"/>
                                            </p:txEl>
                                          </p:spTgt>
                                        </p:tgtEl>
                                        <p:attrNameLst>
                                          <p:attrName>style.visibility</p:attrName>
                                        </p:attrNameLst>
                                      </p:cBhvr>
                                      <p:to>
                                        <p:strVal val="visible"/>
                                      </p:to>
                                    </p:set>
                                    <p:animEffect transition="in" filter="wipe(left)">
                                      <p:cBhvr>
                                        <p:cTn id="12" dur="500"/>
                                        <p:tgtEl>
                                          <p:spTgt spid="22323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3235">
                                            <p:txEl>
                                              <p:pRg st="2" end="2"/>
                                            </p:txEl>
                                          </p:spTgt>
                                        </p:tgtEl>
                                        <p:attrNameLst>
                                          <p:attrName>style.visibility</p:attrName>
                                        </p:attrNameLst>
                                      </p:cBhvr>
                                      <p:to>
                                        <p:strVal val="visible"/>
                                      </p:to>
                                    </p:set>
                                    <p:animEffect transition="in" filter="wipe(left)">
                                      <p:cBhvr>
                                        <p:cTn id="17" dur="500"/>
                                        <p:tgtEl>
                                          <p:spTgt spid="22323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3235">
                                            <p:txEl>
                                              <p:pRg st="4" end="4"/>
                                            </p:txEl>
                                          </p:spTgt>
                                        </p:tgtEl>
                                        <p:attrNameLst>
                                          <p:attrName>style.visibility</p:attrName>
                                        </p:attrNameLst>
                                      </p:cBhvr>
                                      <p:to>
                                        <p:strVal val="visible"/>
                                      </p:to>
                                    </p:set>
                                    <p:animEffect transition="in" filter="wipe(left)">
                                      <p:cBhvr>
                                        <p:cTn id="22" dur="500"/>
                                        <p:tgtEl>
                                          <p:spTgt spid="22323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23235">
                                            <p:txEl>
                                              <p:pRg st="6" end="6"/>
                                            </p:txEl>
                                          </p:spTgt>
                                        </p:tgtEl>
                                        <p:attrNameLst>
                                          <p:attrName>style.visibility</p:attrName>
                                        </p:attrNameLst>
                                      </p:cBhvr>
                                      <p:to>
                                        <p:strVal val="visible"/>
                                      </p:to>
                                    </p:set>
                                    <p:animEffect transition="in" filter="wipe(left)">
                                      <p:cBhvr>
                                        <p:cTn id="27" dur="500"/>
                                        <p:tgtEl>
                                          <p:spTgt spid="22323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4" grpId="0"/>
      <p:bldP spid="223235"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p:txBody>
          <a:bodyPr/>
          <a:lstStyle/>
          <a:p>
            <a:pPr eaLnBrk="1" fontAlgn="auto" hangingPunct="1">
              <a:spcAft>
                <a:spcPts val="0"/>
              </a:spcAft>
              <a:defRPr/>
            </a:pPr>
            <a:r>
              <a:rPr lang="en-US" dirty="0" smtClean="0">
                <a:solidFill>
                  <a:schemeClr val="tx2">
                    <a:satMod val="200000"/>
                  </a:schemeClr>
                </a:solidFill>
              </a:rPr>
              <a:t>Culture </a:t>
            </a:r>
          </a:p>
        </p:txBody>
      </p:sp>
      <p:sp>
        <p:nvSpPr>
          <p:cNvPr id="223235" name="Rectangle 3"/>
          <p:cNvSpPr>
            <a:spLocks noGrp="1" noChangeArrowheads="1"/>
          </p:cNvSpPr>
          <p:nvPr>
            <p:ph idx="1"/>
          </p:nvPr>
        </p:nvSpPr>
        <p:spPr/>
        <p:txBody>
          <a:bodyPr>
            <a:normAutofit lnSpcReduction="10000"/>
          </a:bodyPr>
          <a:lstStyle/>
          <a:p>
            <a:pPr marL="411480" eaLnBrk="1" fontAlgn="auto" hangingPunct="1">
              <a:lnSpc>
                <a:spcPct val="90000"/>
              </a:lnSpc>
              <a:spcAft>
                <a:spcPts val="0"/>
              </a:spcAft>
              <a:buFont typeface="Wingdings"/>
              <a:buNone/>
              <a:defRPr/>
            </a:pPr>
            <a:r>
              <a:rPr lang="en-US" sz="2800" dirty="0" smtClean="0"/>
              <a:t>To understand culture, we must consider both </a:t>
            </a:r>
            <a:r>
              <a:rPr lang="en-US" sz="2800" dirty="0" smtClean="0">
                <a:solidFill>
                  <a:schemeClr val="tx2">
                    <a:lumMod val="75000"/>
                  </a:schemeClr>
                </a:solidFill>
              </a:rPr>
              <a:t>thoughts</a:t>
            </a:r>
            <a:r>
              <a:rPr lang="en-US" sz="2800" dirty="0" smtClean="0"/>
              <a:t> and </a:t>
            </a:r>
            <a:r>
              <a:rPr lang="en-US" sz="2800" dirty="0" smtClean="0">
                <a:solidFill>
                  <a:schemeClr val="tx2">
                    <a:lumMod val="75000"/>
                  </a:schemeClr>
                </a:solidFill>
              </a:rPr>
              <a:t>things</a:t>
            </a:r>
          </a:p>
          <a:p>
            <a:pPr marL="411480" eaLnBrk="1" fontAlgn="auto" hangingPunct="1">
              <a:lnSpc>
                <a:spcPct val="90000"/>
              </a:lnSpc>
              <a:spcAft>
                <a:spcPts val="0"/>
              </a:spcAft>
              <a:buFont typeface="Wingdings"/>
              <a:buNone/>
              <a:defRPr/>
            </a:pPr>
            <a:endParaRPr lang="en-US" sz="2800" dirty="0" smtClean="0"/>
          </a:p>
          <a:p>
            <a:pPr marL="411480" eaLnBrk="1" fontAlgn="auto" hangingPunct="1">
              <a:lnSpc>
                <a:spcPct val="90000"/>
              </a:lnSpc>
              <a:spcAft>
                <a:spcPts val="0"/>
              </a:spcAft>
              <a:buFont typeface="Wingdings"/>
              <a:buNone/>
              <a:defRPr/>
            </a:pPr>
            <a:r>
              <a:rPr lang="en-US" sz="2800" dirty="0" smtClean="0">
                <a:solidFill>
                  <a:schemeClr val="tx2">
                    <a:lumMod val="75000"/>
                  </a:schemeClr>
                </a:solidFill>
              </a:rPr>
              <a:t>Nonmaterial culture</a:t>
            </a:r>
            <a:r>
              <a:rPr lang="en-US" sz="2800" dirty="0" smtClean="0"/>
              <a:t> is the ideas created by members of a society, ideas that range from art to Zen</a:t>
            </a:r>
          </a:p>
          <a:p>
            <a:pPr marL="411480" eaLnBrk="1" fontAlgn="auto" hangingPunct="1">
              <a:lnSpc>
                <a:spcPct val="90000"/>
              </a:lnSpc>
              <a:spcAft>
                <a:spcPts val="0"/>
              </a:spcAft>
              <a:buFont typeface="Wingdings"/>
              <a:buNone/>
              <a:defRPr/>
            </a:pPr>
            <a:endParaRPr lang="en-US" sz="2800" dirty="0" smtClean="0"/>
          </a:p>
          <a:p>
            <a:pPr marL="411480" eaLnBrk="1" fontAlgn="auto" hangingPunct="1">
              <a:lnSpc>
                <a:spcPct val="90000"/>
              </a:lnSpc>
              <a:spcAft>
                <a:spcPts val="0"/>
              </a:spcAft>
              <a:buFont typeface="Wingdings"/>
              <a:buNone/>
              <a:defRPr/>
            </a:pPr>
            <a:r>
              <a:rPr lang="en-US" sz="2800" dirty="0" smtClean="0">
                <a:solidFill>
                  <a:schemeClr val="tx2">
                    <a:lumMod val="75000"/>
                  </a:schemeClr>
                </a:solidFill>
              </a:rPr>
              <a:t>Material culture</a:t>
            </a:r>
            <a:r>
              <a:rPr lang="en-US" sz="2800" dirty="0" smtClean="0"/>
              <a:t>, in contrast, refers to the physical things created by members of a society – everything from zippers to our homes and satellites in space</a:t>
            </a:r>
          </a:p>
        </p:txBody>
      </p:sp>
      <p:sp>
        <p:nvSpPr>
          <p:cNvPr id="18436"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pPr>
              <a:buFontTx/>
              <a:buNone/>
            </a:pPr>
            <a:endParaRPr lang="en-US" smtClean="0"/>
          </a:p>
        </p:txBody>
      </p:sp>
      <p:sp>
        <p:nvSpPr>
          <p:cNvPr id="18437"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1DDBB79A-091D-40EF-9E51-ADC7E10EB658}" type="slidenum">
              <a:rPr lang="en-US" smtClean="0"/>
              <a:pPr/>
              <a:t>4</a:t>
            </a:fld>
            <a:endParaRPr lang="en-US"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3234">
                                            <p:txEl>
                                              <p:charRg st="4294967295" end="4294967295"/>
                                            </p:txEl>
                                          </p:spTgt>
                                        </p:tgtEl>
                                        <p:attrNameLst>
                                          <p:attrName>style.visibility</p:attrName>
                                        </p:attrNameLst>
                                      </p:cBhvr>
                                      <p:to>
                                        <p:strVal val="visible"/>
                                      </p:to>
                                    </p:set>
                                    <p:animEffect transition="in" filter="fade">
                                      <p:cBhvr>
                                        <p:cTn id="7" dur="2000"/>
                                        <p:tgtEl>
                                          <p:spTgt spid="223234">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3235">
                                            <p:txEl>
                                              <p:pRg st="0" end="0"/>
                                            </p:txEl>
                                          </p:spTgt>
                                        </p:tgtEl>
                                        <p:attrNameLst>
                                          <p:attrName>style.visibility</p:attrName>
                                        </p:attrNameLst>
                                      </p:cBhvr>
                                      <p:to>
                                        <p:strVal val="visible"/>
                                      </p:to>
                                    </p:set>
                                    <p:animEffect transition="in" filter="wipe(left)">
                                      <p:cBhvr>
                                        <p:cTn id="12" dur="500"/>
                                        <p:tgtEl>
                                          <p:spTgt spid="22323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3235">
                                            <p:txEl>
                                              <p:pRg st="2" end="2"/>
                                            </p:txEl>
                                          </p:spTgt>
                                        </p:tgtEl>
                                        <p:attrNameLst>
                                          <p:attrName>style.visibility</p:attrName>
                                        </p:attrNameLst>
                                      </p:cBhvr>
                                      <p:to>
                                        <p:strVal val="visible"/>
                                      </p:to>
                                    </p:set>
                                    <p:animEffect transition="in" filter="wipe(left)">
                                      <p:cBhvr>
                                        <p:cTn id="17" dur="500"/>
                                        <p:tgtEl>
                                          <p:spTgt spid="22323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3235">
                                            <p:txEl>
                                              <p:pRg st="4" end="4"/>
                                            </p:txEl>
                                          </p:spTgt>
                                        </p:tgtEl>
                                        <p:attrNameLst>
                                          <p:attrName>style.visibility</p:attrName>
                                        </p:attrNameLst>
                                      </p:cBhvr>
                                      <p:to>
                                        <p:strVal val="visible"/>
                                      </p:to>
                                    </p:set>
                                    <p:animEffect transition="in" filter="wipe(left)">
                                      <p:cBhvr>
                                        <p:cTn id="22" dur="500"/>
                                        <p:tgtEl>
                                          <p:spTgt spid="22323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4" grpId="0"/>
      <p:bldP spid="223235"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p:txBody>
          <a:bodyPr/>
          <a:lstStyle/>
          <a:p>
            <a:pPr eaLnBrk="1" fontAlgn="auto" hangingPunct="1">
              <a:spcAft>
                <a:spcPts val="0"/>
              </a:spcAft>
              <a:defRPr/>
            </a:pPr>
            <a:r>
              <a:rPr lang="en-US" dirty="0" smtClean="0">
                <a:solidFill>
                  <a:schemeClr val="tx2">
                    <a:satMod val="200000"/>
                  </a:schemeClr>
                </a:solidFill>
              </a:rPr>
              <a:t>Culture </a:t>
            </a:r>
          </a:p>
        </p:txBody>
      </p:sp>
      <p:sp>
        <p:nvSpPr>
          <p:cNvPr id="223235" name="Rectangle 3"/>
          <p:cNvSpPr>
            <a:spLocks noGrp="1" noChangeArrowheads="1"/>
          </p:cNvSpPr>
          <p:nvPr>
            <p:ph idx="1"/>
          </p:nvPr>
        </p:nvSpPr>
        <p:spPr/>
        <p:txBody>
          <a:bodyPr>
            <a:normAutofit/>
          </a:bodyPr>
          <a:lstStyle/>
          <a:p>
            <a:pPr marL="411480" eaLnBrk="1" fontAlgn="auto" hangingPunct="1">
              <a:lnSpc>
                <a:spcPct val="90000"/>
              </a:lnSpc>
              <a:spcAft>
                <a:spcPts val="0"/>
              </a:spcAft>
              <a:buFont typeface="Wingdings"/>
              <a:buNone/>
              <a:defRPr/>
            </a:pPr>
            <a:r>
              <a:rPr lang="en-US" sz="2800" dirty="0" smtClean="0">
                <a:solidFill>
                  <a:schemeClr val="tx2">
                    <a:lumMod val="75000"/>
                  </a:schemeClr>
                </a:solidFill>
              </a:rPr>
              <a:t>Culture shapes</a:t>
            </a:r>
            <a:r>
              <a:rPr lang="en-US" sz="2800" dirty="0" smtClean="0"/>
              <a:t> not only what we do but also what we think and how we feel – elements of what we commonly, but wrongly, describe as “human nature”</a:t>
            </a:r>
          </a:p>
          <a:p>
            <a:pPr marL="411480" eaLnBrk="1" fontAlgn="auto" hangingPunct="1">
              <a:lnSpc>
                <a:spcPct val="90000"/>
              </a:lnSpc>
              <a:spcAft>
                <a:spcPts val="0"/>
              </a:spcAft>
              <a:buFont typeface="Wingdings"/>
              <a:buNone/>
              <a:defRPr/>
            </a:pPr>
            <a:endParaRPr lang="en-CA" sz="2800" dirty="0" smtClean="0"/>
          </a:p>
          <a:p>
            <a:pPr marL="514350" indent="-514350" eaLnBrk="1" hangingPunct="1">
              <a:lnSpc>
                <a:spcPct val="90000"/>
              </a:lnSpc>
              <a:buFont typeface="+mj-lt"/>
              <a:buAutoNum type="arabicPeriod"/>
            </a:pPr>
            <a:r>
              <a:rPr lang="en-CA" sz="2800" dirty="0" smtClean="0"/>
              <a:t>Culture is </a:t>
            </a:r>
            <a:r>
              <a:rPr lang="en-CA" sz="2800" dirty="0" smtClean="0">
                <a:solidFill>
                  <a:schemeClr val="tx2">
                    <a:lumMod val="75000"/>
                  </a:schemeClr>
                </a:solidFill>
              </a:rPr>
              <a:t>shared</a:t>
            </a:r>
          </a:p>
          <a:p>
            <a:pPr marL="514350" indent="-514350" eaLnBrk="1" hangingPunct="1">
              <a:lnSpc>
                <a:spcPct val="90000"/>
              </a:lnSpc>
              <a:buFont typeface="+mj-lt"/>
              <a:buAutoNum type="arabicPeriod"/>
            </a:pPr>
            <a:r>
              <a:rPr lang="en-CA" sz="2800" dirty="0" smtClean="0"/>
              <a:t>Culture is </a:t>
            </a:r>
            <a:r>
              <a:rPr lang="en-CA" sz="2800" dirty="0" smtClean="0">
                <a:solidFill>
                  <a:schemeClr val="tx2">
                    <a:lumMod val="75000"/>
                  </a:schemeClr>
                </a:solidFill>
              </a:rPr>
              <a:t>learned</a:t>
            </a:r>
          </a:p>
          <a:p>
            <a:pPr marL="514350" indent="-514350" eaLnBrk="1" hangingPunct="1">
              <a:lnSpc>
                <a:spcPct val="90000"/>
              </a:lnSpc>
              <a:buFont typeface="+mj-lt"/>
              <a:buAutoNum type="arabicPeriod"/>
            </a:pPr>
            <a:r>
              <a:rPr lang="en-CA" sz="2800" dirty="0" smtClean="0"/>
              <a:t>Culture is </a:t>
            </a:r>
            <a:r>
              <a:rPr lang="en-CA" sz="2800" dirty="0" smtClean="0">
                <a:solidFill>
                  <a:schemeClr val="tx2">
                    <a:lumMod val="75000"/>
                  </a:schemeClr>
                </a:solidFill>
              </a:rPr>
              <a:t>taken for granted</a:t>
            </a:r>
          </a:p>
          <a:p>
            <a:pPr marL="514350" indent="-514350" eaLnBrk="1" hangingPunct="1">
              <a:lnSpc>
                <a:spcPct val="90000"/>
              </a:lnSpc>
              <a:buFont typeface="+mj-lt"/>
              <a:buAutoNum type="arabicPeriod"/>
            </a:pPr>
            <a:r>
              <a:rPr lang="en-CA" sz="2800" dirty="0" smtClean="0"/>
              <a:t>Culture is </a:t>
            </a:r>
            <a:r>
              <a:rPr lang="en-CA" sz="2800" dirty="0" smtClean="0">
                <a:solidFill>
                  <a:schemeClr val="tx2">
                    <a:lumMod val="75000"/>
                  </a:schemeClr>
                </a:solidFill>
              </a:rPr>
              <a:t>symbolic</a:t>
            </a:r>
          </a:p>
          <a:p>
            <a:pPr marL="514350" indent="-514350" eaLnBrk="1" hangingPunct="1">
              <a:lnSpc>
                <a:spcPct val="90000"/>
              </a:lnSpc>
              <a:buFont typeface="+mj-lt"/>
              <a:buAutoNum type="arabicPeriod"/>
            </a:pPr>
            <a:r>
              <a:rPr lang="en-CA" sz="2800" dirty="0" smtClean="0"/>
              <a:t>Culture </a:t>
            </a:r>
            <a:r>
              <a:rPr lang="en-CA" sz="2800" dirty="0" smtClean="0">
                <a:solidFill>
                  <a:schemeClr val="tx2">
                    <a:lumMod val="75000"/>
                  </a:schemeClr>
                </a:solidFill>
              </a:rPr>
              <a:t>varies</a:t>
            </a:r>
            <a:r>
              <a:rPr lang="en-CA" sz="2800" dirty="0" smtClean="0"/>
              <a:t> across time and place</a:t>
            </a:r>
            <a:endParaRPr lang="en-CA" sz="1600" dirty="0" smtClean="0"/>
          </a:p>
          <a:p>
            <a:pPr marL="411480" eaLnBrk="1" fontAlgn="auto" hangingPunct="1">
              <a:lnSpc>
                <a:spcPct val="90000"/>
              </a:lnSpc>
              <a:spcAft>
                <a:spcPts val="0"/>
              </a:spcAft>
              <a:buFont typeface="Wingdings"/>
              <a:buNone/>
              <a:defRPr/>
            </a:pPr>
            <a:endParaRPr lang="en-US" sz="2800" dirty="0" smtClean="0"/>
          </a:p>
          <a:p>
            <a:pPr marL="411480" eaLnBrk="1" fontAlgn="auto" hangingPunct="1">
              <a:lnSpc>
                <a:spcPct val="90000"/>
              </a:lnSpc>
              <a:spcAft>
                <a:spcPts val="0"/>
              </a:spcAft>
              <a:buFont typeface="Wingdings"/>
              <a:buNone/>
              <a:defRPr/>
            </a:pPr>
            <a:endParaRPr lang="en-US" sz="2800" dirty="0" smtClean="0"/>
          </a:p>
        </p:txBody>
      </p:sp>
      <p:sp>
        <p:nvSpPr>
          <p:cNvPr id="19460"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pPr>
              <a:buFontTx/>
              <a:buNone/>
            </a:pPr>
            <a:endParaRPr lang="en-US" smtClean="0"/>
          </a:p>
        </p:txBody>
      </p:sp>
      <p:sp>
        <p:nvSpPr>
          <p:cNvPr id="19461"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FA7FA5CD-EDF1-4E18-9E38-3FEC53B64266}" type="slidenum">
              <a:rPr lang="en-US" smtClean="0"/>
              <a:pPr/>
              <a:t>5</a:t>
            </a:fld>
            <a:endParaRPr lang="en-US"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3234">
                                            <p:txEl>
                                              <p:charRg st="4294967295" end="4294967295"/>
                                            </p:txEl>
                                          </p:spTgt>
                                        </p:tgtEl>
                                        <p:attrNameLst>
                                          <p:attrName>style.visibility</p:attrName>
                                        </p:attrNameLst>
                                      </p:cBhvr>
                                      <p:to>
                                        <p:strVal val="visible"/>
                                      </p:to>
                                    </p:set>
                                    <p:animEffect transition="in" filter="fade">
                                      <p:cBhvr>
                                        <p:cTn id="7" dur="2000"/>
                                        <p:tgtEl>
                                          <p:spTgt spid="223234">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3235">
                                            <p:txEl>
                                              <p:pRg st="0" end="0"/>
                                            </p:txEl>
                                          </p:spTgt>
                                        </p:tgtEl>
                                        <p:attrNameLst>
                                          <p:attrName>style.visibility</p:attrName>
                                        </p:attrNameLst>
                                      </p:cBhvr>
                                      <p:to>
                                        <p:strVal val="visible"/>
                                      </p:to>
                                    </p:set>
                                    <p:animEffect transition="in" filter="wipe(left)">
                                      <p:cBhvr>
                                        <p:cTn id="12" dur="500"/>
                                        <p:tgtEl>
                                          <p:spTgt spid="22323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3235">
                                            <p:txEl>
                                              <p:pRg st="2" end="2"/>
                                            </p:txEl>
                                          </p:spTgt>
                                        </p:tgtEl>
                                        <p:attrNameLst>
                                          <p:attrName>style.visibility</p:attrName>
                                        </p:attrNameLst>
                                      </p:cBhvr>
                                      <p:to>
                                        <p:strVal val="visible"/>
                                      </p:to>
                                    </p:set>
                                    <p:animEffect transition="in" filter="wipe(left)">
                                      <p:cBhvr>
                                        <p:cTn id="17" dur="500"/>
                                        <p:tgtEl>
                                          <p:spTgt spid="22323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3235">
                                            <p:txEl>
                                              <p:pRg st="3" end="3"/>
                                            </p:txEl>
                                          </p:spTgt>
                                        </p:tgtEl>
                                        <p:attrNameLst>
                                          <p:attrName>style.visibility</p:attrName>
                                        </p:attrNameLst>
                                      </p:cBhvr>
                                      <p:to>
                                        <p:strVal val="visible"/>
                                      </p:to>
                                    </p:set>
                                    <p:animEffect transition="in" filter="wipe(left)">
                                      <p:cBhvr>
                                        <p:cTn id="22" dur="500"/>
                                        <p:tgtEl>
                                          <p:spTgt spid="22323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23235">
                                            <p:txEl>
                                              <p:pRg st="4" end="4"/>
                                            </p:txEl>
                                          </p:spTgt>
                                        </p:tgtEl>
                                        <p:attrNameLst>
                                          <p:attrName>style.visibility</p:attrName>
                                        </p:attrNameLst>
                                      </p:cBhvr>
                                      <p:to>
                                        <p:strVal val="visible"/>
                                      </p:to>
                                    </p:set>
                                    <p:animEffect transition="in" filter="wipe(left)">
                                      <p:cBhvr>
                                        <p:cTn id="27" dur="500"/>
                                        <p:tgtEl>
                                          <p:spTgt spid="22323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23235">
                                            <p:txEl>
                                              <p:pRg st="5" end="5"/>
                                            </p:txEl>
                                          </p:spTgt>
                                        </p:tgtEl>
                                        <p:attrNameLst>
                                          <p:attrName>style.visibility</p:attrName>
                                        </p:attrNameLst>
                                      </p:cBhvr>
                                      <p:to>
                                        <p:strVal val="visible"/>
                                      </p:to>
                                    </p:set>
                                    <p:animEffect transition="in" filter="wipe(left)">
                                      <p:cBhvr>
                                        <p:cTn id="32" dur="500"/>
                                        <p:tgtEl>
                                          <p:spTgt spid="22323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23235">
                                            <p:txEl>
                                              <p:pRg st="6" end="6"/>
                                            </p:txEl>
                                          </p:spTgt>
                                        </p:tgtEl>
                                        <p:attrNameLst>
                                          <p:attrName>style.visibility</p:attrName>
                                        </p:attrNameLst>
                                      </p:cBhvr>
                                      <p:to>
                                        <p:strVal val="visible"/>
                                      </p:to>
                                    </p:set>
                                    <p:animEffect transition="in" filter="wipe(left)">
                                      <p:cBhvr>
                                        <p:cTn id="37" dur="500"/>
                                        <p:tgtEl>
                                          <p:spTgt spid="22323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4" grpId="0"/>
      <p:bldP spid="223235"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p:txBody>
          <a:bodyPr/>
          <a:lstStyle/>
          <a:p>
            <a:pPr eaLnBrk="1" fontAlgn="auto" hangingPunct="1">
              <a:spcAft>
                <a:spcPts val="0"/>
              </a:spcAft>
              <a:defRPr/>
            </a:pPr>
            <a:r>
              <a:rPr lang="en-US" dirty="0" smtClean="0">
                <a:solidFill>
                  <a:schemeClr val="tx2">
                    <a:satMod val="200000"/>
                  </a:schemeClr>
                </a:solidFill>
              </a:rPr>
              <a:t>Culture </a:t>
            </a:r>
          </a:p>
        </p:txBody>
      </p:sp>
      <p:sp>
        <p:nvSpPr>
          <p:cNvPr id="223235" name="Rectangle 3"/>
          <p:cNvSpPr>
            <a:spLocks noGrp="1" noChangeArrowheads="1"/>
          </p:cNvSpPr>
          <p:nvPr>
            <p:ph idx="1"/>
          </p:nvPr>
        </p:nvSpPr>
        <p:spPr/>
        <p:txBody>
          <a:bodyPr/>
          <a:lstStyle/>
          <a:p>
            <a:pPr eaLnBrk="1" hangingPunct="1">
              <a:lnSpc>
                <a:spcPct val="90000"/>
              </a:lnSpc>
              <a:buNone/>
            </a:pPr>
            <a:r>
              <a:rPr lang="en-US" sz="2800" dirty="0" smtClean="0"/>
              <a:t>Given the extent of cultural differences in the world and people’s tendency to view their own way of life as “</a:t>
            </a:r>
            <a:r>
              <a:rPr lang="en-US" sz="2800" dirty="0" smtClean="0">
                <a:solidFill>
                  <a:schemeClr val="tx2">
                    <a:lumMod val="75000"/>
                  </a:schemeClr>
                </a:solidFill>
              </a:rPr>
              <a:t>natural</a:t>
            </a:r>
            <a:r>
              <a:rPr lang="en-US" sz="2800" dirty="0" smtClean="0"/>
              <a:t>”, it is no wonder that travelers often find themselves uneasy as they encounter an </a:t>
            </a:r>
            <a:r>
              <a:rPr lang="en-US" sz="2800" dirty="0" smtClean="0">
                <a:solidFill>
                  <a:schemeClr val="tx2">
                    <a:lumMod val="75000"/>
                  </a:schemeClr>
                </a:solidFill>
              </a:rPr>
              <a:t>unfamiliar culture</a:t>
            </a:r>
            <a:r>
              <a:rPr lang="en-US" sz="2800" dirty="0" smtClean="0"/>
              <a:t> (i.e. culture shock)</a:t>
            </a:r>
          </a:p>
          <a:p>
            <a:pPr eaLnBrk="1" hangingPunct="1">
              <a:lnSpc>
                <a:spcPct val="90000"/>
              </a:lnSpc>
              <a:buNone/>
            </a:pPr>
            <a:endParaRPr lang="en-CA" sz="2800" dirty="0" smtClean="0"/>
          </a:p>
          <a:p>
            <a:pPr eaLnBrk="1" hangingPunct="1">
              <a:lnSpc>
                <a:spcPct val="90000"/>
              </a:lnSpc>
              <a:buNone/>
            </a:pPr>
            <a:r>
              <a:rPr lang="en-US" sz="2800" dirty="0" smtClean="0"/>
              <a:t>No way of life is “</a:t>
            </a:r>
            <a:r>
              <a:rPr lang="en-US" sz="2800" dirty="0" smtClean="0">
                <a:solidFill>
                  <a:schemeClr val="tx2">
                    <a:lumMod val="75000"/>
                  </a:schemeClr>
                </a:solidFill>
              </a:rPr>
              <a:t>natural</a:t>
            </a:r>
            <a:r>
              <a:rPr lang="en-US" sz="2800" dirty="0" smtClean="0"/>
              <a:t>” to humanity, even though most people around the world view their own </a:t>
            </a:r>
            <a:r>
              <a:rPr lang="en-US" sz="2800" dirty="0" err="1" smtClean="0"/>
              <a:t>behaviour</a:t>
            </a:r>
            <a:r>
              <a:rPr lang="en-US" sz="2800" dirty="0" smtClean="0"/>
              <a:t> that way</a:t>
            </a:r>
          </a:p>
          <a:p>
            <a:pPr eaLnBrk="1" hangingPunct="1">
              <a:lnSpc>
                <a:spcPct val="90000"/>
              </a:lnSpc>
              <a:buFont typeface="Wingdings" pitchFamily="2" charset="2"/>
              <a:buNone/>
            </a:pPr>
            <a:endParaRPr lang="en-CA" sz="2800" dirty="0" smtClean="0"/>
          </a:p>
          <a:p>
            <a:pPr eaLnBrk="1" hangingPunct="1">
              <a:lnSpc>
                <a:spcPct val="90000"/>
              </a:lnSpc>
              <a:buFont typeface="Wingdings" pitchFamily="2" charset="2"/>
              <a:buNone/>
            </a:pPr>
            <a:endParaRPr lang="en-US" sz="2800" dirty="0" smtClean="0"/>
          </a:p>
        </p:txBody>
      </p:sp>
      <p:sp>
        <p:nvSpPr>
          <p:cNvPr id="20484"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pPr>
              <a:buFontTx/>
              <a:buNone/>
            </a:pPr>
            <a:endParaRPr lang="en-US" smtClean="0"/>
          </a:p>
        </p:txBody>
      </p:sp>
      <p:sp>
        <p:nvSpPr>
          <p:cNvPr id="20485"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6194D420-C405-462E-A512-76403434EA66}" type="slidenum">
              <a:rPr lang="en-US" smtClean="0"/>
              <a:pPr/>
              <a:t>6</a:t>
            </a:fld>
            <a:endParaRPr lang="en-US"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3234">
                                            <p:txEl>
                                              <p:charRg st="4294967295" end="4294967295"/>
                                            </p:txEl>
                                          </p:spTgt>
                                        </p:tgtEl>
                                        <p:attrNameLst>
                                          <p:attrName>style.visibility</p:attrName>
                                        </p:attrNameLst>
                                      </p:cBhvr>
                                      <p:to>
                                        <p:strVal val="visible"/>
                                      </p:to>
                                    </p:set>
                                    <p:animEffect transition="in" filter="fade">
                                      <p:cBhvr>
                                        <p:cTn id="7" dur="2000"/>
                                        <p:tgtEl>
                                          <p:spTgt spid="223234">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3235">
                                            <p:txEl>
                                              <p:pRg st="0" end="0"/>
                                            </p:txEl>
                                          </p:spTgt>
                                        </p:tgtEl>
                                        <p:attrNameLst>
                                          <p:attrName>style.visibility</p:attrName>
                                        </p:attrNameLst>
                                      </p:cBhvr>
                                      <p:to>
                                        <p:strVal val="visible"/>
                                      </p:to>
                                    </p:set>
                                    <p:animEffect transition="in" filter="wipe(left)">
                                      <p:cBhvr>
                                        <p:cTn id="12" dur="500"/>
                                        <p:tgtEl>
                                          <p:spTgt spid="22323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3235">
                                            <p:txEl>
                                              <p:pRg st="2" end="2"/>
                                            </p:txEl>
                                          </p:spTgt>
                                        </p:tgtEl>
                                        <p:attrNameLst>
                                          <p:attrName>style.visibility</p:attrName>
                                        </p:attrNameLst>
                                      </p:cBhvr>
                                      <p:to>
                                        <p:strVal val="visible"/>
                                      </p:to>
                                    </p:set>
                                    <p:animEffect transition="in" filter="wipe(left)">
                                      <p:cBhvr>
                                        <p:cTn id="17" dur="500"/>
                                        <p:tgtEl>
                                          <p:spTgt spid="22323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4" grpId="0"/>
      <p:bldP spid="223235"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4978" name="Rectangle 2"/>
          <p:cNvSpPr>
            <a:spLocks noGrp="1" noChangeArrowheads="1"/>
          </p:cNvSpPr>
          <p:nvPr>
            <p:ph type="title"/>
          </p:nvPr>
        </p:nvSpPr>
        <p:spPr/>
        <p:txBody>
          <a:bodyPr/>
          <a:lstStyle/>
          <a:p>
            <a:pPr eaLnBrk="1" fontAlgn="auto" hangingPunct="1">
              <a:spcAft>
                <a:spcPts val="0"/>
              </a:spcAft>
              <a:defRPr/>
            </a:pPr>
            <a:r>
              <a:rPr lang="en-CA" dirty="0" smtClean="0">
                <a:solidFill>
                  <a:schemeClr val="tx2">
                    <a:satMod val="200000"/>
                  </a:schemeClr>
                </a:solidFill>
              </a:rPr>
              <a:t>Culture and Judgment</a:t>
            </a:r>
            <a:br>
              <a:rPr lang="en-CA" dirty="0" smtClean="0">
                <a:solidFill>
                  <a:schemeClr val="tx2">
                    <a:satMod val="200000"/>
                  </a:schemeClr>
                </a:solidFill>
              </a:rPr>
            </a:br>
            <a:r>
              <a:rPr lang="en-CA" dirty="0" smtClean="0">
                <a:solidFill>
                  <a:schemeClr val="tx2">
                    <a:satMod val="200000"/>
                  </a:schemeClr>
                </a:solidFill>
              </a:rPr>
              <a:t/>
            </a:r>
            <a:br>
              <a:rPr lang="en-CA" dirty="0" smtClean="0">
                <a:solidFill>
                  <a:schemeClr val="tx2">
                    <a:satMod val="200000"/>
                  </a:schemeClr>
                </a:solidFill>
              </a:rPr>
            </a:br>
            <a:r>
              <a:rPr lang="en-CA" dirty="0" smtClean="0">
                <a:solidFill>
                  <a:schemeClr val="tx2">
                    <a:satMod val="200000"/>
                  </a:schemeClr>
                </a:solidFill>
              </a:rPr>
              <a:t/>
            </a:r>
            <a:br>
              <a:rPr lang="en-CA" dirty="0" smtClean="0">
                <a:solidFill>
                  <a:schemeClr val="tx2">
                    <a:satMod val="200000"/>
                  </a:schemeClr>
                </a:solidFill>
              </a:rPr>
            </a:br>
            <a:r>
              <a:rPr lang="en-CA" dirty="0" smtClean="0">
                <a:solidFill>
                  <a:schemeClr val="tx2">
                    <a:satMod val="200000"/>
                  </a:schemeClr>
                </a:solidFill>
              </a:rPr>
              <a:t/>
            </a:r>
            <a:br>
              <a:rPr lang="en-CA" dirty="0" smtClean="0">
                <a:solidFill>
                  <a:schemeClr val="tx2">
                    <a:satMod val="200000"/>
                  </a:schemeClr>
                </a:solidFill>
              </a:rPr>
            </a:br>
            <a:r>
              <a:rPr lang="en-CA" dirty="0" smtClean="0">
                <a:solidFill>
                  <a:schemeClr val="tx2">
                    <a:satMod val="200000"/>
                  </a:schemeClr>
                </a:solidFill>
              </a:rPr>
              <a:t/>
            </a:r>
            <a:br>
              <a:rPr lang="en-CA" dirty="0" smtClean="0">
                <a:solidFill>
                  <a:schemeClr val="tx2">
                    <a:satMod val="200000"/>
                  </a:schemeClr>
                </a:solidFill>
              </a:rPr>
            </a:br>
            <a:endParaRPr lang="en-CA" dirty="0" smtClean="0">
              <a:solidFill>
                <a:schemeClr val="tx2">
                  <a:satMod val="200000"/>
                </a:schemeClr>
              </a:solidFill>
            </a:endParaRPr>
          </a:p>
        </p:txBody>
      </p:sp>
      <p:sp>
        <p:nvSpPr>
          <p:cNvPr id="254979" name="Rectangle 3"/>
          <p:cNvSpPr>
            <a:spLocks noGrp="1" noChangeArrowheads="1"/>
          </p:cNvSpPr>
          <p:nvPr>
            <p:ph idx="1"/>
          </p:nvPr>
        </p:nvSpPr>
        <p:spPr>
          <a:xfrm>
            <a:off x="457200" y="1905000"/>
            <a:ext cx="8077200" cy="4495800"/>
          </a:xfrm>
        </p:spPr>
        <p:txBody>
          <a:bodyPr/>
          <a:lstStyle/>
          <a:p>
            <a:pPr eaLnBrk="1" hangingPunct="1">
              <a:buNone/>
            </a:pPr>
            <a:r>
              <a:rPr lang="en-CA" sz="3600" dirty="0" smtClean="0">
                <a:solidFill>
                  <a:schemeClr val="tx2">
                    <a:lumMod val="75000"/>
                  </a:schemeClr>
                </a:solidFill>
              </a:rPr>
              <a:t>Ethnocentrism</a:t>
            </a:r>
            <a:r>
              <a:rPr lang="en-CA" sz="3600" dirty="0" smtClean="0"/>
              <a:t>: Tendency for person to judge other cultures exclusively by standards of their own culture</a:t>
            </a:r>
          </a:p>
          <a:p>
            <a:pPr eaLnBrk="1" hangingPunct="1">
              <a:buNone/>
            </a:pPr>
            <a:r>
              <a:rPr lang="en-CA" sz="2400" dirty="0" smtClean="0"/>
              <a:t>Danger: </a:t>
            </a:r>
            <a:r>
              <a:rPr lang="en-CA" sz="2400" dirty="0" smtClean="0">
                <a:solidFill>
                  <a:schemeClr val="tx2">
                    <a:lumMod val="75000"/>
                  </a:schemeClr>
                </a:solidFill>
              </a:rPr>
              <a:t>hierarchy of cultures, prejudice &amp; discrimination</a:t>
            </a:r>
          </a:p>
          <a:p>
            <a:pPr eaLnBrk="1" hangingPunct="1">
              <a:buNone/>
            </a:pPr>
            <a:endParaRPr lang="en-CA" sz="3600" dirty="0" smtClean="0">
              <a:solidFill>
                <a:schemeClr val="tx2">
                  <a:lumMod val="75000"/>
                </a:schemeClr>
              </a:solidFill>
            </a:endParaRPr>
          </a:p>
          <a:p>
            <a:pPr eaLnBrk="1" hangingPunct="1">
              <a:buNone/>
            </a:pPr>
            <a:r>
              <a:rPr lang="en-CA" sz="3600" dirty="0" smtClean="0">
                <a:solidFill>
                  <a:schemeClr val="tx2">
                    <a:lumMod val="75000"/>
                  </a:schemeClr>
                </a:solidFill>
              </a:rPr>
              <a:t>Cultural Relativism</a:t>
            </a:r>
            <a:r>
              <a:rPr lang="en-CA" sz="3600" dirty="0" smtClean="0"/>
              <a:t>: Judging cultural practices and beliefs exclusively in the cultural context in which they appear</a:t>
            </a:r>
          </a:p>
          <a:p>
            <a:pPr eaLnBrk="1" hangingPunct="1">
              <a:buNone/>
            </a:pPr>
            <a:r>
              <a:rPr lang="en-CA" sz="2400" dirty="0" smtClean="0"/>
              <a:t>Danger: </a:t>
            </a:r>
            <a:r>
              <a:rPr lang="en-CA" sz="2400" dirty="0" smtClean="0">
                <a:solidFill>
                  <a:schemeClr val="tx2">
                    <a:lumMod val="75000"/>
                  </a:schemeClr>
                </a:solidFill>
              </a:rPr>
              <a:t>mostly incompatible with idea universal human rights</a:t>
            </a:r>
          </a:p>
          <a:p>
            <a:pPr eaLnBrk="1" hangingPunct="1">
              <a:buNone/>
            </a:pPr>
            <a:endParaRPr lang="en-US" sz="2800" dirty="0" smtClean="0"/>
          </a:p>
        </p:txBody>
      </p:sp>
      <p:sp>
        <p:nvSpPr>
          <p:cNvPr id="37892"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endParaRPr lang="en-US" dirty="0" smtClean="0"/>
          </a:p>
        </p:txBody>
      </p:sp>
      <p:sp>
        <p:nvSpPr>
          <p:cNvPr id="37893"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F0CA8A1D-75F5-4CD8-82D9-EF78D1F9BA3F}" type="slidenum">
              <a:rPr lang="en-US" smtClean="0"/>
              <a:pPr/>
              <a:t>7</a:t>
            </a:fld>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4978">
                                            <p:txEl>
                                              <p:charRg st="4294967295" end="4294967295"/>
                                            </p:txEl>
                                          </p:spTgt>
                                        </p:tgtEl>
                                        <p:attrNameLst>
                                          <p:attrName>style.visibility</p:attrName>
                                        </p:attrNameLst>
                                      </p:cBhvr>
                                      <p:to>
                                        <p:strVal val="visible"/>
                                      </p:to>
                                    </p:set>
                                    <p:animEffect transition="in" filter="fade">
                                      <p:cBhvr>
                                        <p:cTn id="7" dur="2000"/>
                                        <p:tgtEl>
                                          <p:spTgt spid="254978">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54979">
                                            <p:txEl>
                                              <p:pRg st="0" end="0"/>
                                            </p:txEl>
                                          </p:spTgt>
                                        </p:tgtEl>
                                        <p:attrNameLst>
                                          <p:attrName>style.visibility</p:attrName>
                                        </p:attrNameLst>
                                      </p:cBhvr>
                                      <p:to>
                                        <p:strVal val="visible"/>
                                      </p:to>
                                    </p:set>
                                    <p:animEffect transition="in" filter="wipe(left)">
                                      <p:cBhvr>
                                        <p:cTn id="12" dur="500"/>
                                        <p:tgtEl>
                                          <p:spTgt spid="25497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54979">
                                            <p:txEl>
                                              <p:pRg st="1" end="1"/>
                                            </p:txEl>
                                          </p:spTgt>
                                        </p:tgtEl>
                                        <p:attrNameLst>
                                          <p:attrName>style.visibility</p:attrName>
                                        </p:attrNameLst>
                                      </p:cBhvr>
                                      <p:to>
                                        <p:strVal val="visible"/>
                                      </p:to>
                                    </p:set>
                                    <p:animEffect transition="in" filter="wipe(left)">
                                      <p:cBhvr>
                                        <p:cTn id="17" dur="500"/>
                                        <p:tgtEl>
                                          <p:spTgt spid="25497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54979">
                                            <p:txEl>
                                              <p:pRg st="3" end="3"/>
                                            </p:txEl>
                                          </p:spTgt>
                                        </p:tgtEl>
                                        <p:attrNameLst>
                                          <p:attrName>style.visibility</p:attrName>
                                        </p:attrNameLst>
                                      </p:cBhvr>
                                      <p:to>
                                        <p:strVal val="visible"/>
                                      </p:to>
                                    </p:set>
                                    <p:animEffect transition="in" filter="wipe(left)">
                                      <p:cBhvr>
                                        <p:cTn id="22" dur="500"/>
                                        <p:tgtEl>
                                          <p:spTgt spid="25497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54979">
                                            <p:txEl>
                                              <p:pRg st="4" end="4"/>
                                            </p:txEl>
                                          </p:spTgt>
                                        </p:tgtEl>
                                        <p:attrNameLst>
                                          <p:attrName>style.visibility</p:attrName>
                                        </p:attrNameLst>
                                      </p:cBhvr>
                                      <p:to>
                                        <p:strVal val="visible"/>
                                      </p:to>
                                    </p:set>
                                    <p:animEffect transition="in" filter="wipe(left)">
                                      <p:cBhvr>
                                        <p:cTn id="27" dur="500"/>
                                        <p:tgtEl>
                                          <p:spTgt spid="25497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4978" grpId="0"/>
      <p:bldP spid="254979"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4978" name="Rectangle 2"/>
          <p:cNvSpPr>
            <a:spLocks noGrp="1" noChangeArrowheads="1"/>
          </p:cNvSpPr>
          <p:nvPr>
            <p:ph type="title"/>
          </p:nvPr>
        </p:nvSpPr>
        <p:spPr>
          <a:xfrm>
            <a:off x="914400" y="533400"/>
            <a:ext cx="7772400" cy="914400"/>
          </a:xfrm>
        </p:spPr>
        <p:txBody>
          <a:bodyPr/>
          <a:lstStyle/>
          <a:p>
            <a:pPr eaLnBrk="1" fontAlgn="auto" hangingPunct="1">
              <a:spcAft>
                <a:spcPts val="0"/>
              </a:spcAft>
              <a:defRPr/>
            </a:pPr>
            <a:r>
              <a:rPr lang="en-CA" dirty="0" smtClean="0">
                <a:solidFill>
                  <a:schemeClr val="tx2">
                    <a:satMod val="200000"/>
                  </a:schemeClr>
                </a:solidFill>
              </a:rPr>
              <a:t>Ethnocentrism</a:t>
            </a:r>
            <a:br>
              <a:rPr lang="en-CA" dirty="0" smtClean="0">
                <a:solidFill>
                  <a:schemeClr val="tx2">
                    <a:satMod val="200000"/>
                  </a:schemeClr>
                </a:solidFill>
              </a:rPr>
            </a:br>
            <a:r>
              <a:rPr lang="en-CA" dirty="0" smtClean="0">
                <a:solidFill>
                  <a:schemeClr val="tx2">
                    <a:satMod val="200000"/>
                  </a:schemeClr>
                </a:solidFill>
              </a:rPr>
              <a:t/>
            </a:r>
            <a:br>
              <a:rPr lang="en-CA" dirty="0" smtClean="0">
                <a:solidFill>
                  <a:schemeClr val="tx2">
                    <a:satMod val="200000"/>
                  </a:schemeClr>
                </a:solidFill>
              </a:rPr>
            </a:br>
            <a:r>
              <a:rPr lang="en-CA" dirty="0" smtClean="0">
                <a:solidFill>
                  <a:schemeClr val="tx2">
                    <a:satMod val="200000"/>
                  </a:schemeClr>
                </a:solidFill>
              </a:rPr>
              <a:t/>
            </a:r>
            <a:br>
              <a:rPr lang="en-CA" dirty="0" smtClean="0">
                <a:solidFill>
                  <a:schemeClr val="tx2">
                    <a:satMod val="200000"/>
                  </a:schemeClr>
                </a:solidFill>
              </a:rPr>
            </a:br>
            <a:endParaRPr lang="en-CA" dirty="0" smtClean="0">
              <a:solidFill>
                <a:schemeClr val="tx2">
                  <a:satMod val="200000"/>
                </a:schemeClr>
              </a:solidFill>
            </a:endParaRPr>
          </a:p>
        </p:txBody>
      </p:sp>
      <p:pic>
        <p:nvPicPr>
          <p:cNvPr id="2" name="Content Placeholder 1"/>
          <p:cNvPicPr>
            <a:picLocks noGrp="1" noChangeAspect="1"/>
          </p:cNvPicPr>
          <p:nvPr>
            <p:ph idx="1"/>
          </p:nvPr>
        </p:nvPicPr>
        <p:blipFill>
          <a:blip r:embed="rId3" cstate="print">
            <a:extLst>
              <a:ext uri="{28A0092B-C50C-407E-A947-70E740481C1C}">
                <a14:useLocalDpi xmlns:a14="http://schemas.microsoft.com/office/drawing/2010/main" xmlns="" val="0"/>
              </a:ext>
            </a:extLst>
          </a:blip>
          <a:stretch>
            <a:fillRect/>
          </a:stretch>
        </p:blipFill>
        <p:spPr>
          <a:xfrm>
            <a:off x="2590800" y="1981200"/>
            <a:ext cx="3810000" cy="3911600"/>
          </a:xfrm>
        </p:spPr>
      </p:pic>
      <p:sp>
        <p:nvSpPr>
          <p:cNvPr id="37892"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endParaRPr lang="en-US" dirty="0" smtClean="0"/>
          </a:p>
        </p:txBody>
      </p:sp>
      <p:sp>
        <p:nvSpPr>
          <p:cNvPr id="37893"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F0CA8A1D-75F5-4CD8-82D9-EF78D1F9BA3F}" type="slidenum">
              <a:rPr lang="en-US" smtClean="0"/>
              <a:pPr/>
              <a:t>8</a:t>
            </a:fld>
            <a:endParaRPr lang="en-US" smtClean="0"/>
          </a:p>
        </p:txBody>
      </p:sp>
    </p:spTree>
    <p:extLst>
      <p:ext uri="{BB962C8B-B14F-4D97-AF65-F5344CB8AC3E}">
        <p14:creationId xmlns:p14="http://schemas.microsoft.com/office/powerpoint/2010/main" xmlns="" val="70654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4978">
                                            <p:txEl>
                                              <p:charRg st="4294967295" end="4294967295"/>
                                            </p:txEl>
                                          </p:spTgt>
                                        </p:tgtEl>
                                        <p:attrNameLst>
                                          <p:attrName>style.visibility</p:attrName>
                                        </p:attrNameLst>
                                      </p:cBhvr>
                                      <p:to>
                                        <p:strVal val="visible"/>
                                      </p:to>
                                    </p:set>
                                    <p:animEffect transition="in" filter="fade">
                                      <p:cBhvr>
                                        <p:cTn id="7" dur="2000"/>
                                        <p:tgtEl>
                                          <p:spTgt spid="254978">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4978" grpId="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4978" name="Rectangle 2"/>
          <p:cNvSpPr>
            <a:spLocks noGrp="1" noChangeArrowheads="1"/>
          </p:cNvSpPr>
          <p:nvPr>
            <p:ph type="title"/>
          </p:nvPr>
        </p:nvSpPr>
        <p:spPr>
          <a:xfrm>
            <a:off x="914400" y="533400"/>
            <a:ext cx="7772400" cy="914400"/>
          </a:xfrm>
        </p:spPr>
        <p:txBody>
          <a:bodyPr/>
          <a:lstStyle/>
          <a:p>
            <a:pPr eaLnBrk="1" fontAlgn="auto" hangingPunct="1">
              <a:spcAft>
                <a:spcPts val="0"/>
              </a:spcAft>
              <a:defRPr/>
            </a:pPr>
            <a:r>
              <a:rPr lang="en-CA" dirty="0" smtClean="0">
                <a:solidFill>
                  <a:schemeClr val="tx2">
                    <a:satMod val="200000"/>
                  </a:schemeClr>
                </a:solidFill>
              </a:rPr>
              <a:t>Cultural Relativism</a:t>
            </a:r>
            <a:br>
              <a:rPr lang="en-CA" dirty="0" smtClean="0">
                <a:solidFill>
                  <a:schemeClr val="tx2">
                    <a:satMod val="200000"/>
                  </a:schemeClr>
                </a:solidFill>
              </a:rPr>
            </a:br>
            <a:r>
              <a:rPr lang="en-CA" dirty="0" smtClean="0">
                <a:solidFill>
                  <a:schemeClr val="tx2">
                    <a:satMod val="200000"/>
                  </a:schemeClr>
                </a:solidFill>
              </a:rPr>
              <a:t/>
            </a:r>
            <a:br>
              <a:rPr lang="en-CA" dirty="0" smtClean="0">
                <a:solidFill>
                  <a:schemeClr val="tx2">
                    <a:satMod val="200000"/>
                  </a:schemeClr>
                </a:solidFill>
              </a:rPr>
            </a:br>
            <a:r>
              <a:rPr lang="en-CA" dirty="0" smtClean="0">
                <a:solidFill>
                  <a:schemeClr val="tx2">
                    <a:satMod val="200000"/>
                  </a:schemeClr>
                </a:solidFill>
              </a:rPr>
              <a:t/>
            </a:r>
            <a:br>
              <a:rPr lang="en-CA" dirty="0" smtClean="0">
                <a:solidFill>
                  <a:schemeClr val="tx2">
                    <a:satMod val="200000"/>
                  </a:schemeClr>
                </a:solidFill>
              </a:rPr>
            </a:br>
            <a:r>
              <a:rPr lang="en-CA" dirty="0">
                <a:solidFill>
                  <a:schemeClr val="tx2">
                    <a:satMod val="200000"/>
                  </a:schemeClr>
                </a:solidFill>
              </a:rPr>
              <a:t/>
            </a:r>
            <a:br>
              <a:rPr lang="en-CA" dirty="0">
                <a:solidFill>
                  <a:schemeClr val="tx2">
                    <a:satMod val="200000"/>
                  </a:schemeClr>
                </a:solidFill>
              </a:rPr>
            </a:br>
            <a:r>
              <a:rPr lang="en-CA" dirty="0" smtClean="0">
                <a:solidFill>
                  <a:schemeClr val="tx2">
                    <a:satMod val="200000"/>
                  </a:schemeClr>
                </a:solidFill>
              </a:rPr>
              <a:t/>
            </a:r>
            <a:br>
              <a:rPr lang="en-CA" dirty="0" smtClean="0">
                <a:solidFill>
                  <a:schemeClr val="tx2">
                    <a:satMod val="200000"/>
                  </a:schemeClr>
                </a:solidFill>
              </a:rPr>
            </a:br>
            <a:r>
              <a:rPr lang="en-CA" dirty="0">
                <a:solidFill>
                  <a:schemeClr val="tx2">
                    <a:satMod val="200000"/>
                  </a:schemeClr>
                </a:solidFill>
              </a:rPr>
              <a:t/>
            </a:r>
            <a:br>
              <a:rPr lang="en-CA" dirty="0">
                <a:solidFill>
                  <a:schemeClr val="tx2">
                    <a:satMod val="200000"/>
                  </a:schemeClr>
                </a:solidFill>
              </a:rPr>
            </a:br>
            <a:r>
              <a:rPr lang="en-CA" dirty="0" smtClean="0">
                <a:solidFill>
                  <a:schemeClr val="tx2">
                    <a:satMod val="200000"/>
                  </a:schemeClr>
                </a:solidFill>
              </a:rPr>
              <a:t/>
            </a:r>
            <a:br>
              <a:rPr lang="en-CA" dirty="0" smtClean="0">
                <a:solidFill>
                  <a:schemeClr val="tx2">
                    <a:satMod val="200000"/>
                  </a:schemeClr>
                </a:solidFill>
              </a:rPr>
            </a:br>
            <a:r>
              <a:rPr lang="en-CA" sz="2000" dirty="0" err="1" smtClean="0">
                <a:solidFill>
                  <a:schemeClr val="tx2">
                    <a:satMod val="200000"/>
                  </a:schemeClr>
                </a:solidFill>
              </a:rPr>
              <a:t>Shirin</a:t>
            </a:r>
            <a:r>
              <a:rPr lang="en-CA" sz="2000" dirty="0" smtClean="0">
                <a:solidFill>
                  <a:schemeClr val="tx2">
                    <a:satMod val="200000"/>
                  </a:schemeClr>
                </a:solidFill>
              </a:rPr>
              <a:t> </a:t>
            </a:r>
            <a:r>
              <a:rPr lang="en-CA" sz="2000" dirty="0" err="1" smtClean="0">
                <a:solidFill>
                  <a:schemeClr val="tx2">
                    <a:satMod val="200000"/>
                  </a:schemeClr>
                </a:solidFill>
              </a:rPr>
              <a:t>Ebadi</a:t>
            </a:r>
            <a:r>
              <a:rPr lang="en-CA" sz="2000" dirty="0" smtClean="0">
                <a:solidFill>
                  <a:schemeClr val="tx2">
                    <a:satMod val="200000"/>
                  </a:schemeClr>
                </a:solidFill>
              </a:rPr>
              <a:t> is Iranian lawyer and human rights activist</a:t>
            </a:r>
            <a:br>
              <a:rPr lang="en-CA" sz="2000" dirty="0" smtClean="0">
                <a:solidFill>
                  <a:schemeClr val="tx2">
                    <a:satMod val="200000"/>
                  </a:schemeClr>
                </a:solidFill>
              </a:rPr>
            </a:br>
            <a:r>
              <a:rPr lang="en-CA" sz="2000" dirty="0" smtClean="0">
                <a:solidFill>
                  <a:schemeClr val="tx2">
                    <a:satMod val="200000"/>
                  </a:schemeClr>
                </a:solidFill>
              </a:rPr>
              <a:t/>
            </a:r>
            <a:br>
              <a:rPr lang="en-CA" sz="2000" dirty="0" smtClean="0">
                <a:solidFill>
                  <a:schemeClr val="tx2">
                    <a:satMod val="200000"/>
                  </a:schemeClr>
                </a:solidFill>
              </a:rPr>
            </a:br>
            <a:r>
              <a:rPr lang="en-CA" sz="2000" dirty="0" smtClean="0">
                <a:solidFill>
                  <a:schemeClr val="tx2">
                    <a:satMod val="200000"/>
                  </a:schemeClr>
                </a:solidFill>
              </a:rPr>
              <a:t>First Muslim woman and Iranian to be awarded Nobel Peace Prize (in 2003) for her work on democracy and human rights</a:t>
            </a:r>
            <a:br>
              <a:rPr lang="en-CA" sz="2000" dirty="0" smtClean="0">
                <a:solidFill>
                  <a:schemeClr val="tx2">
                    <a:satMod val="200000"/>
                  </a:schemeClr>
                </a:solidFill>
              </a:rPr>
            </a:br>
            <a:r>
              <a:rPr lang="en-CA" sz="2000" dirty="0" smtClean="0">
                <a:solidFill>
                  <a:schemeClr val="tx2">
                    <a:satMod val="200000"/>
                  </a:schemeClr>
                </a:solidFill>
              </a:rPr>
              <a:t/>
            </a:r>
            <a:br>
              <a:rPr lang="en-CA" sz="2000" dirty="0" smtClean="0">
                <a:solidFill>
                  <a:schemeClr val="tx2">
                    <a:satMod val="200000"/>
                  </a:schemeClr>
                </a:solidFill>
              </a:rPr>
            </a:br>
            <a:r>
              <a:rPr lang="en-CA" sz="2000" dirty="0" smtClean="0">
                <a:solidFill>
                  <a:schemeClr val="tx2">
                    <a:satMod val="200000"/>
                  </a:schemeClr>
                </a:solidFill>
              </a:rPr>
              <a:t>She is exiled in Canada since 2009</a:t>
            </a:r>
            <a:br>
              <a:rPr lang="en-CA" sz="2000" dirty="0" smtClean="0">
                <a:solidFill>
                  <a:schemeClr val="tx2">
                    <a:satMod val="200000"/>
                  </a:schemeClr>
                </a:solidFill>
              </a:rPr>
            </a:br>
            <a:r>
              <a:rPr lang="en-CA" dirty="0" smtClean="0">
                <a:solidFill>
                  <a:schemeClr val="tx2">
                    <a:satMod val="200000"/>
                  </a:schemeClr>
                </a:solidFill>
              </a:rPr>
              <a:t/>
            </a:r>
            <a:br>
              <a:rPr lang="en-CA" dirty="0" smtClean="0">
                <a:solidFill>
                  <a:schemeClr val="tx2">
                    <a:satMod val="200000"/>
                  </a:schemeClr>
                </a:solidFill>
              </a:rPr>
            </a:br>
            <a:endParaRPr lang="en-CA" dirty="0" smtClean="0">
              <a:solidFill>
                <a:schemeClr val="tx2">
                  <a:satMod val="200000"/>
                </a:schemeClr>
              </a:solidFill>
            </a:endParaRPr>
          </a:p>
        </p:txBody>
      </p:sp>
      <p:sp>
        <p:nvSpPr>
          <p:cNvPr id="37892"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endParaRPr lang="en-US" dirty="0" smtClean="0"/>
          </a:p>
        </p:txBody>
      </p:sp>
      <p:sp>
        <p:nvSpPr>
          <p:cNvPr id="37893"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F0CA8A1D-75F5-4CD8-82D9-EF78D1F9BA3F}" type="slidenum">
              <a:rPr lang="en-US" smtClean="0"/>
              <a:pPr/>
              <a:t>9</a:t>
            </a:fld>
            <a:endParaRPr lang="en-US" smtClean="0"/>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xmlns="" val="0"/>
              </a:ext>
            </a:extLst>
          </a:blip>
          <a:stretch>
            <a:fillRect/>
          </a:stretch>
        </p:blipFill>
        <p:spPr>
          <a:xfrm>
            <a:off x="2286000" y="1447800"/>
            <a:ext cx="4572000" cy="3429000"/>
          </a:xfrm>
        </p:spPr>
      </p:pic>
    </p:spTree>
    <p:extLst>
      <p:ext uri="{BB962C8B-B14F-4D97-AF65-F5344CB8AC3E}">
        <p14:creationId xmlns:p14="http://schemas.microsoft.com/office/powerpoint/2010/main" xmlns="" val="1880113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4978">
                                            <p:txEl>
                                              <p:charRg st="4294967295" end="4294967295"/>
                                            </p:txEl>
                                          </p:spTgt>
                                        </p:tgtEl>
                                        <p:attrNameLst>
                                          <p:attrName>style.visibility</p:attrName>
                                        </p:attrNameLst>
                                      </p:cBhvr>
                                      <p:to>
                                        <p:strVal val="visible"/>
                                      </p:to>
                                    </p:set>
                                    <p:animEffect transition="in" filter="fade">
                                      <p:cBhvr>
                                        <p:cTn id="7" dur="2000"/>
                                        <p:tgtEl>
                                          <p:spTgt spid="254978">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4978" grpId="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p:txBody>
          <a:bodyPr/>
          <a:lstStyle/>
          <a:p>
            <a:pPr eaLnBrk="1" fontAlgn="auto" hangingPunct="1">
              <a:spcAft>
                <a:spcPts val="0"/>
              </a:spcAft>
              <a:defRPr/>
            </a:pPr>
            <a:r>
              <a:rPr lang="en-CA" dirty="0" smtClean="0">
                <a:solidFill>
                  <a:schemeClr val="tx2">
                    <a:satMod val="200000"/>
                  </a:schemeClr>
                </a:solidFill>
              </a:rPr>
              <a:t>Culture and Language</a:t>
            </a:r>
            <a:endParaRPr lang="en-US" dirty="0" smtClean="0">
              <a:solidFill>
                <a:schemeClr val="tx2">
                  <a:satMod val="200000"/>
                </a:schemeClr>
              </a:solidFill>
            </a:endParaRPr>
          </a:p>
        </p:txBody>
      </p:sp>
      <p:sp>
        <p:nvSpPr>
          <p:cNvPr id="223235" name="Rectangle 3"/>
          <p:cNvSpPr>
            <a:spLocks noGrp="1" noChangeArrowheads="1"/>
          </p:cNvSpPr>
          <p:nvPr>
            <p:ph idx="1"/>
          </p:nvPr>
        </p:nvSpPr>
        <p:spPr/>
        <p:txBody>
          <a:bodyPr/>
          <a:lstStyle/>
          <a:p>
            <a:pPr eaLnBrk="1" hangingPunct="1">
              <a:lnSpc>
                <a:spcPct val="90000"/>
              </a:lnSpc>
              <a:buNone/>
            </a:pPr>
            <a:r>
              <a:rPr lang="en-US" sz="2400" dirty="0" smtClean="0">
                <a:solidFill>
                  <a:schemeClr val="tx2">
                    <a:lumMod val="75000"/>
                  </a:schemeClr>
                </a:solidFill>
              </a:rPr>
              <a:t>Language</a:t>
            </a:r>
            <a:r>
              <a:rPr lang="en-US" sz="2400" dirty="0" smtClean="0"/>
              <a:t> provides the categories through which social reality is understood</a:t>
            </a:r>
            <a:endParaRPr lang="en-CA" sz="2400" dirty="0" smtClean="0"/>
          </a:p>
          <a:p>
            <a:pPr eaLnBrk="1" hangingPunct="1">
              <a:lnSpc>
                <a:spcPct val="90000"/>
              </a:lnSpc>
              <a:buFont typeface="Wingdings" pitchFamily="2" charset="2"/>
              <a:buNone/>
            </a:pPr>
            <a:endParaRPr lang="en-CA" sz="2400" dirty="0" smtClean="0"/>
          </a:p>
          <a:p>
            <a:pPr eaLnBrk="1" hangingPunct="1">
              <a:lnSpc>
                <a:spcPct val="90000"/>
              </a:lnSpc>
              <a:buFont typeface="Wingdings" pitchFamily="2" charset="2"/>
              <a:buNone/>
            </a:pPr>
            <a:r>
              <a:rPr lang="en-CA" sz="2400" dirty="0" smtClean="0">
                <a:solidFill>
                  <a:schemeClr val="tx2">
                    <a:lumMod val="75000"/>
                  </a:schemeClr>
                </a:solidFill>
              </a:rPr>
              <a:t>Wade Davis </a:t>
            </a:r>
            <a:r>
              <a:rPr lang="en-CA" sz="2400" dirty="0" smtClean="0"/>
              <a:t>– Canadian born Anthropologist on Endangered Cultures</a:t>
            </a:r>
          </a:p>
          <a:p>
            <a:pPr eaLnBrk="1" hangingPunct="1">
              <a:lnSpc>
                <a:spcPct val="90000"/>
              </a:lnSpc>
              <a:buFont typeface="Wingdings" pitchFamily="2" charset="2"/>
              <a:buNone/>
            </a:pPr>
            <a:endParaRPr lang="en-CA" sz="2400" dirty="0" smtClean="0"/>
          </a:p>
          <a:p>
            <a:pPr eaLnBrk="1" hangingPunct="1">
              <a:lnSpc>
                <a:spcPct val="90000"/>
              </a:lnSpc>
              <a:buFont typeface="Wingdings" pitchFamily="2" charset="2"/>
              <a:buNone/>
            </a:pPr>
            <a:r>
              <a:rPr lang="en-CA" sz="2400" dirty="0" smtClean="0"/>
              <a:t>Ted.com – Ideas worth spreading</a:t>
            </a:r>
          </a:p>
          <a:p>
            <a:pPr eaLnBrk="1" hangingPunct="1">
              <a:lnSpc>
                <a:spcPct val="90000"/>
              </a:lnSpc>
              <a:buFont typeface="Wingdings" pitchFamily="2" charset="2"/>
              <a:buNone/>
            </a:pPr>
            <a:endParaRPr lang="en-CA" sz="2400" dirty="0" smtClean="0"/>
          </a:p>
          <a:p>
            <a:pPr eaLnBrk="1" hangingPunct="1">
              <a:lnSpc>
                <a:spcPct val="90000"/>
              </a:lnSpc>
              <a:buFont typeface="Wingdings" pitchFamily="2" charset="2"/>
              <a:buNone/>
            </a:pPr>
            <a:r>
              <a:rPr lang="en-CA" sz="2400" dirty="0" smtClean="0"/>
              <a:t>This video is on </a:t>
            </a:r>
            <a:r>
              <a:rPr lang="en-CA" sz="2400" i="1" dirty="0" err="1" smtClean="0">
                <a:solidFill>
                  <a:schemeClr val="tx2">
                    <a:lumMod val="75000"/>
                  </a:schemeClr>
                </a:solidFill>
              </a:rPr>
              <a:t>Ethnosphere</a:t>
            </a:r>
            <a:r>
              <a:rPr lang="en-CA" sz="2400" dirty="0" smtClean="0"/>
              <a:t> – A strong argument for cultural diversity</a:t>
            </a:r>
          </a:p>
          <a:p>
            <a:pPr eaLnBrk="1" hangingPunct="1">
              <a:lnSpc>
                <a:spcPct val="90000"/>
              </a:lnSpc>
              <a:buNone/>
            </a:pPr>
            <a:r>
              <a:rPr lang="en-CA" sz="2400" dirty="0" smtClean="0"/>
              <a:t>http://www.ted.com/talks/lang/eng/wade_davis_on_endangered_cultures.html</a:t>
            </a:r>
          </a:p>
          <a:p>
            <a:pPr eaLnBrk="1" hangingPunct="1">
              <a:lnSpc>
                <a:spcPct val="90000"/>
              </a:lnSpc>
              <a:buFont typeface="Wingdings" pitchFamily="2" charset="2"/>
              <a:buNone/>
            </a:pPr>
            <a:endParaRPr lang="en-US" sz="2400" dirty="0" smtClean="0"/>
          </a:p>
        </p:txBody>
      </p:sp>
      <p:sp>
        <p:nvSpPr>
          <p:cNvPr id="20484"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pPr>
              <a:buFontTx/>
              <a:buNone/>
            </a:pPr>
            <a:endParaRPr lang="en-US" dirty="0" smtClean="0"/>
          </a:p>
        </p:txBody>
      </p:sp>
      <p:sp>
        <p:nvSpPr>
          <p:cNvPr id="20485"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6194D420-C405-462E-A512-76403434EA66}" type="slidenum">
              <a:rPr lang="en-US" smtClean="0"/>
              <a:pPr/>
              <a:t>10</a:t>
            </a:fld>
            <a:endParaRPr lang="en-US"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3234">
                                            <p:txEl>
                                              <p:charRg st="4294967295" end="4294967295"/>
                                            </p:txEl>
                                          </p:spTgt>
                                        </p:tgtEl>
                                        <p:attrNameLst>
                                          <p:attrName>style.visibility</p:attrName>
                                        </p:attrNameLst>
                                      </p:cBhvr>
                                      <p:to>
                                        <p:strVal val="visible"/>
                                      </p:to>
                                    </p:set>
                                    <p:animEffect transition="in" filter="fade">
                                      <p:cBhvr>
                                        <p:cTn id="7" dur="2000"/>
                                        <p:tgtEl>
                                          <p:spTgt spid="223234">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4"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0098" name="Rectangle 2"/>
          <p:cNvSpPr>
            <a:spLocks noGrp="1" noChangeArrowheads="1"/>
          </p:cNvSpPr>
          <p:nvPr>
            <p:ph type="title"/>
          </p:nvPr>
        </p:nvSpPr>
        <p:spPr/>
        <p:txBody>
          <a:bodyPr/>
          <a:lstStyle/>
          <a:p>
            <a:pPr eaLnBrk="1" fontAlgn="auto" hangingPunct="1">
              <a:spcAft>
                <a:spcPts val="0"/>
              </a:spcAft>
              <a:defRPr/>
            </a:pPr>
            <a:r>
              <a:rPr lang="en-US" dirty="0" smtClean="0">
                <a:solidFill>
                  <a:schemeClr val="tx2">
                    <a:satMod val="200000"/>
                  </a:schemeClr>
                </a:solidFill>
              </a:rPr>
              <a:t>Globalization of Language = Globalization of Culture</a:t>
            </a:r>
            <a:endParaRPr lang="en-CA" dirty="0" smtClean="0">
              <a:solidFill>
                <a:schemeClr val="tx2">
                  <a:satMod val="200000"/>
                </a:schemeClr>
              </a:solidFill>
            </a:endParaRPr>
          </a:p>
        </p:txBody>
      </p:sp>
      <p:sp>
        <p:nvSpPr>
          <p:cNvPr id="260099" name="Rectangle 3"/>
          <p:cNvSpPr>
            <a:spLocks noGrp="1" noChangeArrowheads="1"/>
          </p:cNvSpPr>
          <p:nvPr>
            <p:ph idx="1"/>
          </p:nvPr>
        </p:nvSpPr>
        <p:spPr>
          <a:xfrm>
            <a:off x="533400" y="1981200"/>
            <a:ext cx="8153400" cy="4343400"/>
          </a:xfrm>
        </p:spPr>
        <p:txBody>
          <a:bodyPr/>
          <a:lstStyle/>
          <a:p>
            <a:pPr eaLnBrk="1" hangingPunct="1"/>
            <a:r>
              <a:rPr lang="en-US" sz="2800" b="1" dirty="0" smtClean="0">
                <a:solidFill>
                  <a:schemeClr val="tx2">
                    <a:lumMod val="75000"/>
                  </a:schemeClr>
                </a:solidFill>
              </a:rPr>
              <a:t>Globalization</a:t>
            </a:r>
            <a:r>
              <a:rPr lang="en-US" sz="2800" dirty="0" smtClean="0"/>
              <a:t>: T</a:t>
            </a:r>
            <a:r>
              <a:rPr lang="en-CA" sz="2800" dirty="0" smtClean="0"/>
              <a:t>he process by which formerly separate economies, states, and cultures are tied together and people become aware of their growing interdependence</a:t>
            </a:r>
          </a:p>
          <a:p>
            <a:pPr eaLnBrk="1" hangingPunct="1"/>
            <a:endParaRPr lang="en-CA" sz="1400" dirty="0" smtClean="0"/>
          </a:p>
          <a:p>
            <a:pPr eaLnBrk="1" hangingPunct="1"/>
            <a:r>
              <a:rPr lang="en-CA" sz="2800" dirty="0" smtClean="0"/>
              <a:t>One of most important roots of globalization is expansion of international trade and investment</a:t>
            </a:r>
          </a:p>
        </p:txBody>
      </p:sp>
      <p:sp>
        <p:nvSpPr>
          <p:cNvPr id="44036"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endParaRPr lang="en-US" dirty="0" smtClean="0"/>
          </a:p>
        </p:txBody>
      </p:sp>
      <p:sp>
        <p:nvSpPr>
          <p:cNvPr id="44037"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7B4E9AF7-8C42-447A-B6D0-4C8EBBDB632A}" type="slidenum">
              <a:rPr lang="en-US" smtClean="0"/>
              <a:pPr/>
              <a:t>11</a:t>
            </a:fld>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0098">
                                            <p:txEl>
                                              <p:charRg st="4294967295" end="4294967295"/>
                                            </p:txEl>
                                          </p:spTgt>
                                        </p:tgtEl>
                                        <p:attrNameLst>
                                          <p:attrName>style.visibility</p:attrName>
                                        </p:attrNameLst>
                                      </p:cBhvr>
                                      <p:to>
                                        <p:strVal val="visible"/>
                                      </p:to>
                                    </p:set>
                                    <p:animEffect transition="in" filter="fade">
                                      <p:cBhvr>
                                        <p:cTn id="7" dur="2000"/>
                                        <p:tgtEl>
                                          <p:spTgt spid="260098">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0099">
                                            <p:txEl>
                                              <p:pRg st="0" end="0"/>
                                            </p:txEl>
                                          </p:spTgt>
                                        </p:tgtEl>
                                        <p:attrNameLst>
                                          <p:attrName>style.visibility</p:attrName>
                                        </p:attrNameLst>
                                      </p:cBhvr>
                                      <p:to>
                                        <p:strVal val="visible"/>
                                      </p:to>
                                    </p:set>
                                    <p:animEffect transition="in" filter="wipe(left)">
                                      <p:cBhvr>
                                        <p:cTn id="12" dur="500"/>
                                        <p:tgtEl>
                                          <p:spTgt spid="26009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60099">
                                            <p:txEl>
                                              <p:pRg st="2" end="2"/>
                                            </p:txEl>
                                          </p:spTgt>
                                        </p:tgtEl>
                                        <p:attrNameLst>
                                          <p:attrName>style.visibility</p:attrName>
                                        </p:attrNameLst>
                                      </p:cBhvr>
                                      <p:to>
                                        <p:strVal val="visible"/>
                                      </p:to>
                                    </p:set>
                                    <p:animEffect transition="in" filter="wipe(left)">
                                      <p:cBhvr>
                                        <p:cTn id="17" dur="500"/>
                                        <p:tgtEl>
                                          <p:spTgt spid="2600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0098" grpId="0"/>
      <p:bldP spid="260099"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1122" name="Rectangle 2"/>
          <p:cNvSpPr>
            <a:spLocks noGrp="1" noChangeArrowheads="1"/>
          </p:cNvSpPr>
          <p:nvPr>
            <p:ph type="title"/>
          </p:nvPr>
        </p:nvSpPr>
        <p:spPr/>
        <p:txBody>
          <a:bodyPr/>
          <a:lstStyle/>
          <a:p>
            <a:pPr eaLnBrk="1" fontAlgn="auto" hangingPunct="1">
              <a:spcAft>
                <a:spcPts val="0"/>
              </a:spcAft>
              <a:defRPr/>
            </a:pPr>
            <a:r>
              <a:rPr lang="en-US" smtClean="0">
                <a:solidFill>
                  <a:schemeClr val="tx2">
                    <a:satMod val="200000"/>
                  </a:schemeClr>
                </a:solidFill>
              </a:rPr>
              <a:t>Globalization</a:t>
            </a:r>
            <a:endParaRPr lang="en-CA" smtClean="0">
              <a:solidFill>
                <a:schemeClr val="tx2">
                  <a:satMod val="200000"/>
                </a:schemeClr>
              </a:solidFill>
            </a:endParaRPr>
          </a:p>
        </p:txBody>
      </p:sp>
      <p:sp>
        <p:nvSpPr>
          <p:cNvPr id="261123" name="Rectangle 3"/>
          <p:cNvSpPr>
            <a:spLocks noGrp="1" noChangeArrowheads="1"/>
          </p:cNvSpPr>
          <p:nvPr>
            <p:ph idx="1"/>
          </p:nvPr>
        </p:nvSpPr>
        <p:spPr/>
        <p:txBody>
          <a:bodyPr/>
          <a:lstStyle/>
          <a:p>
            <a:pPr eaLnBrk="1" hangingPunct="1"/>
            <a:r>
              <a:rPr lang="en-CA" sz="2800" dirty="0" smtClean="0"/>
              <a:t>Consequences of globalization:</a:t>
            </a:r>
          </a:p>
          <a:p>
            <a:pPr eaLnBrk="1" hangingPunct="1">
              <a:buFont typeface="Wingdings" pitchFamily="2" charset="2"/>
              <a:buChar char="Ø"/>
            </a:pPr>
            <a:endParaRPr lang="en-CA" sz="500" dirty="0" smtClean="0"/>
          </a:p>
          <a:p>
            <a:pPr eaLnBrk="1" hangingPunct="1">
              <a:buFont typeface="Wingdings" pitchFamily="2" charset="2"/>
              <a:buChar char="Ø"/>
            </a:pPr>
            <a:r>
              <a:rPr lang="en-CA" sz="2800" dirty="0" smtClean="0">
                <a:solidFill>
                  <a:schemeClr val="tx2">
                    <a:lumMod val="75000"/>
                  </a:schemeClr>
                </a:solidFill>
              </a:rPr>
              <a:t>Destroys</a:t>
            </a:r>
            <a:r>
              <a:rPr lang="en-CA" sz="2800" dirty="0" smtClean="0"/>
              <a:t> political, economic, and cultural isolation by bringing people together in “global village” (McLuhan)</a:t>
            </a:r>
          </a:p>
          <a:p>
            <a:pPr eaLnBrk="1" hangingPunct="1">
              <a:buFont typeface="Wingdings" pitchFamily="2" charset="2"/>
              <a:buChar char="Ø"/>
            </a:pPr>
            <a:endParaRPr lang="en-CA" sz="1400" dirty="0" smtClean="0"/>
          </a:p>
          <a:p>
            <a:pPr eaLnBrk="1" hangingPunct="1">
              <a:buFont typeface="Wingdings" pitchFamily="2" charset="2"/>
              <a:buChar char="Ø"/>
            </a:pPr>
            <a:r>
              <a:rPr lang="en-CA" sz="2800" dirty="0" smtClean="0"/>
              <a:t>People </a:t>
            </a:r>
            <a:r>
              <a:rPr lang="en-CA" sz="2800" dirty="0" smtClean="0">
                <a:solidFill>
                  <a:schemeClr val="tx2">
                    <a:lumMod val="75000"/>
                  </a:schemeClr>
                </a:solidFill>
              </a:rPr>
              <a:t>less obliged</a:t>
            </a:r>
            <a:r>
              <a:rPr lang="en-CA" sz="2800" dirty="0" smtClean="0"/>
              <a:t> to accept culture into which they are born and freer to combine elements of culture from wide variety of historical periods and geographical settings</a:t>
            </a:r>
          </a:p>
        </p:txBody>
      </p:sp>
      <p:sp>
        <p:nvSpPr>
          <p:cNvPr id="45060"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r>
              <a:rPr lang="en-US" smtClean="0"/>
              <a:t>Copyright © 2010 by Nelson Education Limited</a:t>
            </a:r>
          </a:p>
        </p:txBody>
      </p:sp>
      <p:sp>
        <p:nvSpPr>
          <p:cNvPr id="45061"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74EF804D-E61E-4105-AF90-E00231C0DCDE}" type="slidenum">
              <a:rPr lang="en-US" smtClean="0"/>
              <a:pPr/>
              <a:t>12</a:t>
            </a:fld>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1122">
                                            <p:txEl>
                                              <p:charRg st="4294967295" end="4294967295"/>
                                            </p:txEl>
                                          </p:spTgt>
                                        </p:tgtEl>
                                        <p:attrNameLst>
                                          <p:attrName>style.visibility</p:attrName>
                                        </p:attrNameLst>
                                      </p:cBhvr>
                                      <p:to>
                                        <p:strVal val="visible"/>
                                      </p:to>
                                    </p:set>
                                    <p:animEffect transition="in" filter="fade">
                                      <p:cBhvr>
                                        <p:cTn id="7" dur="2000"/>
                                        <p:tgtEl>
                                          <p:spTgt spid="261122">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1123">
                                            <p:txEl>
                                              <p:pRg st="0" end="0"/>
                                            </p:txEl>
                                          </p:spTgt>
                                        </p:tgtEl>
                                        <p:attrNameLst>
                                          <p:attrName>style.visibility</p:attrName>
                                        </p:attrNameLst>
                                      </p:cBhvr>
                                      <p:to>
                                        <p:strVal val="visible"/>
                                      </p:to>
                                    </p:set>
                                    <p:animEffect transition="in" filter="wipe(left)">
                                      <p:cBhvr>
                                        <p:cTn id="12" dur="500"/>
                                        <p:tgtEl>
                                          <p:spTgt spid="26112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61123">
                                            <p:txEl>
                                              <p:pRg st="2" end="2"/>
                                            </p:txEl>
                                          </p:spTgt>
                                        </p:tgtEl>
                                        <p:attrNameLst>
                                          <p:attrName>style.visibility</p:attrName>
                                        </p:attrNameLst>
                                      </p:cBhvr>
                                      <p:to>
                                        <p:strVal val="visible"/>
                                      </p:to>
                                    </p:set>
                                    <p:animEffect transition="in" filter="wipe(left)">
                                      <p:cBhvr>
                                        <p:cTn id="17" dur="500"/>
                                        <p:tgtEl>
                                          <p:spTgt spid="26112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61123">
                                            <p:txEl>
                                              <p:pRg st="4" end="4"/>
                                            </p:txEl>
                                          </p:spTgt>
                                        </p:tgtEl>
                                        <p:attrNameLst>
                                          <p:attrName>style.visibility</p:attrName>
                                        </p:attrNameLst>
                                      </p:cBhvr>
                                      <p:to>
                                        <p:strVal val="visible"/>
                                      </p:to>
                                    </p:set>
                                    <p:animEffect transition="in" filter="wipe(left)">
                                      <p:cBhvr>
                                        <p:cTn id="22" dur="500"/>
                                        <p:tgtEl>
                                          <p:spTgt spid="2611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1122" grpId="0"/>
      <p:bldP spid="261123"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1602" name="Rectangle 2"/>
          <p:cNvSpPr>
            <a:spLocks noGrp="1" noChangeArrowheads="1"/>
          </p:cNvSpPr>
          <p:nvPr>
            <p:ph type="title"/>
          </p:nvPr>
        </p:nvSpPr>
        <p:spPr/>
        <p:txBody>
          <a:bodyPr/>
          <a:lstStyle/>
          <a:p>
            <a:pPr eaLnBrk="1" fontAlgn="auto" hangingPunct="1">
              <a:spcAft>
                <a:spcPts val="0"/>
              </a:spcAft>
              <a:defRPr/>
            </a:pPr>
            <a:r>
              <a:rPr lang="en-US" smtClean="0">
                <a:solidFill>
                  <a:schemeClr val="tx2">
                    <a:satMod val="200000"/>
                  </a:schemeClr>
                </a:solidFill>
              </a:rPr>
              <a:t>The Globalization of English</a:t>
            </a:r>
          </a:p>
        </p:txBody>
      </p:sp>
      <p:sp>
        <p:nvSpPr>
          <p:cNvPr id="281603" name="Rectangle 3"/>
          <p:cNvSpPr>
            <a:spLocks noGrp="1" noChangeArrowheads="1"/>
          </p:cNvSpPr>
          <p:nvPr>
            <p:ph idx="1"/>
          </p:nvPr>
        </p:nvSpPr>
        <p:spPr>
          <a:xfrm>
            <a:off x="457200" y="1905000"/>
            <a:ext cx="8305800" cy="4648200"/>
          </a:xfrm>
        </p:spPr>
        <p:txBody>
          <a:bodyPr/>
          <a:lstStyle/>
          <a:p>
            <a:pPr eaLnBrk="1" hangingPunct="1">
              <a:lnSpc>
                <a:spcPct val="90000"/>
              </a:lnSpc>
            </a:pPr>
            <a:r>
              <a:rPr lang="en-US" sz="3600" dirty="0" smtClean="0"/>
              <a:t>1600: English was mother tongue of between 4 and 7 million people</a:t>
            </a:r>
          </a:p>
          <a:p>
            <a:pPr eaLnBrk="1" hangingPunct="1">
              <a:lnSpc>
                <a:spcPct val="90000"/>
              </a:lnSpc>
            </a:pPr>
            <a:r>
              <a:rPr lang="en-US" sz="3600" dirty="0" smtClean="0"/>
              <a:t>Today: More than 1 billion people speak English worldwide (more than half as a second language)</a:t>
            </a:r>
          </a:p>
          <a:p>
            <a:pPr eaLnBrk="1" hangingPunct="1">
              <a:lnSpc>
                <a:spcPct val="90000"/>
              </a:lnSpc>
              <a:buFont typeface="Wingdings" pitchFamily="2" charset="2"/>
              <a:buChar char="Ø"/>
            </a:pPr>
            <a:r>
              <a:rPr lang="en-US" sz="3600" dirty="0" smtClean="0"/>
              <a:t>Consequence: Endangerment of several thousand languages worldwide and potential for </a:t>
            </a:r>
            <a:r>
              <a:rPr lang="en-US" sz="3600" dirty="0" smtClean="0">
                <a:solidFill>
                  <a:schemeClr val="tx2">
                    <a:lumMod val="75000"/>
                  </a:schemeClr>
                </a:solidFill>
              </a:rPr>
              <a:t>homogenization of cultures</a:t>
            </a:r>
          </a:p>
        </p:txBody>
      </p:sp>
      <p:sp>
        <p:nvSpPr>
          <p:cNvPr id="46084"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r>
              <a:rPr lang="en-US" smtClean="0"/>
              <a:t>Copyright © 2010 by Nelson Education Limited</a:t>
            </a:r>
          </a:p>
        </p:txBody>
      </p:sp>
      <p:sp>
        <p:nvSpPr>
          <p:cNvPr id="46085"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6042817C-CD7B-4D91-A2FD-B01D84EFC523}" type="slidenum">
              <a:rPr lang="en-US" smtClean="0"/>
              <a:pPr/>
              <a:t>13</a:t>
            </a:fld>
            <a:endParaRPr lang="en-US"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1602">
                                            <p:txEl>
                                              <p:charRg st="4294967295" end="4294967295"/>
                                            </p:txEl>
                                          </p:spTgt>
                                        </p:tgtEl>
                                        <p:attrNameLst>
                                          <p:attrName>style.visibility</p:attrName>
                                        </p:attrNameLst>
                                      </p:cBhvr>
                                      <p:to>
                                        <p:strVal val="visible"/>
                                      </p:to>
                                    </p:set>
                                    <p:animEffect transition="in" filter="fade">
                                      <p:cBhvr>
                                        <p:cTn id="7" dur="2000"/>
                                        <p:tgtEl>
                                          <p:spTgt spid="281602">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81603">
                                            <p:txEl>
                                              <p:pRg st="0" end="0"/>
                                            </p:txEl>
                                          </p:spTgt>
                                        </p:tgtEl>
                                        <p:attrNameLst>
                                          <p:attrName>style.visibility</p:attrName>
                                        </p:attrNameLst>
                                      </p:cBhvr>
                                      <p:to>
                                        <p:strVal val="visible"/>
                                      </p:to>
                                    </p:set>
                                    <p:animEffect transition="in" filter="wipe(left)">
                                      <p:cBhvr>
                                        <p:cTn id="12" dur="500"/>
                                        <p:tgtEl>
                                          <p:spTgt spid="28160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81603">
                                            <p:txEl>
                                              <p:pRg st="1" end="1"/>
                                            </p:txEl>
                                          </p:spTgt>
                                        </p:tgtEl>
                                        <p:attrNameLst>
                                          <p:attrName>style.visibility</p:attrName>
                                        </p:attrNameLst>
                                      </p:cBhvr>
                                      <p:to>
                                        <p:strVal val="visible"/>
                                      </p:to>
                                    </p:set>
                                    <p:animEffect transition="in" filter="wipe(left)">
                                      <p:cBhvr>
                                        <p:cTn id="17" dur="500"/>
                                        <p:tgtEl>
                                          <p:spTgt spid="28160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81603">
                                            <p:txEl>
                                              <p:pRg st="2" end="2"/>
                                            </p:txEl>
                                          </p:spTgt>
                                        </p:tgtEl>
                                        <p:attrNameLst>
                                          <p:attrName>style.visibility</p:attrName>
                                        </p:attrNameLst>
                                      </p:cBhvr>
                                      <p:to>
                                        <p:strVal val="visible"/>
                                      </p:to>
                                    </p:set>
                                    <p:animEffect transition="in" filter="wipe(left)">
                                      <p:cBhvr>
                                        <p:cTn id="22" dur="500"/>
                                        <p:tgtEl>
                                          <p:spTgt spid="28160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602" grpId="0"/>
      <p:bldP spid="281603"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1602" name="Rectangle 2"/>
          <p:cNvSpPr>
            <a:spLocks noGrp="1" noChangeArrowheads="1"/>
          </p:cNvSpPr>
          <p:nvPr>
            <p:ph type="title"/>
          </p:nvPr>
        </p:nvSpPr>
        <p:spPr/>
        <p:txBody>
          <a:bodyPr/>
          <a:lstStyle/>
          <a:p>
            <a:pPr eaLnBrk="1" fontAlgn="auto" hangingPunct="1">
              <a:spcAft>
                <a:spcPts val="0"/>
              </a:spcAft>
              <a:defRPr/>
            </a:pPr>
            <a:r>
              <a:rPr lang="en-US" dirty="0" smtClean="0">
                <a:solidFill>
                  <a:schemeClr val="tx2">
                    <a:satMod val="200000"/>
                  </a:schemeClr>
                </a:solidFill>
              </a:rPr>
              <a:t>Homogenization of Cultures</a:t>
            </a:r>
          </a:p>
        </p:txBody>
      </p:sp>
      <p:pic>
        <p:nvPicPr>
          <p:cNvPr id="2" name="Content Placeholder 1"/>
          <p:cNvPicPr>
            <a:picLocks noGrp="1" noChangeAspect="1"/>
          </p:cNvPicPr>
          <p:nvPr>
            <p:ph idx="1"/>
          </p:nvPr>
        </p:nvPicPr>
        <p:blipFill>
          <a:blip r:embed="rId3" cstate="print">
            <a:extLst>
              <a:ext uri="{28A0092B-C50C-407E-A947-70E740481C1C}">
                <a14:useLocalDpi xmlns:a14="http://schemas.microsoft.com/office/drawing/2010/main" xmlns="" val="0"/>
              </a:ext>
            </a:extLst>
          </a:blip>
          <a:stretch>
            <a:fillRect/>
          </a:stretch>
        </p:blipFill>
        <p:spPr>
          <a:xfrm>
            <a:off x="3124200" y="2057400"/>
            <a:ext cx="3143250" cy="4029075"/>
          </a:xfrm>
        </p:spPr>
      </p:pic>
      <p:sp>
        <p:nvSpPr>
          <p:cNvPr id="46084"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endParaRPr lang="en-US" dirty="0" smtClean="0"/>
          </a:p>
        </p:txBody>
      </p:sp>
      <p:sp>
        <p:nvSpPr>
          <p:cNvPr id="46085"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6042817C-CD7B-4D91-A2FD-B01D84EFC523}" type="slidenum">
              <a:rPr lang="en-US" smtClean="0"/>
              <a:pPr/>
              <a:t>14</a:t>
            </a:fld>
            <a:endParaRPr lang="en-US" smtClean="0"/>
          </a:p>
        </p:txBody>
      </p:sp>
    </p:spTree>
    <p:extLst>
      <p:ext uri="{BB962C8B-B14F-4D97-AF65-F5344CB8AC3E}">
        <p14:creationId xmlns:p14="http://schemas.microsoft.com/office/powerpoint/2010/main" xmlns="" val="353237770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1602">
                                            <p:txEl>
                                              <p:charRg st="4294967295" end="4294967295"/>
                                            </p:txEl>
                                          </p:spTgt>
                                        </p:tgtEl>
                                        <p:attrNameLst>
                                          <p:attrName>style.visibility</p:attrName>
                                        </p:attrNameLst>
                                      </p:cBhvr>
                                      <p:to>
                                        <p:strVal val="visible"/>
                                      </p:to>
                                    </p:set>
                                    <p:animEffect transition="in" filter="fade">
                                      <p:cBhvr>
                                        <p:cTn id="7" dur="2000"/>
                                        <p:tgtEl>
                                          <p:spTgt spid="281602">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602"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p:txBody>
          <a:bodyPr/>
          <a:lstStyle/>
          <a:p>
            <a:pPr eaLnBrk="1" fontAlgn="auto" hangingPunct="1">
              <a:spcAft>
                <a:spcPts val="0"/>
              </a:spcAft>
              <a:defRPr/>
            </a:pPr>
            <a:r>
              <a:rPr lang="en-US" dirty="0" smtClean="0">
                <a:solidFill>
                  <a:schemeClr val="tx2">
                    <a:satMod val="200000"/>
                  </a:schemeClr>
                </a:solidFill>
              </a:rPr>
              <a:t>Culture and Power</a:t>
            </a:r>
          </a:p>
        </p:txBody>
      </p:sp>
      <p:sp>
        <p:nvSpPr>
          <p:cNvPr id="223235" name="Rectangle 3"/>
          <p:cNvSpPr>
            <a:spLocks noGrp="1" noChangeArrowheads="1"/>
          </p:cNvSpPr>
          <p:nvPr>
            <p:ph idx="1"/>
          </p:nvPr>
        </p:nvSpPr>
        <p:spPr/>
        <p:txBody>
          <a:bodyPr/>
          <a:lstStyle/>
          <a:p>
            <a:pPr eaLnBrk="1" hangingPunct="1">
              <a:lnSpc>
                <a:spcPct val="90000"/>
              </a:lnSpc>
              <a:buNone/>
            </a:pPr>
            <a:r>
              <a:rPr lang="en-US" sz="2200" dirty="0" smtClean="0">
                <a:solidFill>
                  <a:schemeClr val="tx2">
                    <a:lumMod val="75000"/>
                  </a:schemeClr>
                </a:solidFill>
              </a:rPr>
              <a:t>Dominant Culture </a:t>
            </a:r>
            <a:r>
              <a:rPr lang="en-US" sz="2200" dirty="0" smtClean="0"/>
              <a:t>is the culture of the most powerful group in society. It is the cultural form that receives most support from major institutions and constitutes the major belief system</a:t>
            </a:r>
          </a:p>
          <a:p>
            <a:pPr eaLnBrk="1" hangingPunct="1">
              <a:lnSpc>
                <a:spcPct val="90000"/>
              </a:lnSpc>
              <a:buNone/>
            </a:pPr>
            <a:endParaRPr lang="en-US" sz="2200" dirty="0" smtClean="0"/>
          </a:p>
          <a:p>
            <a:pPr eaLnBrk="1" hangingPunct="1">
              <a:lnSpc>
                <a:spcPct val="90000"/>
              </a:lnSpc>
              <a:buNone/>
            </a:pPr>
            <a:r>
              <a:rPr lang="en-US" sz="2200" dirty="0" smtClean="0">
                <a:solidFill>
                  <a:schemeClr val="tx2">
                    <a:lumMod val="75000"/>
                  </a:schemeClr>
                </a:solidFill>
              </a:rPr>
              <a:t>Popular Culture </a:t>
            </a:r>
            <a:r>
              <a:rPr lang="en-US" sz="2200" dirty="0" smtClean="0"/>
              <a:t>comprises the beliefs, practices, and objects mass-produced and mass distributed, such as popular music and films, mass-marketed books and magazines, large-circulation newspaper and increasingly the Internet (71h of media per week)</a:t>
            </a:r>
          </a:p>
          <a:p>
            <a:pPr eaLnBrk="1" hangingPunct="1">
              <a:lnSpc>
                <a:spcPct val="90000"/>
              </a:lnSpc>
              <a:buNone/>
            </a:pPr>
            <a:endParaRPr lang="en-US" sz="2200" dirty="0" smtClean="0"/>
          </a:p>
          <a:p>
            <a:pPr eaLnBrk="1" hangingPunct="1">
              <a:lnSpc>
                <a:spcPct val="90000"/>
              </a:lnSpc>
              <a:buFontTx/>
              <a:buChar char="-"/>
            </a:pPr>
            <a:r>
              <a:rPr lang="en-US" sz="2200" dirty="0" smtClean="0"/>
              <a:t>Enormous power to share public opinion and behavior</a:t>
            </a:r>
          </a:p>
          <a:p>
            <a:pPr eaLnBrk="1" hangingPunct="1">
              <a:lnSpc>
                <a:spcPct val="90000"/>
              </a:lnSpc>
              <a:buFontTx/>
              <a:buChar char="-"/>
            </a:pPr>
            <a:r>
              <a:rPr lang="en-US" sz="2200" dirty="0" smtClean="0"/>
              <a:t>Shapes people’s perception and awareness of social issues</a:t>
            </a:r>
          </a:p>
          <a:p>
            <a:pPr eaLnBrk="1" hangingPunct="1">
              <a:lnSpc>
                <a:spcPct val="90000"/>
              </a:lnSpc>
              <a:buFontTx/>
              <a:buChar char="-"/>
            </a:pPr>
            <a:r>
              <a:rPr lang="en-US" sz="2200" dirty="0" smtClean="0"/>
              <a:t>Promotes narrow definition of who people are and what they can be (Body, Race, Gender, Sex, etc)</a:t>
            </a:r>
          </a:p>
        </p:txBody>
      </p:sp>
      <p:sp>
        <p:nvSpPr>
          <p:cNvPr id="20484"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pPr>
              <a:buFontTx/>
              <a:buNone/>
            </a:pPr>
            <a:endParaRPr lang="en-US" dirty="0" smtClean="0"/>
          </a:p>
        </p:txBody>
      </p:sp>
      <p:sp>
        <p:nvSpPr>
          <p:cNvPr id="20485"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6194D420-C405-462E-A512-76403434EA66}" type="slidenum">
              <a:rPr lang="en-US" smtClean="0"/>
              <a:pPr/>
              <a:t>15</a:t>
            </a:fld>
            <a:endParaRPr lang="en-US"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3234">
                                            <p:txEl>
                                              <p:charRg st="4294967295" end="4294967295"/>
                                            </p:txEl>
                                          </p:spTgt>
                                        </p:tgtEl>
                                        <p:attrNameLst>
                                          <p:attrName>style.visibility</p:attrName>
                                        </p:attrNameLst>
                                      </p:cBhvr>
                                      <p:to>
                                        <p:strVal val="visible"/>
                                      </p:to>
                                    </p:set>
                                    <p:animEffect transition="in" filter="fade">
                                      <p:cBhvr>
                                        <p:cTn id="7" dur="2000"/>
                                        <p:tgtEl>
                                          <p:spTgt spid="223234">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4"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3890" name="Rectangle 2"/>
          <p:cNvSpPr>
            <a:spLocks noGrp="1" noChangeArrowheads="1"/>
          </p:cNvSpPr>
          <p:nvPr>
            <p:ph type="title"/>
          </p:nvPr>
        </p:nvSpPr>
        <p:spPr/>
        <p:txBody>
          <a:bodyPr/>
          <a:lstStyle/>
          <a:p>
            <a:pPr eaLnBrk="1" fontAlgn="auto" hangingPunct="1">
              <a:spcAft>
                <a:spcPts val="0"/>
              </a:spcAft>
              <a:defRPr/>
            </a:pPr>
            <a:r>
              <a:rPr lang="en-US" smtClean="0">
                <a:solidFill>
                  <a:schemeClr val="tx2">
                    <a:satMod val="200000"/>
                  </a:schemeClr>
                </a:solidFill>
              </a:rPr>
              <a:t>Consumerism</a:t>
            </a:r>
          </a:p>
        </p:txBody>
      </p:sp>
      <p:sp>
        <p:nvSpPr>
          <p:cNvPr id="293891" name="Rectangle 3"/>
          <p:cNvSpPr>
            <a:spLocks noGrp="1" noChangeArrowheads="1"/>
          </p:cNvSpPr>
          <p:nvPr>
            <p:ph idx="1"/>
          </p:nvPr>
        </p:nvSpPr>
        <p:spPr>
          <a:xfrm>
            <a:off x="304800" y="1905000"/>
            <a:ext cx="8458200" cy="4724400"/>
          </a:xfrm>
        </p:spPr>
        <p:txBody>
          <a:bodyPr/>
          <a:lstStyle/>
          <a:p>
            <a:pPr marL="660400" indent="-660400" eaLnBrk="1" hangingPunct="1">
              <a:lnSpc>
                <a:spcPct val="110000"/>
              </a:lnSpc>
              <a:buNone/>
            </a:pPr>
            <a:r>
              <a:rPr lang="en-CA" sz="2400" b="1" dirty="0" smtClean="0">
                <a:solidFill>
                  <a:schemeClr val="tx2">
                    <a:lumMod val="75000"/>
                  </a:schemeClr>
                </a:solidFill>
              </a:rPr>
              <a:t>	Consumerism</a:t>
            </a:r>
            <a:r>
              <a:rPr lang="en-CA" sz="2400" dirty="0" smtClean="0"/>
              <a:t>: Tendency to define ourselves in terms of goods we purchase (e.g., we are what we wear, drive, etc.)</a:t>
            </a:r>
          </a:p>
          <a:p>
            <a:pPr marL="660400" indent="-660400" eaLnBrk="1" hangingPunct="1">
              <a:lnSpc>
                <a:spcPct val="110000"/>
              </a:lnSpc>
            </a:pPr>
            <a:endParaRPr lang="en-CA" sz="1200" dirty="0" smtClean="0"/>
          </a:p>
          <a:p>
            <a:pPr marL="660400" indent="-660400" eaLnBrk="1" hangingPunct="1">
              <a:lnSpc>
                <a:spcPct val="110000"/>
              </a:lnSpc>
            </a:pPr>
            <a:r>
              <a:rPr lang="en-CA" sz="2400" dirty="0" smtClean="0"/>
              <a:t>Consumers motivated to make purchases because of bombardment of advertising in form of North America’s “shop-till-you-drop” lifestyle </a:t>
            </a:r>
          </a:p>
          <a:p>
            <a:pPr marL="660400" indent="-660400" eaLnBrk="1" hangingPunct="1">
              <a:lnSpc>
                <a:spcPct val="90000"/>
              </a:lnSpc>
            </a:pPr>
            <a:endParaRPr lang="en-CA" sz="800" dirty="0" smtClean="0"/>
          </a:p>
          <a:p>
            <a:pPr marL="660400" indent="-660400" eaLnBrk="1" hangingPunct="1">
              <a:lnSpc>
                <a:spcPct val="90000"/>
              </a:lnSpc>
              <a:buFont typeface="Wingdings" pitchFamily="2" charset="2"/>
              <a:buChar char="Ø"/>
            </a:pPr>
            <a:r>
              <a:rPr lang="en-CA" sz="2400" dirty="0" smtClean="0"/>
              <a:t>Can also choose to buy items that help define us as members of particular </a:t>
            </a:r>
            <a:r>
              <a:rPr lang="en-CA" sz="2400" b="1" dirty="0" smtClean="0">
                <a:solidFill>
                  <a:schemeClr val="tx2">
                    <a:lumMod val="75000"/>
                  </a:schemeClr>
                </a:solidFill>
              </a:rPr>
              <a:t>subculture</a:t>
            </a:r>
            <a:r>
              <a:rPr lang="en-CA" sz="2400" dirty="0" smtClean="0"/>
              <a:t>: Adherents of a set of distinctive values, norms, and practices within a larger culture</a:t>
            </a:r>
          </a:p>
        </p:txBody>
      </p:sp>
      <p:sp>
        <p:nvSpPr>
          <p:cNvPr id="54276"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r>
              <a:rPr lang="en-US" smtClean="0"/>
              <a:t>Copyright © 2010 by Nelson Education Limited</a:t>
            </a:r>
          </a:p>
        </p:txBody>
      </p:sp>
      <p:sp>
        <p:nvSpPr>
          <p:cNvPr id="54277"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4E9D0267-9949-4F26-A997-0547C7E9EAAE}" type="slidenum">
              <a:rPr lang="en-US" smtClean="0"/>
              <a:pPr/>
              <a:t>16</a:t>
            </a:fld>
            <a:endParaRPr lang="en-US" smtClean="0"/>
          </a:p>
        </p:txBody>
      </p:sp>
      <p:pic>
        <p:nvPicPr>
          <p:cNvPr id="54278" name="Picture 6" descr="C03_p01_pg092.jpg"/>
          <p:cNvPicPr>
            <a:picLocks noChangeAspect="1"/>
          </p:cNvPicPr>
          <p:nvPr/>
        </p:nvPicPr>
        <p:blipFill>
          <a:blip r:embed="rId3" cstate="print"/>
          <a:srcRect b="6947"/>
          <a:stretch>
            <a:fillRect/>
          </a:stretch>
        </p:blipFill>
        <p:spPr bwMode="auto">
          <a:xfrm>
            <a:off x="5486400" y="0"/>
            <a:ext cx="3657600" cy="18288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3890">
                                            <p:txEl>
                                              <p:charRg st="4294967295" end="4294967295"/>
                                            </p:txEl>
                                          </p:spTgt>
                                        </p:tgtEl>
                                        <p:attrNameLst>
                                          <p:attrName>style.visibility</p:attrName>
                                        </p:attrNameLst>
                                      </p:cBhvr>
                                      <p:to>
                                        <p:strVal val="visible"/>
                                      </p:to>
                                    </p:set>
                                    <p:animEffect transition="in" filter="fade">
                                      <p:cBhvr>
                                        <p:cTn id="7" dur="2000"/>
                                        <p:tgtEl>
                                          <p:spTgt spid="293890">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93891">
                                            <p:txEl>
                                              <p:pRg st="0" end="0"/>
                                            </p:txEl>
                                          </p:spTgt>
                                        </p:tgtEl>
                                        <p:attrNameLst>
                                          <p:attrName>style.visibility</p:attrName>
                                        </p:attrNameLst>
                                      </p:cBhvr>
                                      <p:to>
                                        <p:strVal val="visible"/>
                                      </p:to>
                                    </p:set>
                                    <p:animEffect transition="in" filter="wipe(left)">
                                      <p:cBhvr>
                                        <p:cTn id="12" dur="500"/>
                                        <p:tgtEl>
                                          <p:spTgt spid="29389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93891">
                                            <p:txEl>
                                              <p:pRg st="2" end="2"/>
                                            </p:txEl>
                                          </p:spTgt>
                                        </p:tgtEl>
                                        <p:attrNameLst>
                                          <p:attrName>style.visibility</p:attrName>
                                        </p:attrNameLst>
                                      </p:cBhvr>
                                      <p:to>
                                        <p:strVal val="visible"/>
                                      </p:to>
                                    </p:set>
                                    <p:animEffect transition="in" filter="wipe(left)">
                                      <p:cBhvr>
                                        <p:cTn id="17" dur="500"/>
                                        <p:tgtEl>
                                          <p:spTgt spid="29389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93891">
                                            <p:txEl>
                                              <p:pRg st="4" end="4"/>
                                            </p:txEl>
                                          </p:spTgt>
                                        </p:tgtEl>
                                        <p:attrNameLst>
                                          <p:attrName>style.visibility</p:attrName>
                                        </p:attrNameLst>
                                      </p:cBhvr>
                                      <p:to>
                                        <p:strVal val="visible"/>
                                      </p:to>
                                    </p:set>
                                    <p:animEffect transition="in" filter="wipe(left)">
                                      <p:cBhvr>
                                        <p:cTn id="22" dur="500"/>
                                        <p:tgtEl>
                                          <p:spTgt spid="29389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3890" grpId="0"/>
      <p:bldP spid="293891"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4914" name="Rectangle 2"/>
          <p:cNvSpPr>
            <a:spLocks noGrp="1" noChangeArrowheads="1"/>
          </p:cNvSpPr>
          <p:nvPr>
            <p:ph type="title"/>
          </p:nvPr>
        </p:nvSpPr>
        <p:spPr/>
        <p:txBody>
          <a:bodyPr/>
          <a:lstStyle/>
          <a:p>
            <a:pPr eaLnBrk="1" fontAlgn="auto" hangingPunct="1">
              <a:spcAft>
                <a:spcPts val="0"/>
              </a:spcAft>
              <a:defRPr/>
            </a:pPr>
            <a:r>
              <a:rPr lang="en-US" dirty="0" smtClean="0">
                <a:solidFill>
                  <a:schemeClr val="tx2">
                    <a:satMod val="200000"/>
                  </a:schemeClr>
                </a:solidFill>
              </a:rPr>
              <a:t>Taming Counterculture and Subculture</a:t>
            </a:r>
          </a:p>
        </p:txBody>
      </p:sp>
      <p:sp>
        <p:nvSpPr>
          <p:cNvPr id="294915" name="Rectangle 3"/>
          <p:cNvSpPr>
            <a:spLocks noGrp="1" noChangeArrowheads="1"/>
          </p:cNvSpPr>
          <p:nvPr>
            <p:ph idx="1"/>
          </p:nvPr>
        </p:nvSpPr>
        <p:spPr/>
        <p:txBody>
          <a:bodyPr/>
          <a:lstStyle/>
          <a:p>
            <a:pPr eaLnBrk="1" hangingPunct="1">
              <a:lnSpc>
                <a:spcPct val="90000"/>
              </a:lnSpc>
            </a:pPr>
            <a:r>
              <a:rPr lang="en-US" sz="2400" dirty="0" smtClean="0"/>
              <a:t>Consumerism is remarkably effective at taming </a:t>
            </a:r>
            <a:r>
              <a:rPr lang="en-US" sz="2400" b="1" dirty="0" smtClean="0">
                <a:solidFill>
                  <a:schemeClr val="tx2">
                    <a:lumMod val="75000"/>
                  </a:schemeClr>
                </a:solidFill>
              </a:rPr>
              <a:t>countercultures</a:t>
            </a:r>
            <a:r>
              <a:rPr lang="en-US" sz="2400" dirty="0" smtClean="0"/>
              <a:t>: Subversive subcultures that oppose dominant values and seek to replace them</a:t>
            </a:r>
          </a:p>
          <a:p>
            <a:pPr eaLnBrk="1" hangingPunct="1">
              <a:lnSpc>
                <a:spcPct val="90000"/>
              </a:lnSpc>
              <a:buFont typeface="Wingdings" pitchFamily="2" charset="2"/>
              <a:buChar char="Ø"/>
            </a:pPr>
            <a:r>
              <a:rPr lang="en-US" sz="2400" dirty="0" smtClean="0"/>
              <a:t>Examples: Hippies of 1960s, and environmentalists today</a:t>
            </a:r>
          </a:p>
          <a:p>
            <a:pPr eaLnBrk="1" hangingPunct="1">
              <a:lnSpc>
                <a:spcPct val="90000"/>
              </a:lnSpc>
            </a:pPr>
            <a:endParaRPr lang="en-US" sz="1600" dirty="0" smtClean="0"/>
          </a:p>
          <a:p>
            <a:pPr eaLnBrk="1" hangingPunct="1">
              <a:lnSpc>
                <a:spcPct val="90000"/>
              </a:lnSpc>
            </a:pPr>
            <a:r>
              <a:rPr lang="en-US" sz="2400" dirty="0" smtClean="0"/>
              <a:t>Consumerism acts as </a:t>
            </a:r>
            <a:r>
              <a:rPr lang="en-US" sz="2400" dirty="0" smtClean="0">
                <a:solidFill>
                  <a:schemeClr val="tx2">
                    <a:lumMod val="75000"/>
                  </a:schemeClr>
                </a:solidFill>
              </a:rPr>
              <a:t>social control mechanism</a:t>
            </a:r>
            <a:r>
              <a:rPr lang="en-US" sz="2400" dirty="0" smtClean="0"/>
              <a:t> that normally prevents countercultures from disrupting social order</a:t>
            </a:r>
          </a:p>
          <a:p>
            <a:pPr eaLnBrk="1" hangingPunct="1">
              <a:lnSpc>
                <a:spcPct val="90000"/>
              </a:lnSpc>
              <a:buFont typeface="Wingdings" pitchFamily="2" charset="2"/>
              <a:buChar char="Ø"/>
            </a:pPr>
            <a:r>
              <a:rPr lang="en-US" sz="2400" dirty="0" smtClean="0"/>
              <a:t>Accomplishes this by (</a:t>
            </a:r>
            <a:r>
              <a:rPr lang="en-US" sz="2400" dirty="0" err="1" smtClean="0"/>
              <a:t>i</a:t>
            </a:r>
            <a:r>
              <a:rPr lang="en-US" sz="2400" dirty="0" smtClean="0"/>
              <a:t>) transforming deviations from mainstream culture into means of making money, and (ii) by enticing rebels to become entrepreneurs</a:t>
            </a:r>
          </a:p>
          <a:p>
            <a:pPr eaLnBrk="1" hangingPunct="1">
              <a:lnSpc>
                <a:spcPct val="90000"/>
              </a:lnSpc>
              <a:buFont typeface="Wingdings" pitchFamily="2" charset="2"/>
              <a:buChar char="Ø"/>
            </a:pPr>
            <a:endParaRPr lang="en-US" sz="2400" dirty="0" smtClean="0"/>
          </a:p>
          <a:p>
            <a:pPr eaLnBrk="1" hangingPunct="1">
              <a:lnSpc>
                <a:spcPct val="90000"/>
              </a:lnSpc>
              <a:buFont typeface="Wingdings" pitchFamily="2" charset="2"/>
              <a:buChar char="Ø"/>
            </a:pPr>
            <a:endParaRPr lang="en-US" sz="2400" dirty="0" smtClean="0"/>
          </a:p>
          <a:p>
            <a:pPr eaLnBrk="1" hangingPunct="1">
              <a:lnSpc>
                <a:spcPct val="90000"/>
              </a:lnSpc>
              <a:buFont typeface="Wingdings" pitchFamily="2" charset="2"/>
              <a:buChar char="Ø"/>
            </a:pPr>
            <a:endParaRPr lang="en-US" sz="2400" dirty="0" smtClean="0"/>
          </a:p>
        </p:txBody>
      </p:sp>
      <p:sp>
        <p:nvSpPr>
          <p:cNvPr id="55300"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endParaRPr lang="en-US" dirty="0" smtClean="0"/>
          </a:p>
        </p:txBody>
      </p:sp>
      <p:sp>
        <p:nvSpPr>
          <p:cNvPr id="55301"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4499E1A9-6B83-4D00-86DB-BF15ED37211C}" type="slidenum">
              <a:rPr lang="en-US" smtClean="0"/>
              <a:pPr/>
              <a:t>17</a:t>
            </a:fld>
            <a:endParaRPr lang="en-US"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4914">
                                            <p:txEl>
                                              <p:charRg st="4294967295" end="4294967295"/>
                                            </p:txEl>
                                          </p:spTgt>
                                        </p:tgtEl>
                                        <p:attrNameLst>
                                          <p:attrName>style.visibility</p:attrName>
                                        </p:attrNameLst>
                                      </p:cBhvr>
                                      <p:to>
                                        <p:strVal val="visible"/>
                                      </p:to>
                                    </p:set>
                                    <p:animEffect transition="in" filter="fade">
                                      <p:cBhvr>
                                        <p:cTn id="7" dur="2000"/>
                                        <p:tgtEl>
                                          <p:spTgt spid="294914">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94915">
                                            <p:txEl>
                                              <p:pRg st="0" end="0"/>
                                            </p:txEl>
                                          </p:spTgt>
                                        </p:tgtEl>
                                        <p:attrNameLst>
                                          <p:attrName>style.visibility</p:attrName>
                                        </p:attrNameLst>
                                      </p:cBhvr>
                                      <p:to>
                                        <p:strVal val="visible"/>
                                      </p:to>
                                    </p:set>
                                    <p:animEffect transition="in" filter="wipe(left)">
                                      <p:cBhvr>
                                        <p:cTn id="12" dur="500"/>
                                        <p:tgtEl>
                                          <p:spTgt spid="29491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94915">
                                            <p:txEl>
                                              <p:pRg st="1" end="1"/>
                                            </p:txEl>
                                          </p:spTgt>
                                        </p:tgtEl>
                                        <p:attrNameLst>
                                          <p:attrName>style.visibility</p:attrName>
                                        </p:attrNameLst>
                                      </p:cBhvr>
                                      <p:to>
                                        <p:strVal val="visible"/>
                                      </p:to>
                                    </p:set>
                                    <p:animEffect transition="in" filter="wipe(left)">
                                      <p:cBhvr>
                                        <p:cTn id="17" dur="500"/>
                                        <p:tgtEl>
                                          <p:spTgt spid="29491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94915">
                                            <p:txEl>
                                              <p:pRg st="3" end="3"/>
                                            </p:txEl>
                                          </p:spTgt>
                                        </p:tgtEl>
                                        <p:attrNameLst>
                                          <p:attrName>style.visibility</p:attrName>
                                        </p:attrNameLst>
                                      </p:cBhvr>
                                      <p:to>
                                        <p:strVal val="visible"/>
                                      </p:to>
                                    </p:set>
                                    <p:animEffect transition="in" filter="wipe(left)">
                                      <p:cBhvr>
                                        <p:cTn id="22" dur="500"/>
                                        <p:tgtEl>
                                          <p:spTgt spid="29491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94915">
                                            <p:txEl>
                                              <p:pRg st="4" end="4"/>
                                            </p:txEl>
                                          </p:spTgt>
                                        </p:tgtEl>
                                        <p:attrNameLst>
                                          <p:attrName>style.visibility</p:attrName>
                                        </p:attrNameLst>
                                      </p:cBhvr>
                                      <p:to>
                                        <p:strVal val="visible"/>
                                      </p:to>
                                    </p:set>
                                    <p:animEffect transition="in" filter="wipe(left)">
                                      <p:cBhvr>
                                        <p:cTn id="27" dur="500"/>
                                        <p:tgtEl>
                                          <p:spTgt spid="2949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4" grpId="0"/>
      <p:bldP spid="294915"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4978" name="Rectangle 2"/>
          <p:cNvSpPr>
            <a:spLocks noGrp="1" noChangeArrowheads="1"/>
          </p:cNvSpPr>
          <p:nvPr>
            <p:ph type="title"/>
          </p:nvPr>
        </p:nvSpPr>
        <p:spPr/>
        <p:txBody>
          <a:bodyPr/>
          <a:lstStyle/>
          <a:p>
            <a:pPr eaLnBrk="1" fontAlgn="auto" hangingPunct="1">
              <a:spcAft>
                <a:spcPts val="0"/>
              </a:spcAft>
              <a:defRPr/>
            </a:pPr>
            <a:r>
              <a:rPr lang="en-US" dirty="0" smtClean="0">
                <a:solidFill>
                  <a:schemeClr val="tx2">
                    <a:satMod val="200000"/>
                  </a:schemeClr>
                </a:solidFill>
              </a:rPr>
              <a:t>Two Faces of Culture</a:t>
            </a:r>
            <a:endParaRPr lang="en-CA" dirty="0" smtClean="0">
              <a:solidFill>
                <a:schemeClr val="tx2">
                  <a:satMod val="200000"/>
                </a:schemeClr>
              </a:solidFill>
            </a:endParaRPr>
          </a:p>
        </p:txBody>
      </p:sp>
      <p:sp>
        <p:nvSpPr>
          <p:cNvPr id="254979" name="Rectangle 3"/>
          <p:cNvSpPr>
            <a:spLocks noGrp="1" noChangeArrowheads="1"/>
          </p:cNvSpPr>
          <p:nvPr>
            <p:ph idx="1"/>
          </p:nvPr>
        </p:nvSpPr>
        <p:spPr>
          <a:xfrm>
            <a:off x="457200" y="1905000"/>
            <a:ext cx="8077200" cy="4495800"/>
          </a:xfrm>
        </p:spPr>
        <p:txBody>
          <a:bodyPr/>
          <a:lstStyle/>
          <a:p>
            <a:pPr eaLnBrk="1" hangingPunct="1"/>
            <a:r>
              <a:rPr lang="en-US" sz="4400" dirty="0" smtClean="0"/>
              <a:t>Culture as </a:t>
            </a:r>
            <a:r>
              <a:rPr lang="en-US" sz="4400" dirty="0" smtClean="0">
                <a:solidFill>
                  <a:schemeClr val="tx2">
                    <a:lumMod val="75000"/>
                  </a:schemeClr>
                </a:solidFill>
              </a:rPr>
              <a:t>constraining</a:t>
            </a:r>
            <a:r>
              <a:rPr lang="en-US" sz="4400" dirty="0" smtClean="0"/>
              <a:t> influence which limits certain amount of our choices</a:t>
            </a:r>
          </a:p>
          <a:p>
            <a:pPr eaLnBrk="1" hangingPunct="1"/>
            <a:endParaRPr lang="en-US" sz="4400" dirty="0" smtClean="0"/>
          </a:p>
          <a:p>
            <a:pPr eaLnBrk="1" hangingPunct="1"/>
            <a:r>
              <a:rPr lang="en-US" sz="4400" dirty="0" smtClean="0"/>
              <a:t>Culture as </a:t>
            </a:r>
            <a:r>
              <a:rPr lang="en-US" sz="4400" dirty="0" smtClean="0">
                <a:solidFill>
                  <a:schemeClr val="tx2">
                    <a:lumMod val="75000"/>
                  </a:schemeClr>
                </a:solidFill>
              </a:rPr>
              <a:t>enabling</a:t>
            </a:r>
            <a:r>
              <a:rPr lang="en-US" sz="4400" dirty="0" smtClean="0"/>
              <a:t> influence which increases our choices</a:t>
            </a:r>
          </a:p>
          <a:p>
            <a:pPr eaLnBrk="1" hangingPunct="1"/>
            <a:endParaRPr lang="en-US" sz="2800" dirty="0" smtClean="0"/>
          </a:p>
          <a:p>
            <a:pPr eaLnBrk="1" hangingPunct="1"/>
            <a:endParaRPr lang="en-US" sz="2800" dirty="0" smtClean="0"/>
          </a:p>
          <a:p>
            <a:pPr eaLnBrk="1" hangingPunct="1">
              <a:buNone/>
            </a:pPr>
            <a:endParaRPr lang="en-CA" sz="2800" dirty="0" smtClean="0"/>
          </a:p>
        </p:txBody>
      </p:sp>
      <p:sp>
        <p:nvSpPr>
          <p:cNvPr id="37892"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endParaRPr lang="en-US" dirty="0" smtClean="0"/>
          </a:p>
        </p:txBody>
      </p:sp>
      <p:sp>
        <p:nvSpPr>
          <p:cNvPr id="37893"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F0CA8A1D-75F5-4CD8-82D9-EF78D1F9BA3F}" type="slidenum">
              <a:rPr lang="en-US" smtClean="0"/>
              <a:pPr/>
              <a:t>18</a:t>
            </a:fld>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4978">
                                            <p:txEl>
                                              <p:charRg st="4294967295" end="4294967295"/>
                                            </p:txEl>
                                          </p:spTgt>
                                        </p:tgtEl>
                                        <p:attrNameLst>
                                          <p:attrName>style.visibility</p:attrName>
                                        </p:attrNameLst>
                                      </p:cBhvr>
                                      <p:to>
                                        <p:strVal val="visible"/>
                                      </p:to>
                                    </p:set>
                                    <p:animEffect transition="in" filter="fade">
                                      <p:cBhvr>
                                        <p:cTn id="7" dur="2000"/>
                                        <p:tgtEl>
                                          <p:spTgt spid="254978">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54979">
                                            <p:txEl>
                                              <p:pRg st="0" end="0"/>
                                            </p:txEl>
                                          </p:spTgt>
                                        </p:tgtEl>
                                        <p:attrNameLst>
                                          <p:attrName>style.visibility</p:attrName>
                                        </p:attrNameLst>
                                      </p:cBhvr>
                                      <p:to>
                                        <p:strVal val="visible"/>
                                      </p:to>
                                    </p:set>
                                    <p:animEffect transition="in" filter="wipe(left)">
                                      <p:cBhvr>
                                        <p:cTn id="12" dur="500"/>
                                        <p:tgtEl>
                                          <p:spTgt spid="25497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54979">
                                            <p:txEl>
                                              <p:pRg st="2" end="2"/>
                                            </p:txEl>
                                          </p:spTgt>
                                        </p:tgtEl>
                                        <p:attrNameLst>
                                          <p:attrName>style.visibility</p:attrName>
                                        </p:attrNameLst>
                                      </p:cBhvr>
                                      <p:to>
                                        <p:strVal val="visible"/>
                                      </p:to>
                                    </p:set>
                                    <p:animEffect transition="in" filter="wipe(left)">
                                      <p:cBhvr>
                                        <p:cTn id="17" dur="500"/>
                                        <p:tgtEl>
                                          <p:spTgt spid="25497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4978" grpId="0"/>
      <p:bldP spid="254979"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02" name="Rectangle 2"/>
          <p:cNvSpPr>
            <a:spLocks noGrp="1" noChangeArrowheads="1"/>
          </p:cNvSpPr>
          <p:nvPr>
            <p:ph type="title"/>
          </p:nvPr>
        </p:nvSpPr>
        <p:spPr/>
        <p:txBody>
          <a:bodyPr/>
          <a:lstStyle/>
          <a:p>
            <a:pPr eaLnBrk="1" fontAlgn="auto" hangingPunct="1">
              <a:spcAft>
                <a:spcPts val="0"/>
              </a:spcAft>
              <a:defRPr/>
            </a:pPr>
            <a:r>
              <a:rPr lang="en-US" smtClean="0">
                <a:solidFill>
                  <a:schemeClr val="tx2">
                    <a:satMod val="200000"/>
                  </a:schemeClr>
                </a:solidFill>
              </a:rPr>
              <a:t>Cultural Diversity</a:t>
            </a:r>
            <a:endParaRPr lang="en-CA" smtClean="0">
              <a:solidFill>
                <a:schemeClr val="tx2">
                  <a:satMod val="200000"/>
                </a:schemeClr>
              </a:solidFill>
            </a:endParaRPr>
          </a:p>
        </p:txBody>
      </p:sp>
      <p:sp>
        <p:nvSpPr>
          <p:cNvPr id="256003" name="Rectangle 3"/>
          <p:cNvSpPr>
            <a:spLocks noGrp="1" noChangeArrowheads="1"/>
          </p:cNvSpPr>
          <p:nvPr>
            <p:ph idx="1"/>
          </p:nvPr>
        </p:nvSpPr>
        <p:spPr>
          <a:xfrm>
            <a:off x="457200" y="1885950"/>
            <a:ext cx="8382000" cy="4171950"/>
          </a:xfrm>
        </p:spPr>
        <p:txBody>
          <a:bodyPr/>
          <a:lstStyle/>
          <a:p>
            <a:pPr eaLnBrk="1" hangingPunct="1">
              <a:lnSpc>
                <a:spcPct val="90000"/>
              </a:lnSpc>
            </a:pPr>
            <a:r>
              <a:rPr lang="en-US" sz="2800" dirty="0" smtClean="0"/>
              <a:t>We are increasingly able to choose how culture influences us is that there is </a:t>
            </a:r>
            <a:r>
              <a:rPr lang="en-US" sz="2800" dirty="0" smtClean="0">
                <a:solidFill>
                  <a:schemeClr val="tx2">
                    <a:lumMod val="75000"/>
                  </a:schemeClr>
                </a:solidFill>
              </a:rPr>
              <a:t>more to choose from</a:t>
            </a:r>
            <a:r>
              <a:rPr lang="en-US" sz="2800" dirty="0" smtClean="0"/>
              <a:t>:</a:t>
            </a:r>
          </a:p>
          <a:p>
            <a:pPr eaLnBrk="1" hangingPunct="1">
              <a:lnSpc>
                <a:spcPct val="90000"/>
              </a:lnSpc>
            </a:pPr>
            <a:r>
              <a:rPr lang="en-US" sz="2800" dirty="0" smtClean="0"/>
              <a:t>Tastes in music, food, clothes are more diverse</a:t>
            </a:r>
          </a:p>
          <a:p>
            <a:pPr eaLnBrk="1" hangingPunct="1">
              <a:lnSpc>
                <a:spcPct val="90000"/>
              </a:lnSpc>
            </a:pPr>
            <a:r>
              <a:rPr lang="en-US" sz="2800" dirty="0" smtClean="0"/>
              <a:t>Inter-racial marriage increasingly accepted</a:t>
            </a:r>
          </a:p>
          <a:p>
            <a:pPr eaLnBrk="1" hangingPunct="1">
              <a:lnSpc>
                <a:spcPct val="90000"/>
              </a:lnSpc>
            </a:pPr>
            <a:r>
              <a:rPr lang="en-US" sz="2800" dirty="0" smtClean="0"/>
              <a:t>Canada, an officially multicultural society</a:t>
            </a:r>
          </a:p>
          <a:p>
            <a:pPr eaLnBrk="1" hangingPunct="1">
              <a:lnSpc>
                <a:spcPct val="90000"/>
              </a:lnSpc>
            </a:pPr>
            <a:r>
              <a:rPr lang="en-US" sz="2800" dirty="0" smtClean="0"/>
              <a:t>People now freer to piece together own cultural interests, practices, identity, from a world of possibilities</a:t>
            </a:r>
          </a:p>
          <a:p>
            <a:pPr eaLnBrk="1" hangingPunct="1">
              <a:lnSpc>
                <a:spcPct val="90000"/>
              </a:lnSpc>
            </a:pPr>
            <a:endParaRPr lang="en-CA" sz="2800" dirty="0" smtClean="0"/>
          </a:p>
        </p:txBody>
      </p:sp>
      <p:sp>
        <p:nvSpPr>
          <p:cNvPr id="38916"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endParaRPr lang="en-US" dirty="0" smtClean="0"/>
          </a:p>
        </p:txBody>
      </p:sp>
      <p:sp>
        <p:nvSpPr>
          <p:cNvPr id="38917"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0972977B-DB6E-428C-A75C-C8979C6896EF}" type="slidenum">
              <a:rPr lang="en-US" smtClean="0"/>
              <a:pPr/>
              <a:t>19</a:t>
            </a:fld>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6002">
                                            <p:txEl>
                                              <p:charRg st="4294967295" end="4294967295"/>
                                            </p:txEl>
                                          </p:spTgt>
                                        </p:tgtEl>
                                        <p:attrNameLst>
                                          <p:attrName>style.visibility</p:attrName>
                                        </p:attrNameLst>
                                      </p:cBhvr>
                                      <p:to>
                                        <p:strVal val="visible"/>
                                      </p:to>
                                    </p:set>
                                    <p:animEffect transition="in" filter="fade">
                                      <p:cBhvr>
                                        <p:cTn id="7" dur="2000"/>
                                        <p:tgtEl>
                                          <p:spTgt spid="256002">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56003">
                                            <p:txEl>
                                              <p:pRg st="0" end="0"/>
                                            </p:txEl>
                                          </p:spTgt>
                                        </p:tgtEl>
                                        <p:attrNameLst>
                                          <p:attrName>style.visibility</p:attrName>
                                        </p:attrNameLst>
                                      </p:cBhvr>
                                      <p:to>
                                        <p:strVal val="visible"/>
                                      </p:to>
                                    </p:set>
                                    <p:animEffect transition="in" filter="wipe(left)">
                                      <p:cBhvr>
                                        <p:cTn id="12" dur="500"/>
                                        <p:tgtEl>
                                          <p:spTgt spid="25600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56003">
                                            <p:txEl>
                                              <p:pRg st="1" end="1"/>
                                            </p:txEl>
                                          </p:spTgt>
                                        </p:tgtEl>
                                        <p:attrNameLst>
                                          <p:attrName>style.visibility</p:attrName>
                                        </p:attrNameLst>
                                      </p:cBhvr>
                                      <p:to>
                                        <p:strVal val="visible"/>
                                      </p:to>
                                    </p:set>
                                    <p:animEffect transition="in" filter="wipe(left)">
                                      <p:cBhvr>
                                        <p:cTn id="17" dur="500"/>
                                        <p:tgtEl>
                                          <p:spTgt spid="25600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56003">
                                            <p:txEl>
                                              <p:pRg st="2" end="2"/>
                                            </p:txEl>
                                          </p:spTgt>
                                        </p:tgtEl>
                                        <p:attrNameLst>
                                          <p:attrName>style.visibility</p:attrName>
                                        </p:attrNameLst>
                                      </p:cBhvr>
                                      <p:to>
                                        <p:strVal val="visible"/>
                                      </p:to>
                                    </p:set>
                                    <p:animEffect transition="in" filter="wipe(left)">
                                      <p:cBhvr>
                                        <p:cTn id="22" dur="500"/>
                                        <p:tgtEl>
                                          <p:spTgt spid="25600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56003">
                                            <p:txEl>
                                              <p:pRg st="3" end="3"/>
                                            </p:txEl>
                                          </p:spTgt>
                                        </p:tgtEl>
                                        <p:attrNameLst>
                                          <p:attrName>style.visibility</p:attrName>
                                        </p:attrNameLst>
                                      </p:cBhvr>
                                      <p:to>
                                        <p:strVal val="visible"/>
                                      </p:to>
                                    </p:set>
                                    <p:animEffect transition="in" filter="wipe(left)">
                                      <p:cBhvr>
                                        <p:cTn id="27" dur="500"/>
                                        <p:tgtEl>
                                          <p:spTgt spid="25600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56003">
                                            <p:txEl>
                                              <p:pRg st="4" end="4"/>
                                            </p:txEl>
                                          </p:spTgt>
                                        </p:tgtEl>
                                        <p:attrNameLst>
                                          <p:attrName>style.visibility</p:attrName>
                                        </p:attrNameLst>
                                      </p:cBhvr>
                                      <p:to>
                                        <p:strVal val="visible"/>
                                      </p:to>
                                    </p:set>
                                    <p:animEffect transition="in" filter="wipe(left)">
                                      <p:cBhvr>
                                        <p:cTn id="32" dur="500"/>
                                        <p:tgtEl>
                                          <p:spTgt spid="25600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02" grpId="0"/>
      <p:bldP spid="256003"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02" name="Rectangle 2"/>
          <p:cNvSpPr>
            <a:spLocks noGrp="1" noChangeArrowheads="1"/>
          </p:cNvSpPr>
          <p:nvPr>
            <p:ph type="title"/>
          </p:nvPr>
        </p:nvSpPr>
        <p:spPr/>
        <p:txBody>
          <a:bodyPr/>
          <a:lstStyle/>
          <a:p>
            <a:pPr eaLnBrk="1" fontAlgn="auto" hangingPunct="1">
              <a:spcAft>
                <a:spcPts val="0"/>
              </a:spcAft>
              <a:defRPr/>
            </a:pPr>
            <a:r>
              <a:rPr lang="en-US" dirty="0" smtClean="0">
                <a:solidFill>
                  <a:schemeClr val="tx2">
                    <a:satMod val="200000"/>
                  </a:schemeClr>
                </a:solidFill>
              </a:rPr>
              <a:t>Multiculturalism</a:t>
            </a:r>
            <a:endParaRPr lang="en-CA" dirty="0" smtClean="0">
              <a:solidFill>
                <a:schemeClr val="tx2">
                  <a:satMod val="200000"/>
                </a:schemeClr>
              </a:solidFill>
            </a:endParaRPr>
          </a:p>
        </p:txBody>
      </p:sp>
      <p:pic>
        <p:nvPicPr>
          <p:cNvPr id="2" name="Content Placeholder 1"/>
          <p:cNvPicPr>
            <a:picLocks noGrp="1" noChangeAspect="1"/>
          </p:cNvPicPr>
          <p:nvPr>
            <p:ph idx="1"/>
          </p:nvPr>
        </p:nvPicPr>
        <p:blipFill>
          <a:blip r:embed="rId3" cstate="print">
            <a:extLst>
              <a:ext uri="{28A0092B-C50C-407E-A947-70E740481C1C}">
                <a14:useLocalDpi xmlns:a14="http://schemas.microsoft.com/office/drawing/2010/main" xmlns="" val="0"/>
              </a:ext>
            </a:extLst>
          </a:blip>
          <a:stretch>
            <a:fillRect/>
          </a:stretch>
        </p:blipFill>
        <p:spPr>
          <a:xfrm>
            <a:off x="2600325" y="2138362"/>
            <a:ext cx="4095750" cy="3667125"/>
          </a:xfrm>
        </p:spPr>
      </p:pic>
      <p:sp>
        <p:nvSpPr>
          <p:cNvPr id="38916"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endParaRPr lang="en-US" dirty="0" smtClean="0"/>
          </a:p>
        </p:txBody>
      </p:sp>
      <p:sp>
        <p:nvSpPr>
          <p:cNvPr id="38917"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0972977B-DB6E-428C-A75C-C8979C6896EF}" type="slidenum">
              <a:rPr lang="en-US" smtClean="0"/>
              <a:pPr/>
              <a:t>20</a:t>
            </a:fld>
            <a:endParaRPr lang="en-US" smtClean="0"/>
          </a:p>
        </p:txBody>
      </p:sp>
    </p:spTree>
    <p:extLst>
      <p:ext uri="{BB962C8B-B14F-4D97-AF65-F5344CB8AC3E}">
        <p14:creationId xmlns:p14="http://schemas.microsoft.com/office/powerpoint/2010/main" xmlns="" val="418835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6002">
                                            <p:txEl>
                                              <p:charRg st="4294967295" end="4294967295"/>
                                            </p:txEl>
                                          </p:spTgt>
                                        </p:tgtEl>
                                        <p:attrNameLst>
                                          <p:attrName>style.visibility</p:attrName>
                                        </p:attrNameLst>
                                      </p:cBhvr>
                                      <p:to>
                                        <p:strVal val="visible"/>
                                      </p:to>
                                    </p:set>
                                    <p:animEffect transition="in" filter="fade">
                                      <p:cBhvr>
                                        <p:cTn id="7" dur="2000"/>
                                        <p:tgtEl>
                                          <p:spTgt spid="256002">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02"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8050" name="Rectangle 2"/>
          <p:cNvSpPr>
            <a:spLocks noGrp="1" noChangeArrowheads="1"/>
          </p:cNvSpPr>
          <p:nvPr>
            <p:ph type="title"/>
          </p:nvPr>
        </p:nvSpPr>
        <p:spPr/>
        <p:txBody>
          <a:bodyPr/>
          <a:lstStyle/>
          <a:p>
            <a:pPr eaLnBrk="1" fontAlgn="auto" hangingPunct="1">
              <a:spcAft>
                <a:spcPts val="0"/>
              </a:spcAft>
              <a:defRPr/>
            </a:pPr>
            <a:r>
              <a:rPr lang="en-US" smtClean="0">
                <a:solidFill>
                  <a:schemeClr val="tx2">
                    <a:satMod val="200000"/>
                  </a:schemeClr>
                </a:solidFill>
              </a:rPr>
              <a:t>Multiculturalism: Advocates</a:t>
            </a:r>
          </a:p>
        </p:txBody>
      </p:sp>
      <p:sp>
        <p:nvSpPr>
          <p:cNvPr id="258051" name="Rectangle 3"/>
          <p:cNvSpPr>
            <a:spLocks noGrp="1" noChangeArrowheads="1"/>
          </p:cNvSpPr>
          <p:nvPr>
            <p:ph idx="1"/>
          </p:nvPr>
        </p:nvSpPr>
        <p:spPr/>
        <p:txBody>
          <a:bodyPr/>
          <a:lstStyle/>
          <a:p>
            <a:pPr eaLnBrk="1" hangingPunct="1">
              <a:lnSpc>
                <a:spcPct val="80000"/>
              </a:lnSpc>
            </a:pPr>
            <a:r>
              <a:rPr lang="en-CA" sz="2800" dirty="0" smtClean="0"/>
              <a:t>At political level though, </a:t>
            </a:r>
            <a:r>
              <a:rPr lang="en-CA" sz="2800" dirty="0" smtClean="0">
                <a:solidFill>
                  <a:schemeClr val="tx2">
                    <a:lumMod val="75000"/>
                  </a:schemeClr>
                </a:solidFill>
              </a:rPr>
              <a:t>cultural diversity</a:t>
            </a:r>
            <a:r>
              <a:rPr lang="en-CA" sz="2800" dirty="0" smtClean="0"/>
              <a:t> has become source of conflict</a:t>
            </a:r>
          </a:p>
          <a:p>
            <a:pPr eaLnBrk="1" hangingPunct="1">
              <a:lnSpc>
                <a:spcPct val="80000"/>
              </a:lnSpc>
            </a:pPr>
            <a:endParaRPr lang="en-CA" sz="900" dirty="0" smtClean="0"/>
          </a:p>
          <a:p>
            <a:pPr eaLnBrk="1" hangingPunct="1">
              <a:lnSpc>
                <a:spcPct val="80000"/>
              </a:lnSpc>
            </a:pPr>
            <a:r>
              <a:rPr lang="en-CA" sz="2800" dirty="0" smtClean="0">
                <a:solidFill>
                  <a:schemeClr val="tx2">
                    <a:lumMod val="75000"/>
                  </a:schemeClr>
                </a:solidFill>
              </a:rPr>
              <a:t>Disagreement</a:t>
            </a:r>
            <a:r>
              <a:rPr lang="en-CA" sz="2800" dirty="0" smtClean="0"/>
              <a:t> especially evident in </a:t>
            </a:r>
            <a:r>
              <a:rPr lang="en-CA" sz="2800" dirty="0" smtClean="0">
                <a:solidFill>
                  <a:schemeClr val="tx2">
                    <a:lumMod val="75000"/>
                  </a:schemeClr>
                </a:solidFill>
              </a:rPr>
              <a:t>debates</a:t>
            </a:r>
            <a:r>
              <a:rPr lang="en-CA" sz="2800" dirty="0" smtClean="0"/>
              <a:t> over curricula in Canadian educational system for example</a:t>
            </a:r>
          </a:p>
          <a:p>
            <a:pPr eaLnBrk="1" hangingPunct="1">
              <a:lnSpc>
                <a:spcPct val="80000"/>
              </a:lnSpc>
            </a:pPr>
            <a:endParaRPr lang="en-CA" sz="900" dirty="0" smtClean="0"/>
          </a:p>
          <a:p>
            <a:pPr eaLnBrk="1" hangingPunct="1">
              <a:lnSpc>
                <a:spcPct val="80000"/>
              </a:lnSpc>
            </a:pPr>
            <a:r>
              <a:rPr lang="en-CA" sz="2800" dirty="0" smtClean="0"/>
              <a:t>Advocates of </a:t>
            </a:r>
            <a:r>
              <a:rPr lang="en-CA" sz="2800" dirty="0" smtClean="0">
                <a:solidFill>
                  <a:schemeClr val="tx2">
                    <a:lumMod val="75000"/>
                  </a:schemeClr>
                </a:solidFill>
              </a:rPr>
              <a:t>multiculturalism</a:t>
            </a:r>
            <a:r>
              <a:rPr lang="en-CA" sz="2800" dirty="0" smtClean="0"/>
              <a:t> want school curricula to:</a:t>
            </a:r>
          </a:p>
          <a:p>
            <a:pPr lvl="1" eaLnBrk="1" hangingPunct="1">
              <a:lnSpc>
                <a:spcPct val="80000"/>
              </a:lnSpc>
              <a:buFont typeface="Wingdings" pitchFamily="2" charset="2"/>
              <a:buChar char="ü"/>
            </a:pPr>
            <a:r>
              <a:rPr lang="en-CA" dirty="0" smtClean="0"/>
              <a:t>Reflect growing ethnic and racial diversity</a:t>
            </a:r>
          </a:p>
          <a:p>
            <a:pPr lvl="1" eaLnBrk="1" hangingPunct="1">
              <a:lnSpc>
                <a:spcPct val="80000"/>
              </a:lnSpc>
              <a:buFont typeface="Wingdings" pitchFamily="2" charset="2"/>
              <a:buChar char="ü"/>
            </a:pPr>
            <a:r>
              <a:rPr lang="en-CA" dirty="0" smtClean="0"/>
              <a:t>Stress that all cultures have equal value</a:t>
            </a:r>
          </a:p>
          <a:p>
            <a:pPr lvl="1" eaLnBrk="1" hangingPunct="1">
              <a:lnSpc>
                <a:spcPct val="80000"/>
              </a:lnSpc>
              <a:buFont typeface="Wingdings" pitchFamily="2" charset="2"/>
              <a:buChar char="ü"/>
            </a:pPr>
            <a:r>
              <a:rPr lang="en-CA" dirty="0" smtClean="0"/>
              <a:t>Promote self-esteem and economic success </a:t>
            </a:r>
            <a:endParaRPr lang="en-CA" sz="2400" dirty="0" smtClean="0"/>
          </a:p>
        </p:txBody>
      </p:sp>
      <p:sp>
        <p:nvSpPr>
          <p:cNvPr id="40964"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r>
              <a:rPr lang="en-US" dirty="0" smtClean="0"/>
              <a:t>Copyright © 2010 by Nelson Education Limited</a:t>
            </a:r>
          </a:p>
        </p:txBody>
      </p:sp>
      <p:sp>
        <p:nvSpPr>
          <p:cNvPr id="40965"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0C5CB4B5-19C7-49ED-9234-6C02056A49FF}" type="slidenum">
              <a:rPr lang="en-US" smtClean="0"/>
              <a:pPr/>
              <a:t>21</a:t>
            </a:fld>
            <a:endParaRPr lang="en-US"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8050">
                                            <p:txEl>
                                              <p:charRg st="4294967295" end="4294967295"/>
                                            </p:txEl>
                                          </p:spTgt>
                                        </p:tgtEl>
                                        <p:attrNameLst>
                                          <p:attrName>style.visibility</p:attrName>
                                        </p:attrNameLst>
                                      </p:cBhvr>
                                      <p:to>
                                        <p:strVal val="visible"/>
                                      </p:to>
                                    </p:set>
                                    <p:animEffect transition="in" filter="fade">
                                      <p:cBhvr>
                                        <p:cTn id="7" dur="2000"/>
                                        <p:tgtEl>
                                          <p:spTgt spid="258050">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58051">
                                            <p:txEl>
                                              <p:pRg st="0" end="0"/>
                                            </p:txEl>
                                          </p:spTgt>
                                        </p:tgtEl>
                                        <p:attrNameLst>
                                          <p:attrName>style.visibility</p:attrName>
                                        </p:attrNameLst>
                                      </p:cBhvr>
                                      <p:to>
                                        <p:strVal val="visible"/>
                                      </p:to>
                                    </p:set>
                                    <p:animEffect transition="in" filter="wipe(left)">
                                      <p:cBhvr>
                                        <p:cTn id="12" dur="500"/>
                                        <p:tgtEl>
                                          <p:spTgt spid="25805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58051">
                                            <p:txEl>
                                              <p:pRg st="2" end="2"/>
                                            </p:txEl>
                                          </p:spTgt>
                                        </p:tgtEl>
                                        <p:attrNameLst>
                                          <p:attrName>style.visibility</p:attrName>
                                        </p:attrNameLst>
                                      </p:cBhvr>
                                      <p:to>
                                        <p:strVal val="visible"/>
                                      </p:to>
                                    </p:set>
                                    <p:animEffect transition="in" filter="wipe(left)">
                                      <p:cBhvr>
                                        <p:cTn id="17" dur="500"/>
                                        <p:tgtEl>
                                          <p:spTgt spid="25805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58051">
                                            <p:txEl>
                                              <p:pRg st="4" end="4"/>
                                            </p:txEl>
                                          </p:spTgt>
                                        </p:tgtEl>
                                        <p:attrNameLst>
                                          <p:attrName>style.visibility</p:attrName>
                                        </p:attrNameLst>
                                      </p:cBhvr>
                                      <p:to>
                                        <p:strVal val="visible"/>
                                      </p:to>
                                    </p:set>
                                    <p:animEffect transition="in" filter="wipe(left)">
                                      <p:cBhvr>
                                        <p:cTn id="22" dur="500"/>
                                        <p:tgtEl>
                                          <p:spTgt spid="258051">
                                            <p:txEl>
                                              <p:pRg st="4" end="4"/>
                                            </p:txEl>
                                          </p:spTgt>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258051">
                                            <p:txEl>
                                              <p:pRg st="5" end="5"/>
                                            </p:txEl>
                                          </p:spTgt>
                                        </p:tgtEl>
                                        <p:attrNameLst>
                                          <p:attrName>style.visibility</p:attrName>
                                        </p:attrNameLst>
                                      </p:cBhvr>
                                      <p:to>
                                        <p:strVal val="visible"/>
                                      </p:to>
                                    </p:set>
                                    <p:animEffect transition="in" filter="wipe(left)">
                                      <p:cBhvr>
                                        <p:cTn id="25" dur="500"/>
                                        <p:tgtEl>
                                          <p:spTgt spid="258051">
                                            <p:txEl>
                                              <p:pRg st="5" end="5"/>
                                            </p:txEl>
                                          </p:spTgt>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258051">
                                            <p:txEl>
                                              <p:pRg st="6" end="6"/>
                                            </p:txEl>
                                          </p:spTgt>
                                        </p:tgtEl>
                                        <p:attrNameLst>
                                          <p:attrName>style.visibility</p:attrName>
                                        </p:attrNameLst>
                                      </p:cBhvr>
                                      <p:to>
                                        <p:strVal val="visible"/>
                                      </p:to>
                                    </p:set>
                                    <p:animEffect transition="in" filter="wipe(left)">
                                      <p:cBhvr>
                                        <p:cTn id="28" dur="500"/>
                                        <p:tgtEl>
                                          <p:spTgt spid="258051">
                                            <p:txEl>
                                              <p:pRg st="6" end="6"/>
                                            </p:txEl>
                                          </p:spTgt>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258051">
                                            <p:txEl>
                                              <p:pRg st="7" end="7"/>
                                            </p:txEl>
                                          </p:spTgt>
                                        </p:tgtEl>
                                        <p:attrNameLst>
                                          <p:attrName>style.visibility</p:attrName>
                                        </p:attrNameLst>
                                      </p:cBhvr>
                                      <p:to>
                                        <p:strVal val="visible"/>
                                      </p:to>
                                    </p:set>
                                    <p:animEffect transition="in" filter="wipe(left)">
                                      <p:cBhvr>
                                        <p:cTn id="31" dur="500"/>
                                        <p:tgtEl>
                                          <p:spTgt spid="25805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8050" grpId="0"/>
      <p:bldP spid="258051"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482" name="Rectangle 2"/>
          <p:cNvSpPr>
            <a:spLocks noGrp="1" noChangeArrowheads="1"/>
          </p:cNvSpPr>
          <p:nvPr>
            <p:ph type="title"/>
          </p:nvPr>
        </p:nvSpPr>
        <p:spPr/>
        <p:txBody>
          <a:bodyPr/>
          <a:lstStyle/>
          <a:p>
            <a:pPr eaLnBrk="1" fontAlgn="auto" hangingPunct="1">
              <a:spcAft>
                <a:spcPts val="0"/>
              </a:spcAft>
              <a:defRPr/>
            </a:pPr>
            <a:r>
              <a:rPr lang="en-US" smtClean="0">
                <a:solidFill>
                  <a:schemeClr val="tx2">
                    <a:satMod val="200000"/>
                  </a:schemeClr>
                </a:solidFill>
              </a:rPr>
              <a:t>The Rights Revolution: </a:t>
            </a:r>
            <a:br>
              <a:rPr lang="en-US" smtClean="0">
                <a:solidFill>
                  <a:schemeClr val="tx2">
                    <a:satMod val="200000"/>
                  </a:schemeClr>
                </a:solidFill>
              </a:rPr>
            </a:br>
            <a:r>
              <a:rPr lang="en-US" smtClean="0">
                <a:solidFill>
                  <a:schemeClr val="tx2">
                    <a:satMod val="200000"/>
                  </a:schemeClr>
                </a:solidFill>
              </a:rPr>
              <a:t>A Conflict Analysis of Culture</a:t>
            </a:r>
          </a:p>
        </p:txBody>
      </p:sp>
      <p:sp>
        <p:nvSpPr>
          <p:cNvPr id="276483" name="Rectangle 3"/>
          <p:cNvSpPr>
            <a:spLocks noGrp="1" noChangeArrowheads="1"/>
          </p:cNvSpPr>
          <p:nvPr>
            <p:ph idx="1"/>
          </p:nvPr>
        </p:nvSpPr>
        <p:spPr>
          <a:xfrm>
            <a:off x="457200" y="1752600"/>
            <a:ext cx="8178800" cy="4876800"/>
          </a:xfrm>
        </p:spPr>
        <p:txBody>
          <a:bodyPr/>
          <a:lstStyle/>
          <a:p>
            <a:pPr eaLnBrk="1" hangingPunct="1"/>
            <a:endParaRPr lang="en-US" sz="2400" dirty="0" smtClean="0"/>
          </a:p>
          <a:p>
            <a:pPr eaLnBrk="1" hangingPunct="1"/>
            <a:endParaRPr lang="en-US" sz="2400" dirty="0" smtClean="0"/>
          </a:p>
          <a:p>
            <a:pPr eaLnBrk="1" hangingPunct="1"/>
            <a:r>
              <a:rPr lang="en-US" sz="2400" dirty="0" smtClean="0"/>
              <a:t>Underlying cultural diversification is </a:t>
            </a:r>
            <a:r>
              <a:rPr lang="en-US" sz="2400" b="1" dirty="0" smtClean="0">
                <a:solidFill>
                  <a:schemeClr val="tx2">
                    <a:lumMod val="75000"/>
                  </a:schemeClr>
                </a:solidFill>
              </a:rPr>
              <a:t>rights revolution</a:t>
            </a:r>
            <a:r>
              <a:rPr lang="en-US" sz="2400" dirty="0" smtClean="0"/>
              <a:t>: Process by which socially excluded groups have struggled to win </a:t>
            </a:r>
            <a:r>
              <a:rPr lang="en-US" sz="2400" dirty="0" smtClean="0">
                <a:solidFill>
                  <a:schemeClr val="tx2">
                    <a:lumMod val="75000"/>
                  </a:schemeClr>
                </a:solidFill>
              </a:rPr>
              <a:t>equal rights</a:t>
            </a:r>
            <a:r>
              <a:rPr lang="en-US" sz="2400" dirty="0" smtClean="0"/>
              <a:t> under the law and in practice</a:t>
            </a:r>
          </a:p>
          <a:p>
            <a:pPr eaLnBrk="1" hangingPunct="1">
              <a:buFont typeface="Wingdings" pitchFamily="2" charset="2"/>
              <a:buChar char="Ø"/>
            </a:pPr>
            <a:r>
              <a:rPr lang="en-US" sz="2400" dirty="0" smtClean="0"/>
              <a:t>Began in second half of 20</a:t>
            </a:r>
            <a:r>
              <a:rPr lang="en-US" sz="2400" baseline="30000" dirty="0" smtClean="0"/>
              <a:t>th</a:t>
            </a:r>
            <a:r>
              <a:rPr lang="en-US" sz="2400" dirty="0" smtClean="0"/>
              <a:t> century</a:t>
            </a:r>
          </a:p>
          <a:p>
            <a:pPr eaLnBrk="1" hangingPunct="1"/>
            <a:endParaRPr lang="en-US" sz="1400" dirty="0" smtClean="0"/>
          </a:p>
          <a:p>
            <a:pPr eaLnBrk="1" hangingPunct="1"/>
            <a:r>
              <a:rPr lang="en-US" sz="2400" dirty="0" smtClean="0"/>
              <a:t>Through rights revolution, </a:t>
            </a:r>
            <a:r>
              <a:rPr lang="en-US" sz="2400" dirty="0" smtClean="0">
                <a:solidFill>
                  <a:schemeClr val="tx2">
                    <a:lumMod val="75000"/>
                  </a:schemeClr>
                </a:solidFill>
              </a:rPr>
              <a:t>democracy</a:t>
            </a:r>
            <a:r>
              <a:rPr lang="en-US" sz="2400" dirty="0" smtClean="0"/>
              <a:t> has been widened and deepened, but has raised some difficult issues</a:t>
            </a:r>
          </a:p>
          <a:p>
            <a:pPr eaLnBrk="1" hangingPunct="1">
              <a:buFont typeface="Wingdings" pitchFamily="2" charset="2"/>
              <a:buChar char="Ø"/>
            </a:pPr>
            <a:r>
              <a:rPr lang="en-US" sz="2400" dirty="0" smtClean="0"/>
              <a:t>Example: Determining extent of obligation of current citizens to compensate for past injustices</a:t>
            </a:r>
          </a:p>
        </p:txBody>
      </p:sp>
      <p:sp>
        <p:nvSpPr>
          <p:cNvPr id="43012"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r>
              <a:rPr lang="en-US" smtClean="0"/>
              <a:t>Copyright © 2010 by Nelson Education Limited</a:t>
            </a:r>
          </a:p>
        </p:txBody>
      </p:sp>
      <p:sp>
        <p:nvSpPr>
          <p:cNvPr id="43013"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DE80A721-F427-4DFA-B292-4AD1DB0643CA}" type="slidenum">
              <a:rPr lang="en-US" smtClean="0"/>
              <a:pPr/>
              <a:t>22</a:t>
            </a:fld>
            <a:endParaRPr lang="en-US"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6482">
                                            <p:txEl>
                                              <p:charRg st="4294967295" end="4294967295"/>
                                            </p:txEl>
                                          </p:spTgt>
                                        </p:tgtEl>
                                        <p:attrNameLst>
                                          <p:attrName>style.visibility</p:attrName>
                                        </p:attrNameLst>
                                      </p:cBhvr>
                                      <p:to>
                                        <p:strVal val="visible"/>
                                      </p:to>
                                    </p:set>
                                    <p:animEffect transition="in" filter="fade">
                                      <p:cBhvr>
                                        <p:cTn id="7" dur="2000"/>
                                        <p:tgtEl>
                                          <p:spTgt spid="276482">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76483">
                                            <p:txEl>
                                              <p:pRg st="2" end="2"/>
                                            </p:txEl>
                                          </p:spTgt>
                                        </p:tgtEl>
                                        <p:attrNameLst>
                                          <p:attrName>style.visibility</p:attrName>
                                        </p:attrNameLst>
                                      </p:cBhvr>
                                      <p:to>
                                        <p:strVal val="visible"/>
                                      </p:to>
                                    </p:set>
                                    <p:animEffect transition="in" filter="wipe(left)">
                                      <p:cBhvr>
                                        <p:cTn id="12" dur="500"/>
                                        <p:tgtEl>
                                          <p:spTgt spid="27648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76483">
                                            <p:txEl>
                                              <p:pRg st="3" end="3"/>
                                            </p:txEl>
                                          </p:spTgt>
                                        </p:tgtEl>
                                        <p:attrNameLst>
                                          <p:attrName>style.visibility</p:attrName>
                                        </p:attrNameLst>
                                      </p:cBhvr>
                                      <p:to>
                                        <p:strVal val="visible"/>
                                      </p:to>
                                    </p:set>
                                    <p:animEffect transition="in" filter="wipe(left)">
                                      <p:cBhvr>
                                        <p:cTn id="17" dur="500"/>
                                        <p:tgtEl>
                                          <p:spTgt spid="27648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76483">
                                            <p:txEl>
                                              <p:pRg st="5" end="5"/>
                                            </p:txEl>
                                          </p:spTgt>
                                        </p:tgtEl>
                                        <p:attrNameLst>
                                          <p:attrName>style.visibility</p:attrName>
                                        </p:attrNameLst>
                                      </p:cBhvr>
                                      <p:to>
                                        <p:strVal val="visible"/>
                                      </p:to>
                                    </p:set>
                                    <p:animEffect transition="in" filter="wipe(left)">
                                      <p:cBhvr>
                                        <p:cTn id="22" dur="500"/>
                                        <p:tgtEl>
                                          <p:spTgt spid="27648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76483">
                                            <p:txEl>
                                              <p:pRg st="6" end="6"/>
                                            </p:txEl>
                                          </p:spTgt>
                                        </p:tgtEl>
                                        <p:attrNameLst>
                                          <p:attrName>style.visibility</p:attrName>
                                        </p:attrNameLst>
                                      </p:cBhvr>
                                      <p:to>
                                        <p:strVal val="visible"/>
                                      </p:to>
                                    </p:set>
                                    <p:animEffect transition="in" filter="wipe(left)">
                                      <p:cBhvr>
                                        <p:cTn id="27" dur="500"/>
                                        <p:tgtEl>
                                          <p:spTgt spid="27648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82" grpId="0"/>
      <p:bldP spid="276483"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4914" name="Rectangle 2"/>
          <p:cNvSpPr>
            <a:spLocks noGrp="1" noChangeArrowheads="1"/>
          </p:cNvSpPr>
          <p:nvPr>
            <p:ph type="title"/>
          </p:nvPr>
        </p:nvSpPr>
        <p:spPr/>
        <p:txBody>
          <a:bodyPr/>
          <a:lstStyle/>
          <a:p>
            <a:pPr eaLnBrk="1" fontAlgn="auto" hangingPunct="1">
              <a:spcAft>
                <a:spcPts val="0"/>
              </a:spcAft>
              <a:defRPr/>
            </a:pPr>
            <a:r>
              <a:rPr lang="en-US" dirty="0" smtClean="0">
                <a:solidFill>
                  <a:schemeClr val="tx2">
                    <a:satMod val="200000"/>
                  </a:schemeClr>
                </a:solidFill>
              </a:rPr>
              <a:t>Culture Change </a:t>
            </a:r>
          </a:p>
        </p:txBody>
      </p:sp>
      <p:sp>
        <p:nvSpPr>
          <p:cNvPr id="294915" name="Rectangle 3"/>
          <p:cNvSpPr>
            <a:spLocks noGrp="1" noChangeArrowheads="1"/>
          </p:cNvSpPr>
          <p:nvPr>
            <p:ph idx="1"/>
          </p:nvPr>
        </p:nvSpPr>
        <p:spPr/>
        <p:txBody>
          <a:bodyPr/>
          <a:lstStyle/>
          <a:p>
            <a:pPr eaLnBrk="1" hangingPunct="1">
              <a:lnSpc>
                <a:spcPct val="90000"/>
              </a:lnSpc>
              <a:buNone/>
            </a:pPr>
            <a:r>
              <a:rPr lang="en-US" sz="2400" dirty="0" smtClean="0"/>
              <a:t>Cultures change in response to </a:t>
            </a:r>
            <a:r>
              <a:rPr lang="en-US" sz="2400" dirty="0" smtClean="0">
                <a:solidFill>
                  <a:schemeClr val="tx2">
                    <a:lumMod val="75000"/>
                  </a:schemeClr>
                </a:solidFill>
              </a:rPr>
              <a:t>changed conditions </a:t>
            </a:r>
            <a:r>
              <a:rPr lang="en-US" sz="2400" dirty="0" smtClean="0"/>
              <a:t>in the society</a:t>
            </a:r>
          </a:p>
          <a:p>
            <a:pPr eaLnBrk="1" hangingPunct="1">
              <a:lnSpc>
                <a:spcPct val="90000"/>
              </a:lnSpc>
              <a:buNone/>
            </a:pPr>
            <a:endParaRPr lang="en-US" sz="2400" dirty="0" smtClean="0"/>
          </a:p>
          <a:p>
            <a:pPr eaLnBrk="1" hangingPunct="1">
              <a:lnSpc>
                <a:spcPct val="90000"/>
              </a:lnSpc>
              <a:buNone/>
            </a:pPr>
            <a:r>
              <a:rPr lang="en-US" sz="2400" dirty="0" smtClean="0"/>
              <a:t>Culture changes through </a:t>
            </a:r>
            <a:r>
              <a:rPr lang="en-US" sz="2400" dirty="0" smtClean="0">
                <a:solidFill>
                  <a:schemeClr val="tx2">
                    <a:lumMod val="75000"/>
                  </a:schemeClr>
                </a:solidFill>
              </a:rPr>
              <a:t>cultural diffusion</a:t>
            </a:r>
          </a:p>
          <a:p>
            <a:pPr eaLnBrk="1" hangingPunct="1">
              <a:lnSpc>
                <a:spcPct val="90000"/>
              </a:lnSpc>
              <a:buNone/>
            </a:pPr>
            <a:endParaRPr lang="en-US" sz="2400" dirty="0" smtClean="0"/>
          </a:p>
          <a:p>
            <a:pPr eaLnBrk="1" hangingPunct="1">
              <a:lnSpc>
                <a:spcPct val="90000"/>
              </a:lnSpc>
              <a:buNone/>
            </a:pPr>
            <a:r>
              <a:rPr lang="en-US" sz="2400" dirty="0" smtClean="0"/>
              <a:t>Culture changes as the result of </a:t>
            </a:r>
            <a:r>
              <a:rPr lang="en-US" sz="2400" dirty="0" smtClean="0">
                <a:solidFill>
                  <a:schemeClr val="tx2">
                    <a:lumMod val="75000"/>
                  </a:schemeClr>
                </a:solidFill>
              </a:rPr>
              <a:t>innovation</a:t>
            </a:r>
          </a:p>
          <a:p>
            <a:pPr eaLnBrk="1" hangingPunct="1">
              <a:lnSpc>
                <a:spcPct val="90000"/>
              </a:lnSpc>
              <a:buNone/>
            </a:pPr>
            <a:endParaRPr lang="en-US" sz="2400" dirty="0" smtClean="0"/>
          </a:p>
          <a:p>
            <a:pPr eaLnBrk="1" hangingPunct="1">
              <a:lnSpc>
                <a:spcPct val="90000"/>
              </a:lnSpc>
              <a:buNone/>
            </a:pPr>
            <a:r>
              <a:rPr lang="en-US" sz="2400" dirty="0" smtClean="0"/>
              <a:t>Cultural changes can be </a:t>
            </a:r>
            <a:r>
              <a:rPr lang="en-US" sz="2400" dirty="0" smtClean="0">
                <a:solidFill>
                  <a:schemeClr val="tx2">
                    <a:lumMod val="75000"/>
                  </a:schemeClr>
                </a:solidFill>
              </a:rPr>
              <a:t>imposed</a:t>
            </a:r>
          </a:p>
          <a:p>
            <a:pPr eaLnBrk="1" hangingPunct="1">
              <a:lnSpc>
                <a:spcPct val="90000"/>
              </a:lnSpc>
              <a:buNone/>
            </a:pPr>
            <a:endParaRPr lang="en-US" sz="2400" dirty="0" smtClean="0">
              <a:solidFill>
                <a:schemeClr val="tx2">
                  <a:lumMod val="75000"/>
                </a:schemeClr>
              </a:solidFill>
            </a:endParaRPr>
          </a:p>
          <a:p>
            <a:pPr eaLnBrk="1" hangingPunct="1">
              <a:lnSpc>
                <a:spcPct val="90000"/>
              </a:lnSpc>
              <a:buNone/>
            </a:pPr>
            <a:r>
              <a:rPr lang="en-US" sz="2400" dirty="0" smtClean="0"/>
              <a:t>Globalization, consumerism, popular culture, the link between </a:t>
            </a:r>
            <a:r>
              <a:rPr lang="en-US" sz="2400" dirty="0" smtClean="0">
                <a:solidFill>
                  <a:schemeClr val="tx2">
                    <a:lumMod val="75000"/>
                  </a:schemeClr>
                </a:solidFill>
              </a:rPr>
              <a:t>culture</a:t>
            </a:r>
            <a:r>
              <a:rPr lang="en-US" sz="2400" dirty="0" smtClean="0"/>
              <a:t> and </a:t>
            </a:r>
            <a:r>
              <a:rPr lang="en-US" sz="2400" dirty="0" smtClean="0">
                <a:solidFill>
                  <a:schemeClr val="tx2">
                    <a:lumMod val="75000"/>
                  </a:schemeClr>
                </a:solidFill>
              </a:rPr>
              <a:t>power</a:t>
            </a:r>
            <a:r>
              <a:rPr lang="en-US" sz="2400" dirty="0" smtClean="0"/>
              <a:t> is never very far</a:t>
            </a:r>
          </a:p>
          <a:p>
            <a:pPr eaLnBrk="1" hangingPunct="1">
              <a:lnSpc>
                <a:spcPct val="90000"/>
              </a:lnSpc>
              <a:buNone/>
            </a:pPr>
            <a:endParaRPr lang="en-US" sz="2400" dirty="0" smtClean="0"/>
          </a:p>
          <a:p>
            <a:pPr eaLnBrk="1" hangingPunct="1">
              <a:lnSpc>
                <a:spcPct val="90000"/>
              </a:lnSpc>
              <a:buNone/>
            </a:pPr>
            <a:endParaRPr lang="en-US" sz="2400" dirty="0" smtClean="0"/>
          </a:p>
        </p:txBody>
      </p:sp>
      <p:sp>
        <p:nvSpPr>
          <p:cNvPr id="55300"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endParaRPr lang="en-US" dirty="0" smtClean="0"/>
          </a:p>
        </p:txBody>
      </p:sp>
      <p:sp>
        <p:nvSpPr>
          <p:cNvPr id="55301"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4499E1A9-6B83-4D00-86DB-BF15ED37211C}" type="slidenum">
              <a:rPr lang="en-US" smtClean="0"/>
              <a:pPr/>
              <a:t>23</a:t>
            </a:fld>
            <a:endParaRPr lang="en-US"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4914">
                                            <p:txEl>
                                              <p:charRg st="4294967295" end="4294967295"/>
                                            </p:txEl>
                                          </p:spTgt>
                                        </p:tgtEl>
                                        <p:attrNameLst>
                                          <p:attrName>style.visibility</p:attrName>
                                        </p:attrNameLst>
                                      </p:cBhvr>
                                      <p:to>
                                        <p:strVal val="visible"/>
                                      </p:to>
                                    </p:set>
                                    <p:animEffect transition="in" filter="fade">
                                      <p:cBhvr>
                                        <p:cTn id="7" dur="2000"/>
                                        <p:tgtEl>
                                          <p:spTgt spid="294914">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94915">
                                            <p:txEl>
                                              <p:pRg st="0" end="0"/>
                                            </p:txEl>
                                          </p:spTgt>
                                        </p:tgtEl>
                                        <p:attrNameLst>
                                          <p:attrName>style.visibility</p:attrName>
                                        </p:attrNameLst>
                                      </p:cBhvr>
                                      <p:to>
                                        <p:strVal val="visible"/>
                                      </p:to>
                                    </p:set>
                                    <p:animEffect transition="in" filter="wipe(left)">
                                      <p:cBhvr>
                                        <p:cTn id="12" dur="500"/>
                                        <p:tgtEl>
                                          <p:spTgt spid="29491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94915">
                                            <p:txEl>
                                              <p:pRg st="2" end="2"/>
                                            </p:txEl>
                                          </p:spTgt>
                                        </p:tgtEl>
                                        <p:attrNameLst>
                                          <p:attrName>style.visibility</p:attrName>
                                        </p:attrNameLst>
                                      </p:cBhvr>
                                      <p:to>
                                        <p:strVal val="visible"/>
                                      </p:to>
                                    </p:set>
                                    <p:animEffect transition="in" filter="wipe(left)">
                                      <p:cBhvr>
                                        <p:cTn id="17" dur="500"/>
                                        <p:tgtEl>
                                          <p:spTgt spid="29491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94915">
                                            <p:txEl>
                                              <p:pRg st="4" end="4"/>
                                            </p:txEl>
                                          </p:spTgt>
                                        </p:tgtEl>
                                        <p:attrNameLst>
                                          <p:attrName>style.visibility</p:attrName>
                                        </p:attrNameLst>
                                      </p:cBhvr>
                                      <p:to>
                                        <p:strVal val="visible"/>
                                      </p:to>
                                    </p:set>
                                    <p:animEffect transition="in" filter="wipe(left)">
                                      <p:cBhvr>
                                        <p:cTn id="22" dur="500"/>
                                        <p:tgtEl>
                                          <p:spTgt spid="29491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94915">
                                            <p:txEl>
                                              <p:pRg st="6" end="6"/>
                                            </p:txEl>
                                          </p:spTgt>
                                        </p:tgtEl>
                                        <p:attrNameLst>
                                          <p:attrName>style.visibility</p:attrName>
                                        </p:attrNameLst>
                                      </p:cBhvr>
                                      <p:to>
                                        <p:strVal val="visible"/>
                                      </p:to>
                                    </p:set>
                                    <p:animEffect transition="in" filter="wipe(left)">
                                      <p:cBhvr>
                                        <p:cTn id="27" dur="500"/>
                                        <p:tgtEl>
                                          <p:spTgt spid="294915">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94915">
                                            <p:txEl>
                                              <p:pRg st="8" end="8"/>
                                            </p:txEl>
                                          </p:spTgt>
                                        </p:tgtEl>
                                        <p:attrNameLst>
                                          <p:attrName>style.visibility</p:attrName>
                                        </p:attrNameLst>
                                      </p:cBhvr>
                                      <p:to>
                                        <p:strVal val="visible"/>
                                      </p:to>
                                    </p:set>
                                    <p:animEffect transition="in" filter="wipe(left)">
                                      <p:cBhvr>
                                        <p:cTn id="32" dur="500"/>
                                        <p:tgtEl>
                                          <p:spTgt spid="29491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4" grpId="0"/>
      <p:bldP spid="294915"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4914" name="Rectangle 2"/>
          <p:cNvSpPr>
            <a:spLocks noGrp="1" noChangeArrowheads="1"/>
          </p:cNvSpPr>
          <p:nvPr>
            <p:ph type="title"/>
          </p:nvPr>
        </p:nvSpPr>
        <p:spPr/>
        <p:txBody>
          <a:bodyPr/>
          <a:lstStyle/>
          <a:p>
            <a:pPr eaLnBrk="1" fontAlgn="auto" hangingPunct="1">
              <a:spcAft>
                <a:spcPts val="0"/>
              </a:spcAft>
              <a:defRPr/>
            </a:pPr>
            <a:r>
              <a:rPr lang="en-US" dirty="0" smtClean="0">
                <a:solidFill>
                  <a:schemeClr val="tx2">
                    <a:satMod val="200000"/>
                  </a:schemeClr>
                </a:solidFill>
              </a:rPr>
              <a:t>In-Class Activity: Culture</a:t>
            </a:r>
          </a:p>
        </p:txBody>
      </p:sp>
      <p:sp>
        <p:nvSpPr>
          <p:cNvPr id="294915" name="Rectangle 3"/>
          <p:cNvSpPr>
            <a:spLocks noGrp="1" noChangeArrowheads="1"/>
          </p:cNvSpPr>
          <p:nvPr>
            <p:ph idx="1"/>
          </p:nvPr>
        </p:nvSpPr>
        <p:spPr/>
        <p:txBody>
          <a:bodyPr/>
          <a:lstStyle/>
          <a:p>
            <a:pPr marL="525463" indent="-457200" eaLnBrk="1" hangingPunct="1">
              <a:lnSpc>
                <a:spcPct val="90000"/>
              </a:lnSpc>
              <a:buNone/>
            </a:pPr>
            <a:r>
              <a:rPr lang="en-US" sz="2800" dirty="0" smtClean="0"/>
              <a:t>Discuss the link between the issue of ‘power’ and the issue of  ‘judgment’ as it pertains to culture</a:t>
            </a:r>
          </a:p>
          <a:p>
            <a:pPr marL="525463" indent="-457200" eaLnBrk="1" hangingPunct="1">
              <a:lnSpc>
                <a:spcPct val="90000"/>
              </a:lnSpc>
              <a:buAutoNum type="arabicPeriod"/>
            </a:pPr>
            <a:endParaRPr lang="en-US" sz="2800" dirty="0" smtClean="0"/>
          </a:p>
          <a:p>
            <a:pPr marL="525463" indent="-457200" eaLnBrk="1" hangingPunct="1">
              <a:lnSpc>
                <a:spcPct val="90000"/>
              </a:lnSpc>
              <a:buNone/>
            </a:pPr>
            <a:r>
              <a:rPr lang="en-US" sz="2800" dirty="0" smtClean="0"/>
              <a:t>Draw from textbook and course material to discuss what role judgment and power play in the interactions between cultures. You can draw on </a:t>
            </a:r>
            <a:r>
              <a:rPr lang="en-US" sz="2800" dirty="0" smtClean="0">
                <a:solidFill>
                  <a:schemeClr val="accent4"/>
                </a:solidFill>
              </a:rPr>
              <a:t>ethnocentrism</a:t>
            </a:r>
            <a:r>
              <a:rPr lang="en-US" sz="2800" dirty="0" smtClean="0"/>
              <a:t> and </a:t>
            </a:r>
            <a:r>
              <a:rPr lang="en-US" sz="2800" dirty="0" smtClean="0">
                <a:solidFill>
                  <a:schemeClr val="accent4"/>
                </a:solidFill>
              </a:rPr>
              <a:t>cultural relativism</a:t>
            </a:r>
            <a:r>
              <a:rPr lang="en-US" sz="2800" dirty="0" smtClean="0"/>
              <a:t>,</a:t>
            </a:r>
            <a:r>
              <a:rPr lang="en-US" sz="2800" dirty="0" smtClean="0">
                <a:solidFill>
                  <a:schemeClr val="accent4"/>
                </a:solidFill>
              </a:rPr>
              <a:t> globalization</a:t>
            </a:r>
            <a:r>
              <a:rPr lang="en-US" sz="2800" dirty="0" smtClean="0"/>
              <a:t> and Wade Davis talk.  Use real life examples to demonstrate understanding of these ideas</a:t>
            </a:r>
          </a:p>
          <a:p>
            <a:pPr marL="525463" indent="-457200" eaLnBrk="1" hangingPunct="1">
              <a:lnSpc>
                <a:spcPct val="90000"/>
              </a:lnSpc>
              <a:buAutoNum type="arabicPeriod"/>
            </a:pPr>
            <a:endParaRPr lang="en-US" sz="2800" dirty="0"/>
          </a:p>
          <a:p>
            <a:pPr marL="525463" indent="-457200" eaLnBrk="1" hangingPunct="1">
              <a:lnSpc>
                <a:spcPct val="90000"/>
              </a:lnSpc>
              <a:buAutoNum type="arabicPeriod"/>
            </a:pPr>
            <a:endParaRPr lang="en-US" sz="2800" dirty="0" smtClean="0"/>
          </a:p>
        </p:txBody>
      </p:sp>
      <p:sp>
        <p:nvSpPr>
          <p:cNvPr id="55300"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endParaRPr lang="en-US" dirty="0" smtClean="0"/>
          </a:p>
        </p:txBody>
      </p:sp>
      <p:sp>
        <p:nvSpPr>
          <p:cNvPr id="55301"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4499E1A9-6B83-4D00-86DB-BF15ED37211C}" type="slidenum">
              <a:rPr lang="en-US" smtClean="0"/>
              <a:pPr/>
              <a:t>24</a:t>
            </a:fld>
            <a:endParaRPr lang="en-US" smtClean="0"/>
          </a:p>
        </p:txBody>
      </p:sp>
    </p:spTree>
    <p:extLst>
      <p:ext uri="{BB962C8B-B14F-4D97-AF65-F5344CB8AC3E}">
        <p14:creationId xmlns:p14="http://schemas.microsoft.com/office/powerpoint/2010/main" xmlns="" val="234801178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4914">
                                            <p:txEl>
                                              <p:charRg st="4294967295" end="4294967295"/>
                                            </p:txEl>
                                          </p:spTgt>
                                        </p:tgtEl>
                                        <p:attrNameLst>
                                          <p:attrName>style.visibility</p:attrName>
                                        </p:attrNameLst>
                                      </p:cBhvr>
                                      <p:to>
                                        <p:strVal val="visible"/>
                                      </p:to>
                                    </p:set>
                                    <p:animEffect transition="in" filter="fade">
                                      <p:cBhvr>
                                        <p:cTn id="7" dur="2000"/>
                                        <p:tgtEl>
                                          <p:spTgt spid="294914">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94915">
                                            <p:txEl>
                                              <p:pRg st="0" end="0"/>
                                            </p:txEl>
                                          </p:spTgt>
                                        </p:tgtEl>
                                        <p:attrNameLst>
                                          <p:attrName>style.visibility</p:attrName>
                                        </p:attrNameLst>
                                      </p:cBhvr>
                                      <p:to>
                                        <p:strVal val="visible"/>
                                      </p:to>
                                    </p:set>
                                    <p:animEffect transition="in" filter="wipe(left)">
                                      <p:cBhvr>
                                        <p:cTn id="12" dur="500"/>
                                        <p:tgtEl>
                                          <p:spTgt spid="29491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94915">
                                            <p:txEl>
                                              <p:pRg st="2" end="2"/>
                                            </p:txEl>
                                          </p:spTgt>
                                        </p:tgtEl>
                                        <p:attrNameLst>
                                          <p:attrName>style.visibility</p:attrName>
                                        </p:attrNameLst>
                                      </p:cBhvr>
                                      <p:to>
                                        <p:strVal val="visible"/>
                                      </p:to>
                                    </p:set>
                                    <p:animEffect transition="in" filter="wipe(left)">
                                      <p:cBhvr>
                                        <p:cTn id="17" dur="500"/>
                                        <p:tgtEl>
                                          <p:spTgt spid="2949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4" grpId="0"/>
      <p:bldP spid="294915"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p:txBody>
          <a:bodyPr/>
          <a:lstStyle/>
          <a:p>
            <a:pPr eaLnBrk="1" fontAlgn="auto" hangingPunct="1">
              <a:spcAft>
                <a:spcPts val="0"/>
              </a:spcAft>
              <a:defRPr/>
            </a:pPr>
            <a:r>
              <a:rPr lang="en-US" dirty="0" smtClean="0">
                <a:solidFill>
                  <a:schemeClr val="tx2">
                    <a:satMod val="200000"/>
                  </a:schemeClr>
                </a:solidFill>
              </a:rPr>
              <a:t>Online Participation</a:t>
            </a:r>
            <a:br>
              <a:rPr lang="en-US" dirty="0" smtClean="0">
                <a:solidFill>
                  <a:schemeClr val="tx2">
                    <a:satMod val="200000"/>
                  </a:schemeClr>
                </a:solidFill>
              </a:rPr>
            </a:br>
            <a:endParaRPr lang="en-US" dirty="0" smtClean="0">
              <a:solidFill>
                <a:schemeClr val="tx2">
                  <a:satMod val="200000"/>
                </a:schemeClr>
              </a:solidFill>
            </a:endParaRPr>
          </a:p>
        </p:txBody>
      </p:sp>
      <p:sp>
        <p:nvSpPr>
          <p:cNvPr id="223235" name="Rectangle 3"/>
          <p:cNvSpPr>
            <a:spLocks noGrp="1" noChangeArrowheads="1"/>
          </p:cNvSpPr>
          <p:nvPr>
            <p:ph idx="1"/>
          </p:nvPr>
        </p:nvSpPr>
        <p:spPr/>
        <p:txBody>
          <a:bodyPr/>
          <a:lstStyle/>
          <a:p>
            <a:pPr eaLnBrk="1" hangingPunct="1">
              <a:lnSpc>
                <a:spcPct val="90000"/>
              </a:lnSpc>
            </a:pPr>
            <a:r>
              <a:rPr lang="en-CA" sz="2800" dirty="0" smtClean="0"/>
              <a:t>Updated once a week – posted in announcement</a:t>
            </a:r>
          </a:p>
          <a:p>
            <a:pPr eaLnBrk="1" hangingPunct="1">
              <a:lnSpc>
                <a:spcPct val="90000"/>
              </a:lnSpc>
            </a:pPr>
            <a:endParaRPr lang="en-CA" sz="2800" dirty="0" smtClean="0"/>
          </a:p>
          <a:p>
            <a:pPr eaLnBrk="1" hangingPunct="1">
              <a:lnSpc>
                <a:spcPct val="90000"/>
              </a:lnSpc>
            </a:pPr>
            <a:r>
              <a:rPr lang="en-CA" sz="2800" dirty="0" smtClean="0"/>
              <a:t>Lots of nice posts on various topics, which is great</a:t>
            </a:r>
          </a:p>
          <a:p>
            <a:pPr eaLnBrk="1" hangingPunct="1">
              <a:lnSpc>
                <a:spcPct val="90000"/>
              </a:lnSpc>
            </a:pPr>
            <a:endParaRPr lang="en-CA" sz="2800" dirty="0" smtClean="0"/>
          </a:p>
          <a:p>
            <a:pPr eaLnBrk="1" hangingPunct="1">
              <a:lnSpc>
                <a:spcPct val="90000"/>
              </a:lnSpc>
            </a:pPr>
            <a:r>
              <a:rPr lang="en-CA" sz="2800" dirty="0" smtClean="0"/>
              <a:t>Not all posts are “significant contributions” - </a:t>
            </a:r>
            <a:r>
              <a:rPr lang="en-CA" sz="2800" dirty="0" err="1" smtClean="0">
                <a:solidFill>
                  <a:schemeClr val="tx2">
                    <a:lumMod val="75000"/>
                  </a:schemeClr>
                </a:solidFill>
              </a:rPr>
              <a:t>Operationalized</a:t>
            </a:r>
            <a:r>
              <a:rPr lang="en-CA" sz="2800" dirty="0" smtClean="0"/>
              <a:t> in a very specific set of ways in document </a:t>
            </a:r>
            <a:r>
              <a:rPr lang="en-CA" sz="2800" i="1" dirty="0" smtClean="0"/>
              <a:t>Online Participation – How is it measured?</a:t>
            </a:r>
          </a:p>
          <a:p>
            <a:pPr eaLnBrk="1" hangingPunct="1">
              <a:lnSpc>
                <a:spcPct val="90000"/>
              </a:lnSpc>
            </a:pPr>
            <a:endParaRPr lang="en-CA" sz="2800" i="1" dirty="0" smtClean="0"/>
          </a:p>
          <a:p>
            <a:pPr eaLnBrk="1" hangingPunct="1">
              <a:lnSpc>
                <a:spcPct val="90000"/>
              </a:lnSpc>
            </a:pPr>
            <a:r>
              <a:rPr lang="en-CA" sz="2800" dirty="0" smtClean="0"/>
              <a:t>If unsure, come and speak to us</a:t>
            </a:r>
            <a:endParaRPr lang="en-US" sz="2800" dirty="0" smtClean="0"/>
          </a:p>
        </p:txBody>
      </p:sp>
      <p:sp>
        <p:nvSpPr>
          <p:cNvPr id="11268"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pPr>
              <a:buFontTx/>
              <a:buNone/>
            </a:pPr>
            <a:endParaRPr lang="en-US" dirty="0" smtClean="0"/>
          </a:p>
        </p:txBody>
      </p:sp>
      <p:sp>
        <p:nvSpPr>
          <p:cNvPr id="11269"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61071F36-8087-45FB-BC47-EDC9A7D20F3C}" type="slidenum">
              <a:rPr lang="en-US" smtClean="0"/>
              <a:pPr/>
              <a:t>25</a:t>
            </a:fld>
            <a:endParaRPr lang="en-US"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3234">
                                            <p:txEl>
                                              <p:charRg st="4294967295" end="4294967295"/>
                                            </p:txEl>
                                          </p:spTgt>
                                        </p:tgtEl>
                                        <p:attrNameLst>
                                          <p:attrName>style.visibility</p:attrName>
                                        </p:attrNameLst>
                                      </p:cBhvr>
                                      <p:to>
                                        <p:strVal val="visible"/>
                                      </p:to>
                                    </p:set>
                                    <p:animEffect transition="in" filter="fade">
                                      <p:cBhvr>
                                        <p:cTn id="7" dur="2000"/>
                                        <p:tgtEl>
                                          <p:spTgt spid="223234">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3235">
                                            <p:txEl>
                                              <p:pRg st="0" end="0"/>
                                            </p:txEl>
                                          </p:spTgt>
                                        </p:tgtEl>
                                        <p:attrNameLst>
                                          <p:attrName>style.visibility</p:attrName>
                                        </p:attrNameLst>
                                      </p:cBhvr>
                                      <p:to>
                                        <p:strVal val="visible"/>
                                      </p:to>
                                    </p:set>
                                    <p:animEffect transition="in" filter="wipe(left)">
                                      <p:cBhvr>
                                        <p:cTn id="12" dur="500"/>
                                        <p:tgtEl>
                                          <p:spTgt spid="22323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3235">
                                            <p:txEl>
                                              <p:pRg st="2" end="2"/>
                                            </p:txEl>
                                          </p:spTgt>
                                        </p:tgtEl>
                                        <p:attrNameLst>
                                          <p:attrName>style.visibility</p:attrName>
                                        </p:attrNameLst>
                                      </p:cBhvr>
                                      <p:to>
                                        <p:strVal val="visible"/>
                                      </p:to>
                                    </p:set>
                                    <p:animEffect transition="in" filter="wipe(left)">
                                      <p:cBhvr>
                                        <p:cTn id="17" dur="500"/>
                                        <p:tgtEl>
                                          <p:spTgt spid="22323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3235">
                                            <p:txEl>
                                              <p:pRg st="4" end="4"/>
                                            </p:txEl>
                                          </p:spTgt>
                                        </p:tgtEl>
                                        <p:attrNameLst>
                                          <p:attrName>style.visibility</p:attrName>
                                        </p:attrNameLst>
                                      </p:cBhvr>
                                      <p:to>
                                        <p:strVal val="visible"/>
                                      </p:to>
                                    </p:set>
                                    <p:animEffect transition="in" filter="wipe(left)">
                                      <p:cBhvr>
                                        <p:cTn id="22" dur="500"/>
                                        <p:tgtEl>
                                          <p:spTgt spid="22323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23235">
                                            <p:txEl>
                                              <p:pRg st="6" end="6"/>
                                            </p:txEl>
                                          </p:spTgt>
                                        </p:tgtEl>
                                        <p:attrNameLst>
                                          <p:attrName>style.visibility</p:attrName>
                                        </p:attrNameLst>
                                      </p:cBhvr>
                                      <p:to>
                                        <p:strVal val="visible"/>
                                      </p:to>
                                    </p:set>
                                    <p:animEffect transition="in" filter="wipe(left)">
                                      <p:cBhvr>
                                        <p:cTn id="27" dur="500"/>
                                        <p:tgtEl>
                                          <p:spTgt spid="22323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4" grpId="0"/>
      <p:bldP spid="223235" grpId="0" build="p"/>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p:txBody>
          <a:bodyPr/>
          <a:lstStyle/>
          <a:p>
            <a:pPr eaLnBrk="1" fontAlgn="auto" hangingPunct="1">
              <a:spcAft>
                <a:spcPts val="0"/>
              </a:spcAft>
              <a:defRPr/>
            </a:pPr>
            <a:r>
              <a:rPr lang="en-US" dirty="0" smtClean="0">
                <a:solidFill>
                  <a:schemeClr val="tx2">
                    <a:satMod val="200000"/>
                  </a:schemeClr>
                </a:solidFill>
              </a:rPr>
              <a:t>Groups &amp; Mini-Proposals</a:t>
            </a:r>
            <a:br>
              <a:rPr lang="en-US" dirty="0" smtClean="0">
                <a:solidFill>
                  <a:schemeClr val="tx2">
                    <a:satMod val="200000"/>
                  </a:schemeClr>
                </a:solidFill>
              </a:rPr>
            </a:br>
            <a:endParaRPr lang="en-US" dirty="0" smtClean="0">
              <a:solidFill>
                <a:schemeClr val="tx2">
                  <a:satMod val="200000"/>
                </a:schemeClr>
              </a:solidFill>
            </a:endParaRPr>
          </a:p>
        </p:txBody>
      </p:sp>
      <p:sp>
        <p:nvSpPr>
          <p:cNvPr id="223235" name="Rectangle 3"/>
          <p:cNvSpPr>
            <a:spLocks noGrp="1" noChangeArrowheads="1"/>
          </p:cNvSpPr>
          <p:nvPr>
            <p:ph idx="1"/>
          </p:nvPr>
        </p:nvSpPr>
        <p:spPr/>
        <p:txBody>
          <a:bodyPr/>
          <a:lstStyle/>
          <a:p>
            <a:pPr eaLnBrk="1" hangingPunct="1">
              <a:lnSpc>
                <a:spcPct val="90000"/>
              </a:lnSpc>
            </a:pPr>
            <a:r>
              <a:rPr lang="en-CA" sz="3600" dirty="0" smtClean="0"/>
              <a:t>If you do not have a full group, come and see </a:t>
            </a:r>
            <a:r>
              <a:rPr lang="en-CA" sz="3600" dirty="0" smtClean="0"/>
              <a:t>me </a:t>
            </a:r>
            <a:r>
              <a:rPr lang="en-CA" sz="3600" dirty="0" smtClean="0"/>
              <a:t>at the end of class and give your name and student number – we will match you</a:t>
            </a:r>
          </a:p>
          <a:p>
            <a:pPr eaLnBrk="1" hangingPunct="1">
              <a:lnSpc>
                <a:spcPct val="90000"/>
              </a:lnSpc>
            </a:pPr>
            <a:endParaRPr lang="en-CA" sz="3600" dirty="0" smtClean="0"/>
          </a:p>
          <a:p>
            <a:pPr eaLnBrk="1" hangingPunct="1">
              <a:lnSpc>
                <a:spcPct val="90000"/>
              </a:lnSpc>
            </a:pPr>
            <a:r>
              <a:rPr lang="en-CA" sz="3600" dirty="0" smtClean="0"/>
              <a:t>First </a:t>
            </a:r>
            <a:r>
              <a:rPr lang="en-CA" sz="3600" dirty="0" smtClean="0">
                <a:solidFill>
                  <a:schemeClr val="tx2">
                    <a:lumMod val="75000"/>
                  </a:schemeClr>
                </a:solidFill>
              </a:rPr>
              <a:t>bonus mark</a:t>
            </a:r>
            <a:r>
              <a:rPr lang="en-CA" sz="3600" dirty="0" smtClean="0"/>
              <a:t>: All students who turn in mini-proposals electronically (sent to </a:t>
            </a:r>
            <a:r>
              <a:rPr lang="en-CA" sz="3600" dirty="0" smtClean="0"/>
              <a:t>me on Virtual Campus) </a:t>
            </a:r>
            <a:r>
              <a:rPr lang="en-CA" sz="3600" dirty="0" smtClean="0"/>
              <a:t>by </a:t>
            </a:r>
            <a:r>
              <a:rPr lang="en-CA" sz="3600" dirty="0" smtClean="0"/>
              <a:t>Oct 17</a:t>
            </a:r>
            <a:r>
              <a:rPr lang="en-CA" sz="3600" baseline="30000" dirty="0" smtClean="0"/>
              <a:t>th</a:t>
            </a:r>
            <a:r>
              <a:rPr lang="en-CA" sz="3600" dirty="0" smtClean="0"/>
              <a:t> </a:t>
            </a:r>
            <a:r>
              <a:rPr lang="en-CA" sz="3600" dirty="0" smtClean="0"/>
              <a:t>will receive a 1% bonus</a:t>
            </a:r>
            <a:endParaRPr lang="en-US" sz="3600" dirty="0" smtClean="0"/>
          </a:p>
        </p:txBody>
      </p:sp>
      <p:sp>
        <p:nvSpPr>
          <p:cNvPr id="11268"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pPr>
              <a:buFontTx/>
              <a:buNone/>
            </a:pPr>
            <a:endParaRPr lang="en-US" smtClean="0"/>
          </a:p>
        </p:txBody>
      </p:sp>
      <p:sp>
        <p:nvSpPr>
          <p:cNvPr id="11269"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61071F36-8087-45FB-BC47-EDC9A7D20F3C}" type="slidenum">
              <a:rPr lang="en-US" smtClean="0"/>
              <a:pPr/>
              <a:t>26</a:t>
            </a:fld>
            <a:endParaRPr lang="en-US"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3234">
                                            <p:txEl>
                                              <p:charRg st="4294967295" end="4294967295"/>
                                            </p:txEl>
                                          </p:spTgt>
                                        </p:tgtEl>
                                        <p:attrNameLst>
                                          <p:attrName>style.visibility</p:attrName>
                                        </p:attrNameLst>
                                      </p:cBhvr>
                                      <p:to>
                                        <p:strVal val="visible"/>
                                      </p:to>
                                    </p:set>
                                    <p:animEffect transition="in" filter="fade">
                                      <p:cBhvr>
                                        <p:cTn id="7" dur="2000"/>
                                        <p:tgtEl>
                                          <p:spTgt spid="223234">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3235">
                                            <p:txEl>
                                              <p:pRg st="0" end="0"/>
                                            </p:txEl>
                                          </p:spTgt>
                                        </p:tgtEl>
                                        <p:attrNameLst>
                                          <p:attrName>style.visibility</p:attrName>
                                        </p:attrNameLst>
                                      </p:cBhvr>
                                      <p:to>
                                        <p:strVal val="visible"/>
                                      </p:to>
                                    </p:set>
                                    <p:animEffect transition="in" filter="wipe(left)">
                                      <p:cBhvr>
                                        <p:cTn id="12" dur="500"/>
                                        <p:tgtEl>
                                          <p:spTgt spid="22323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3235">
                                            <p:txEl>
                                              <p:pRg st="2" end="2"/>
                                            </p:txEl>
                                          </p:spTgt>
                                        </p:tgtEl>
                                        <p:attrNameLst>
                                          <p:attrName>style.visibility</p:attrName>
                                        </p:attrNameLst>
                                      </p:cBhvr>
                                      <p:to>
                                        <p:strVal val="visible"/>
                                      </p:to>
                                    </p:set>
                                    <p:animEffect transition="in" filter="wipe(left)">
                                      <p:cBhvr>
                                        <p:cTn id="17" dur="500"/>
                                        <p:tgtEl>
                                          <p:spTgt spid="22323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4" grpId="0"/>
      <p:bldP spid="223235"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p:txBody>
          <a:bodyPr/>
          <a:lstStyle/>
          <a:p>
            <a:pPr eaLnBrk="1" fontAlgn="auto" hangingPunct="1">
              <a:spcAft>
                <a:spcPts val="0"/>
              </a:spcAft>
              <a:defRPr/>
            </a:pPr>
            <a:r>
              <a:rPr lang="en-US" dirty="0" smtClean="0">
                <a:solidFill>
                  <a:schemeClr val="tx2">
                    <a:satMod val="200000"/>
                  </a:schemeClr>
                </a:solidFill>
              </a:rPr>
              <a:t>For Next week</a:t>
            </a:r>
          </a:p>
        </p:txBody>
      </p:sp>
      <p:sp>
        <p:nvSpPr>
          <p:cNvPr id="301059" name="Rectangle 3"/>
          <p:cNvSpPr>
            <a:spLocks noGrp="1" noChangeArrowheads="1"/>
          </p:cNvSpPr>
          <p:nvPr>
            <p:ph idx="1"/>
          </p:nvPr>
        </p:nvSpPr>
        <p:spPr/>
        <p:txBody>
          <a:bodyPr>
            <a:normAutofit fontScale="92500" lnSpcReduction="20000"/>
          </a:bodyPr>
          <a:lstStyle/>
          <a:p>
            <a:pPr marL="411480" eaLnBrk="1" fontAlgn="auto" hangingPunct="1">
              <a:spcAft>
                <a:spcPts val="0"/>
              </a:spcAft>
              <a:buFont typeface="Wingdings"/>
              <a:buNone/>
              <a:defRPr/>
            </a:pPr>
            <a:r>
              <a:rPr lang="en-US" sz="2800" dirty="0" smtClean="0"/>
              <a:t>Readings for next </a:t>
            </a:r>
            <a:r>
              <a:rPr lang="en-US" sz="2800" dirty="0" smtClean="0"/>
              <a:t>Monday:</a:t>
            </a:r>
            <a:endParaRPr lang="en-US" sz="2800" dirty="0" smtClean="0"/>
          </a:p>
          <a:p>
            <a:pPr marL="411480" eaLnBrk="1" fontAlgn="auto" hangingPunct="1">
              <a:spcAft>
                <a:spcPts val="0"/>
              </a:spcAft>
              <a:buFont typeface="Wingdings"/>
              <a:buNone/>
              <a:defRPr/>
            </a:pPr>
            <a:r>
              <a:rPr lang="en-US" sz="2800" dirty="0" smtClean="0"/>
              <a:t>None</a:t>
            </a:r>
            <a:endParaRPr lang="en-US" sz="2800" dirty="0" smtClean="0"/>
          </a:p>
          <a:p>
            <a:pPr marL="411480" eaLnBrk="1" fontAlgn="auto" hangingPunct="1">
              <a:spcAft>
                <a:spcPts val="0"/>
              </a:spcAft>
              <a:buFont typeface="Wingdings"/>
              <a:buNone/>
              <a:defRPr/>
            </a:pPr>
            <a:endParaRPr lang="en-US" sz="2800" dirty="0" smtClean="0"/>
          </a:p>
          <a:p>
            <a:pPr marL="411480" eaLnBrk="1" fontAlgn="auto" hangingPunct="1">
              <a:spcAft>
                <a:spcPts val="0"/>
              </a:spcAft>
              <a:buFont typeface="Wingdings"/>
              <a:buNone/>
              <a:defRPr/>
            </a:pPr>
            <a:r>
              <a:rPr lang="en-US" sz="2800" dirty="0" smtClean="0"/>
              <a:t>Readings for next Wednesday:</a:t>
            </a:r>
            <a:endParaRPr lang="en-US" sz="2800" dirty="0" smtClean="0"/>
          </a:p>
          <a:p>
            <a:pPr marL="411480" eaLnBrk="1" fontAlgn="auto" hangingPunct="1">
              <a:spcAft>
                <a:spcPts val="0"/>
              </a:spcAft>
              <a:buFont typeface="Wingdings"/>
              <a:buNone/>
              <a:defRPr/>
            </a:pPr>
            <a:r>
              <a:rPr lang="en-US" sz="2800" dirty="0" smtClean="0"/>
              <a:t>7-Socialization, p.125-150</a:t>
            </a:r>
            <a:endParaRPr lang="en-US" sz="2800" dirty="0" smtClean="0"/>
          </a:p>
          <a:p>
            <a:pPr marL="411480" eaLnBrk="1" fontAlgn="auto" hangingPunct="1">
              <a:spcAft>
                <a:spcPts val="0"/>
              </a:spcAft>
              <a:buFont typeface="Wingdings"/>
              <a:buNone/>
              <a:defRPr/>
            </a:pPr>
            <a:endParaRPr lang="en-US" sz="2800" dirty="0" smtClean="0"/>
          </a:p>
          <a:p>
            <a:pPr marL="411480" eaLnBrk="1" fontAlgn="auto" hangingPunct="1">
              <a:spcAft>
                <a:spcPts val="0"/>
              </a:spcAft>
              <a:buFont typeface="Wingdings"/>
              <a:buNone/>
              <a:defRPr/>
            </a:pPr>
            <a:endParaRPr lang="en-US" sz="2800" baseline="30000" dirty="0" smtClean="0"/>
          </a:p>
          <a:p>
            <a:pPr marL="411480" eaLnBrk="1" fontAlgn="auto" hangingPunct="1">
              <a:spcAft>
                <a:spcPts val="0"/>
              </a:spcAft>
              <a:buFont typeface="Wingdings"/>
              <a:buNone/>
              <a:defRPr/>
            </a:pPr>
            <a:endParaRPr lang="en-US" sz="2800" baseline="30000" dirty="0" smtClean="0"/>
          </a:p>
          <a:p>
            <a:pPr marL="411480" eaLnBrk="1" fontAlgn="auto" hangingPunct="1">
              <a:spcAft>
                <a:spcPts val="0"/>
              </a:spcAft>
              <a:buFont typeface="Wingdings"/>
              <a:buNone/>
              <a:defRPr/>
            </a:pPr>
            <a:endParaRPr lang="en-US" sz="2800" dirty="0" smtClean="0"/>
          </a:p>
          <a:p>
            <a:pPr marL="411480" eaLnBrk="1" fontAlgn="auto" hangingPunct="1">
              <a:spcAft>
                <a:spcPts val="0"/>
              </a:spcAft>
              <a:buFont typeface="Wingdings"/>
              <a:buNone/>
              <a:defRPr/>
            </a:pPr>
            <a:endParaRPr lang="en-US" sz="2800" dirty="0" smtClean="0"/>
          </a:p>
          <a:p>
            <a:pPr marL="411480" eaLnBrk="1" fontAlgn="auto" hangingPunct="1">
              <a:spcAft>
                <a:spcPts val="0"/>
              </a:spcAft>
              <a:buFont typeface="Wingdings"/>
              <a:buNone/>
              <a:defRPr/>
            </a:pPr>
            <a:r>
              <a:rPr lang="en-US" sz="2800" dirty="0" smtClean="0"/>
              <a:t>Have a Great week!</a:t>
            </a:r>
            <a:endParaRPr lang="en-US" sz="2800" baseline="30000" dirty="0" smtClean="0"/>
          </a:p>
        </p:txBody>
      </p:sp>
      <p:sp>
        <p:nvSpPr>
          <p:cNvPr id="60420" name="Footer Placeholder 3"/>
          <p:cNvSpPr>
            <a:spLocks noGrp="1"/>
          </p:cNvSpPr>
          <p:nvPr>
            <p:ph type="ftr" sz="quarter" idx="11"/>
          </p:nvPr>
        </p:nvSpPr>
        <p:spPr bwMode="auto">
          <a:noFill/>
          <a:ln>
            <a:miter lim="800000"/>
            <a:headEnd/>
            <a:tailEnd/>
          </a:ln>
        </p:spPr>
        <p:txBody>
          <a:bodyPr wrap="square" lIns="91440" tIns="45720" rIns="91440" bIns="45720" numCol="1" anchorCtr="0" compatLnSpc="1">
            <a:prstTxWarp prst="textNoShape">
              <a:avLst/>
            </a:prstTxWarp>
          </a:bodyPr>
          <a:lstStyle/>
          <a:p>
            <a:pPr>
              <a:buFontTx/>
              <a:buNone/>
            </a:pPr>
            <a:endParaRPr lang="en-US" smtClean="0"/>
          </a:p>
        </p:txBody>
      </p:sp>
      <p:sp>
        <p:nvSpPr>
          <p:cNvPr id="60421"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11EA888D-5596-445E-8C18-642E242439BB}" type="slidenum">
              <a:rPr lang="en-US" smtClean="0"/>
              <a:pPr/>
              <a:t>27</a:t>
            </a:fld>
            <a:endParaRPr lang="en-US" smtClean="0"/>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01058">
                                            <p:txEl>
                                              <p:charRg st="4294967295" end="4294967295"/>
                                            </p:txEl>
                                          </p:spTgt>
                                        </p:tgtEl>
                                        <p:attrNameLst>
                                          <p:attrName>style.visibility</p:attrName>
                                        </p:attrNameLst>
                                      </p:cBhvr>
                                      <p:to>
                                        <p:strVal val="visible"/>
                                      </p:to>
                                    </p:set>
                                    <p:anim calcmode="lin" valueType="num">
                                      <p:cBhvr>
                                        <p:cTn id="7" dur="2000" fill="hold"/>
                                        <p:tgtEl>
                                          <p:spTgt spid="301058">
                                            <p:txEl>
                                              <p:charRg st="4294967295" end="4294967295"/>
                                            </p:txEl>
                                          </p:spTgt>
                                        </p:tgtEl>
                                        <p:attrNameLst>
                                          <p:attrName>ppt_w</p:attrName>
                                        </p:attrNameLst>
                                      </p:cBhvr>
                                      <p:tavLst>
                                        <p:tav tm="0">
                                          <p:val>
                                            <p:strVal val="#ppt_w*2.5"/>
                                          </p:val>
                                        </p:tav>
                                        <p:tav tm="100000">
                                          <p:val>
                                            <p:strVal val="#ppt_w"/>
                                          </p:val>
                                        </p:tav>
                                      </p:tavLst>
                                    </p:anim>
                                    <p:anim calcmode="lin" valueType="num">
                                      <p:cBhvr>
                                        <p:cTn id="8" dur="2000" fill="hold"/>
                                        <p:tgtEl>
                                          <p:spTgt spid="301058">
                                            <p:txEl>
                                              <p:charRg st="4294967295" end="4294967295"/>
                                            </p:txEl>
                                          </p:spTgt>
                                        </p:tgtEl>
                                        <p:attrNameLst>
                                          <p:attrName>ppt_h</p:attrName>
                                        </p:attrNameLst>
                                      </p:cBhvr>
                                      <p:tavLst>
                                        <p:tav tm="0">
                                          <p:val>
                                            <p:strVal val="#ppt_h"/>
                                          </p:val>
                                        </p:tav>
                                        <p:tav tm="100000">
                                          <p:val>
                                            <p:strVal val="#ppt_h"/>
                                          </p:val>
                                        </p:tav>
                                      </p:tavLst>
                                    </p:anim>
                                    <p:anim calcmode="lin" valueType="num">
                                      <p:cBhvr>
                                        <p:cTn id="9" dur="2000" fill="hold"/>
                                        <p:tgtEl>
                                          <p:spTgt spid="301058">
                                            <p:txEl>
                                              <p:charRg st="4294967295" end="4294967295"/>
                                            </p:txEl>
                                          </p:spTgt>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301058">
                                            <p:txEl>
                                              <p:charRg st="4294967295" end="4294967295"/>
                                            </p:txEl>
                                          </p:spTgt>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301058">
                                            <p:txEl>
                                              <p:charRg st="4294967295" end="4294967295"/>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301059">
                                            <p:txEl>
                                              <p:pRg st="0" end="0"/>
                                            </p:txEl>
                                          </p:spTgt>
                                        </p:tgtEl>
                                        <p:attrNameLst>
                                          <p:attrName>style.visibility</p:attrName>
                                        </p:attrNameLst>
                                      </p:cBhvr>
                                      <p:to>
                                        <p:strVal val="visible"/>
                                      </p:to>
                                    </p:set>
                                    <p:animEffect transition="in" filter="wipe(left)">
                                      <p:cBhvr>
                                        <p:cTn id="16" dur="500"/>
                                        <p:tgtEl>
                                          <p:spTgt spid="301059">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301059">
                                            <p:txEl>
                                              <p:pRg st="1" end="1"/>
                                            </p:txEl>
                                          </p:spTgt>
                                        </p:tgtEl>
                                        <p:attrNameLst>
                                          <p:attrName>style.visibility</p:attrName>
                                        </p:attrNameLst>
                                      </p:cBhvr>
                                      <p:to>
                                        <p:strVal val="visible"/>
                                      </p:to>
                                    </p:set>
                                    <p:animEffect transition="in" filter="wipe(left)">
                                      <p:cBhvr>
                                        <p:cTn id="21" dur="500"/>
                                        <p:tgtEl>
                                          <p:spTgt spid="301059">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01059">
                                            <p:txEl>
                                              <p:pRg st="3" end="3"/>
                                            </p:txEl>
                                          </p:spTgt>
                                        </p:tgtEl>
                                        <p:attrNameLst>
                                          <p:attrName>style.visibility</p:attrName>
                                        </p:attrNameLst>
                                      </p:cBhvr>
                                      <p:to>
                                        <p:strVal val="visible"/>
                                      </p:to>
                                    </p:set>
                                    <p:animEffect transition="in" filter="wipe(left)">
                                      <p:cBhvr>
                                        <p:cTn id="26" dur="500"/>
                                        <p:tgtEl>
                                          <p:spTgt spid="301059">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301059">
                                            <p:txEl>
                                              <p:pRg st="4" end="4"/>
                                            </p:txEl>
                                          </p:spTgt>
                                        </p:tgtEl>
                                        <p:attrNameLst>
                                          <p:attrName>style.visibility</p:attrName>
                                        </p:attrNameLst>
                                      </p:cBhvr>
                                      <p:to>
                                        <p:strVal val="visible"/>
                                      </p:to>
                                    </p:set>
                                    <p:animEffect transition="in" filter="wipe(left)">
                                      <p:cBhvr>
                                        <p:cTn id="31" dur="500"/>
                                        <p:tgtEl>
                                          <p:spTgt spid="301059">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301059">
                                            <p:txEl>
                                              <p:pRg st="10" end="10"/>
                                            </p:txEl>
                                          </p:spTgt>
                                        </p:tgtEl>
                                        <p:attrNameLst>
                                          <p:attrName>style.visibility</p:attrName>
                                        </p:attrNameLst>
                                      </p:cBhvr>
                                      <p:to>
                                        <p:strVal val="visible"/>
                                      </p:to>
                                    </p:set>
                                    <p:animEffect transition="in" filter="wipe(left)">
                                      <p:cBhvr>
                                        <p:cTn id="36" dur="500"/>
                                        <p:tgtEl>
                                          <p:spTgt spid="30105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p:bldP spid="301059" grpId="0" build="p"/>
    </p:bldLst>
  </p:timing>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slidemastercompass">
  <a:themeElements>
    <a:clrScheme name="slidemastercompass 6">
      <a:dk1>
        <a:srgbClr val="000000"/>
      </a:dk1>
      <a:lt1>
        <a:srgbClr val="FFFFFF"/>
      </a:lt1>
      <a:dk2>
        <a:srgbClr val="000066"/>
      </a:dk2>
      <a:lt2>
        <a:srgbClr val="FFCC00"/>
      </a:lt2>
      <a:accent1>
        <a:srgbClr val="0066FF"/>
      </a:accent1>
      <a:accent2>
        <a:srgbClr val="33CCCC"/>
      </a:accent2>
      <a:accent3>
        <a:srgbClr val="AAAAB8"/>
      </a:accent3>
      <a:accent4>
        <a:srgbClr val="DADADA"/>
      </a:accent4>
      <a:accent5>
        <a:srgbClr val="AAB8FF"/>
      </a:accent5>
      <a:accent6>
        <a:srgbClr val="2DB9B9"/>
      </a:accent6>
      <a:hlink>
        <a:srgbClr val="FF00FF"/>
      </a:hlink>
      <a:folHlink>
        <a:srgbClr val="9933FF"/>
      </a:folHlink>
    </a:clrScheme>
    <a:fontScheme name="slidemastercompas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35000"/>
          </a:spcBef>
          <a:spcAft>
            <a:spcPct val="0"/>
          </a:spcAft>
          <a:buClr>
            <a:schemeClr val="tx1"/>
          </a:buClr>
          <a:buSzTx/>
          <a:buFontTx/>
          <a:buChar char="•"/>
          <a:tabLst/>
          <a:defRPr kumimoji="1" lang="en-US" sz="2800" b="0" i="0" u="none" strike="noStrike" cap="none" normalizeH="0" baseline="0" smtClean="0">
            <a:ln>
              <a:noFill/>
            </a:ln>
            <a:solidFill>
              <a:schemeClr val="bg2"/>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35000"/>
          </a:spcBef>
          <a:spcAft>
            <a:spcPct val="0"/>
          </a:spcAft>
          <a:buClr>
            <a:schemeClr val="tx1"/>
          </a:buClr>
          <a:buSzTx/>
          <a:buFontTx/>
          <a:buChar char="•"/>
          <a:tabLst/>
          <a:defRPr kumimoji="1" lang="en-US" sz="2800" b="0" i="0" u="none" strike="noStrike" cap="none" normalizeH="0" baseline="0" smtClean="0">
            <a:ln>
              <a:noFill/>
            </a:ln>
            <a:solidFill>
              <a:schemeClr val="bg2"/>
            </a:solidFill>
            <a:effectLst/>
            <a:latin typeface="Arial" charset="0"/>
          </a:defRPr>
        </a:defPPr>
      </a:lstStyle>
    </a:lnDef>
  </a:objectDefaults>
  <a:extraClrSchemeLst>
    <a:extraClrScheme>
      <a:clrScheme name="slidemastercompass 1">
        <a:dk1>
          <a:srgbClr val="5E574E"/>
        </a:dk1>
        <a:lt1>
          <a:srgbClr val="FFFFCC"/>
        </a:lt1>
        <a:dk2>
          <a:srgbClr val="000000"/>
        </a:dk2>
        <a:lt2>
          <a:srgbClr val="FFCC00"/>
        </a:lt2>
        <a:accent1>
          <a:srgbClr val="CC9900"/>
        </a:accent1>
        <a:accent2>
          <a:srgbClr val="FF6600"/>
        </a:accent2>
        <a:accent3>
          <a:srgbClr val="AAAAAA"/>
        </a:accent3>
        <a:accent4>
          <a:srgbClr val="DADAAE"/>
        </a:accent4>
        <a:accent5>
          <a:srgbClr val="E2CAAA"/>
        </a:accent5>
        <a:accent6>
          <a:srgbClr val="E75C00"/>
        </a:accent6>
        <a:hlink>
          <a:srgbClr val="FF0000"/>
        </a:hlink>
        <a:folHlink>
          <a:srgbClr val="FFFFCC"/>
        </a:folHlink>
      </a:clrScheme>
      <a:clrMap bg1="dk2" tx1="lt1" bg2="dk1" tx2="lt2" accent1="accent1" accent2="accent2" accent3="accent3" accent4="accent4" accent5="accent5" accent6="accent6" hlink="hlink" folHlink="folHlink"/>
    </a:extraClrScheme>
    <a:extraClrScheme>
      <a:clrScheme name="slidemastercompass 2">
        <a:dk1>
          <a:srgbClr val="000000"/>
        </a:dk1>
        <a:lt1>
          <a:srgbClr val="FFFFFF"/>
        </a:lt1>
        <a:dk2>
          <a:srgbClr val="000000"/>
        </a:dk2>
        <a:lt2>
          <a:srgbClr val="5E574E"/>
        </a:lt2>
        <a:accent1>
          <a:srgbClr val="FF6600"/>
        </a:accent1>
        <a:accent2>
          <a:srgbClr val="FFCC00"/>
        </a:accent2>
        <a:accent3>
          <a:srgbClr val="FFFFFF"/>
        </a:accent3>
        <a:accent4>
          <a:srgbClr val="000000"/>
        </a:accent4>
        <a:accent5>
          <a:srgbClr val="FFB8AA"/>
        </a:accent5>
        <a:accent6>
          <a:srgbClr val="E7B900"/>
        </a:accent6>
        <a:hlink>
          <a:srgbClr val="996633"/>
        </a:hlink>
        <a:folHlink>
          <a:srgbClr val="808000"/>
        </a:folHlink>
      </a:clrScheme>
      <a:clrMap bg1="lt1" tx1="dk1" bg2="lt2" tx2="dk2" accent1="accent1" accent2="accent2" accent3="accent3" accent4="accent4" accent5="accent5" accent6="accent6" hlink="hlink" folHlink="folHlink"/>
    </a:extraClrScheme>
    <a:extraClrScheme>
      <a:clrScheme name="slidemastercompass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lidemastercompass 4">
        <a:dk1>
          <a:srgbClr val="000000"/>
        </a:dk1>
        <a:lt1>
          <a:srgbClr val="FFFFFF"/>
        </a:lt1>
        <a:dk2>
          <a:srgbClr val="800000"/>
        </a:dk2>
        <a:lt2>
          <a:srgbClr val="5E574E"/>
        </a:lt2>
        <a:accent1>
          <a:srgbClr val="FF6600"/>
        </a:accent1>
        <a:accent2>
          <a:srgbClr val="FFCC00"/>
        </a:accent2>
        <a:accent3>
          <a:srgbClr val="FFFFFF"/>
        </a:accent3>
        <a:accent4>
          <a:srgbClr val="000000"/>
        </a:accent4>
        <a:accent5>
          <a:srgbClr val="FFB8AA"/>
        </a:accent5>
        <a:accent6>
          <a:srgbClr val="E7B900"/>
        </a:accent6>
        <a:hlink>
          <a:srgbClr val="FF0000"/>
        </a:hlink>
        <a:folHlink>
          <a:srgbClr val="FFFFCC"/>
        </a:folHlink>
      </a:clrScheme>
      <a:clrMap bg1="lt1" tx1="dk1" bg2="lt2" tx2="dk2" accent1="accent1" accent2="accent2" accent3="accent3" accent4="accent4" accent5="accent5" accent6="accent6" hlink="hlink" folHlink="folHlink"/>
    </a:extraClrScheme>
    <a:extraClrScheme>
      <a:clrScheme name="slidemastercompass 5">
        <a:dk1>
          <a:srgbClr val="000066"/>
        </a:dk1>
        <a:lt1>
          <a:srgbClr val="FFFFFF"/>
        </a:lt1>
        <a:dk2>
          <a:srgbClr val="0000FF"/>
        </a:dk2>
        <a:lt2>
          <a:srgbClr val="000000"/>
        </a:lt2>
        <a:accent1>
          <a:srgbClr val="0066FF"/>
        </a:accent1>
        <a:accent2>
          <a:srgbClr val="33CCCC"/>
        </a:accent2>
        <a:accent3>
          <a:srgbClr val="FFFFFF"/>
        </a:accent3>
        <a:accent4>
          <a:srgbClr val="000056"/>
        </a:accent4>
        <a:accent5>
          <a:srgbClr val="AAB8FF"/>
        </a:accent5>
        <a:accent6>
          <a:srgbClr val="2DB9B9"/>
        </a:accent6>
        <a:hlink>
          <a:srgbClr val="FF00FF"/>
        </a:hlink>
        <a:folHlink>
          <a:srgbClr val="9933FF"/>
        </a:folHlink>
      </a:clrScheme>
      <a:clrMap bg1="lt1" tx1="dk1" bg2="lt2" tx2="dk2" accent1="accent1" accent2="accent2" accent3="accent3" accent4="accent4" accent5="accent5" accent6="accent6" hlink="hlink" folHlink="folHlink"/>
    </a:extraClrScheme>
    <a:extraClrScheme>
      <a:clrScheme name="slidemastercompass 6">
        <a:dk1>
          <a:srgbClr val="000000"/>
        </a:dk1>
        <a:lt1>
          <a:srgbClr val="FFFFFF"/>
        </a:lt1>
        <a:dk2>
          <a:srgbClr val="000066"/>
        </a:dk2>
        <a:lt2>
          <a:srgbClr val="FFCC00"/>
        </a:lt2>
        <a:accent1>
          <a:srgbClr val="0066FF"/>
        </a:accent1>
        <a:accent2>
          <a:srgbClr val="33CCCC"/>
        </a:accent2>
        <a:accent3>
          <a:srgbClr val="AAAAB8"/>
        </a:accent3>
        <a:accent4>
          <a:srgbClr val="DADADA"/>
        </a:accent4>
        <a:accent5>
          <a:srgbClr val="AAB8FF"/>
        </a:accent5>
        <a:accent6>
          <a:srgbClr val="2DB9B9"/>
        </a:accent6>
        <a:hlink>
          <a:srgbClr val="FF00FF"/>
        </a:hlink>
        <a:folHlink>
          <a:srgbClr val="9933FF"/>
        </a:folHlink>
      </a:clrScheme>
      <a:clrMap bg1="dk2" tx1="lt1" bg2="dk1" tx2="lt2" accent1="accent1" accent2="accent2" accent3="accent3" accent4="accent4" accent5="accent5" accent6="accent6" hlink="hlink" folHlink="folHlink"/>
    </a:extraClrScheme>
    <a:extraClrScheme>
      <a:clrScheme name="slidemastercompass 7">
        <a:dk1>
          <a:srgbClr val="5E574E"/>
        </a:dk1>
        <a:lt1>
          <a:srgbClr val="FFFFCC"/>
        </a:lt1>
        <a:dk2>
          <a:srgbClr val="800000"/>
        </a:dk2>
        <a:lt2>
          <a:srgbClr val="FFCC00"/>
        </a:lt2>
        <a:accent1>
          <a:srgbClr val="CC9900"/>
        </a:accent1>
        <a:accent2>
          <a:srgbClr val="FF6600"/>
        </a:accent2>
        <a:accent3>
          <a:srgbClr val="C0AAAA"/>
        </a:accent3>
        <a:accent4>
          <a:srgbClr val="DADAAE"/>
        </a:accent4>
        <a:accent5>
          <a:srgbClr val="E2CAAA"/>
        </a:accent5>
        <a:accent6>
          <a:srgbClr val="E75C00"/>
        </a:accent6>
        <a:hlink>
          <a:srgbClr val="FF0000"/>
        </a:hlink>
        <a:folHlink>
          <a:srgbClr val="FFFFCC"/>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3594</TotalTime>
  <Words>1520</Words>
  <Application>Microsoft Office PowerPoint</Application>
  <PresentationFormat>On-screen Show (4:3)</PresentationFormat>
  <Paragraphs>251</Paragraphs>
  <Slides>27</Slides>
  <Notes>27</Notes>
  <HiddenSlides>0</HiddenSlides>
  <MMClips>0</MMClips>
  <ScaleCrop>false</ScaleCrop>
  <HeadingPairs>
    <vt:vector size="4" baseType="variant">
      <vt:variant>
        <vt:lpstr>Theme</vt:lpstr>
      </vt:variant>
      <vt:variant>
        <vt:i4>2</vt:i4>
      </vt:variant>
      <vt:variant>
        <vt:lpstr>Slide Titles</vt:lpstr>
      </vt:variant>
      <vt:variant>
        <vt:i4>27</vt:i4>
      </vt:variant>
    </vt:vector>
  </HeadingPairs>
  <TitlesOfParts>
    <vt:vector size="29" baseType="lpstr">
      <vt:lpstr>slidemastercompass</vt:lpstr>
      <vt:lpstr>Metro</vt:lpstr>
      <vt:lpstr>Culture  </vt:lpstr>
      <vt:lpstr>Operationalization in Action Human Development Index</vt:lpstr>
      <vt:lpstr>Culture </vt:lpstr>
      <vt:lpstr>Culture </vt:lpstr>
      <vt:lpstr>Culture </vt:lpstr>
      <vt:lpstr>Culture </vt:lpstr>
      <vt:lpstr>Culture and Judgment     </vt:lpstr>
      <vt:lpstr>Ethnocentrism   </vt:lpstr>
      <vt:lpstr>Cultural Relativism       Shirin Ebadi is Iranian lawyer and human rights activist  First Muslim woman and Iranian to be awarded Nobel Peace Prize (in 2003) for her work on democracy and human rights  She is exiled in Canada since 2009  </vt:lpstr>
      <vt:lpstr>Culture and Language</vt:lpstr>
      <vt:lpstr>Globalization of Language = Globalization of Culture</vt:lpstr>
      <vt:lpstr>Globalization</vt:lpstr>
      <vt:lpstr>The Globalization of English</vt:lpstr>
      <vt:lpstr>Homogenization of Cultures</vt:lpstr>
      <vt:lpstr>Culture and Power</vt:lpstr>
      <vt:lpstr>Consumerism</vt:lpstr>
      <vt:lpstr>Taming Counterculture and Subculture</vt:lpstr>
      <vt:lpstr>Two Faces of Culture</vt:lpstr>
      <vt:lpstr>Cultural Diversity</vt:lpstr>
      <vt:lpstr>Multiculturalism</vt:lpstr>
      <vt:lpstr>Multiculturalism: Advocates</vt:lpstr>
      <vt:lpstr>The Rights Revolution:  A Conflict Analysis of Culture</vt:lpstr>
      <vt:lpstr>Culture Change </vt:lpstr>
      <vt:lpstr>In-Class Activity: Culture</vt:lpstr>
      <vt:lpstr>Online Participation </vt:lpstr>
      <vt:lpstr>Groups &amp; Mini-Proposals </vt:lpstr>
      <vt:lpstr>For Next week</vt:lpstr>
    </vt:vector>
  </TitlesOfParts>
  <Company>University of Toronto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Sociological Compass</dc:title>
  <dc:creator>Robert J Brym</dc:creator>
  <cp:lastModifiedBy>Jordan F</cp:lastModifiedBy>
  <cp:revision>411</cp:revision>
  <dcterms:created xsi:type="dcterms:W3CDTF">2001-05-17T11:05:52Z</dcterms:created>
  <dcterms:modified xsi:type="dcterms:W3CDTF">2012-09-24T23:56:42Z</dcterms:modified>
</cp:coreProperties>
</file>