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29"/>
  </p:notesMasterIdLst>
  <p:sldIdLst>
    <p:sldId id="256" r:id="rId2"/>
    <p:sldId id="426" r:id="rId3"/>
    <p:sldId id="427" r:id="rId4"/>
    <p:sldId id="428" r:id="rId5"/>
    <p:sldId id="429" r:id="rId6"/>
    <p:sldId id="430" r:id="rId7"/>
    <p:sldId id="431" r:id="rId8"/>
    <p:sldId id="432" r:id="rId9"/>
    <p:sldId id="433" r:id="rId10"/>
    <p:sldId id="434" r:id="rId11"/>
    <p:sldId id="435" r:id="rId12"/>
    <p:sldId id="436" r:id="rId13"/>
    <p:sldId id="438" r:id="rId14"/>
    <p:sldId id="439" r:id="rId15"/>
    <p:sldId id="440" r:id="rId16"/>
    <p:sldId id="441" r:id="rId17"/>
    <p:sldId id="442" r:id="rId18"/>
    <p:sldId id="443" r:id="rId19"/>
    <p:sldId id="444" r:id="rId20"/>
    <p:sldId id="445" r:id="rId21"/>
    <p:sldId id="446" r:id="rId22"/>
    <p:sldId id="447" r:id="rId23"/>
    <p:sldId id="448" r:id="rId24"/>
    <p:sldId id="449" r:id="rId25"/>
    <p:sldId id="450" r:id="rId26"/>
    <p:sldId id="451" r:id="rId27"/>
    <p:sldId id="368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7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EE4BBE-3D10-3847-A98B-D53DAA347261}" type="doc">
      <dgm:prSet loTypeId="urn:microsoft.com/office/officeart/2005/8/layout/cycle2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41145D-06BA-D045-8B58-6A6B973892EF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Talent Identification</a:t>
          </a:r>
        </a:p>
      </dgm:t>
    </dgm:pt>
    <dgm:pt modelId="{7AA76103-86B8-EF47-AD0D-C3098BB33DF8}" type="parTrans" cxnId="{54E01161-0919-094E-88F7-6F4361DBF3B4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EE246B3C-A154-3045-A882-32C48ED6CF18}" type="sibTrans" cxnId="{54E01161-0919-094E-88F7-6F4361DBF3B4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2153BE70-4835-1E4A-9FF4-69B6B7F04B2E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Courting/Recruitment</a:t>
          </a:r>
        </a:p>
      </dgm:t>
    </dgm:pt>
    <dgm:pt modelId="{F4E37585-CBD8-DF4D-B7BD-67F5C91F2154}" type="parTrans" cxnId="{CB8E55B5-A737-1648-A7A6-DD111D611A6B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864401A3-B15F-E447-84C5-7777C596BBDE}" type="sibTrans" cxnId="{CB8E55B5-A737-1648-A7A6-DD111D611A6B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AB20521B-1964-EE41-B529-D20A5C2F5A44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In-take/Orientation</a:t>
          </a:r>
        </a:p>
      </dgm:t>
    </dgm:pt>
    <dgm:pt modelId="{B7BA543C-58EF-8048-9189-2C7E43BAF80F}" type="parTrans" cxnId="{A4898992-4A4C-8F47-B7AB-9AF1BFD3C8EC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E4A8625E-9EC4-2548-9E82-18C7477AB531}" type="sibTrans" cxnId="{A4898992-4A4C-8F47-B7AB-9AF1BFD3C8EC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512272B9-C9B2-E246-8085-71AD8429BE48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Training/Stewardship</a:t>
          </a:r>
        </a:p>
      </dgm:t>
    </dgm:pt>
    <dgm:pt modelId="{8A9EF20C-BA4F-1646-B9FB-8DEC66C06439}" type="parTrans" cxnId="{4E59D09C-52A2-A845-98D8-0F4649766E1B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519224AA-48C6-474B-9B1A-C782201FB1CB}" type="sibTrans" cxnId="{4E59D09C-52A2-A845-98D8-0F4649766E1B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86943536-9DCB-7445-BA93-4FA9D19199F8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Discipline/Reward</a:t>
          </a:r>
        </a:p>
      </dgm:t>
    </dgm:pt>
    <dgm:pt modelId="{8A8D3B17-6826-3644-8193-FD3FA0656663}" type="parTrans" cxnId="{7F8A547E-C0AB-FF41-B0B4-24077E3F0C57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20164413-0F83-FD47-8E22-C50F3369F1D3}" type="sibTrans" cxnId="{7F8A547E-C0AB-FF41-B0B4-24077E3F0C57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C6CCC590-7E5E-0745-A336-889DD4F72AC7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Evaluation</a:t>
          </a:r>
        </a:p>
      </dgm:t>
    </dgm:pt>
    <dgm:pt modelId="{8797DA67-3F5A-374D-8913-690404895D23}" type="parTrans" cxnId="{B0F977BA-D4AF-E34A-B705-0BF3A8660058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768D8B90-E15A-1C4A-B050-A2CFBD660F8A}" type="sibTrans" cxnId="{B0F977BA-D4AF-E34A-B705-0BF3A8660058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398C9B27-2634-A849-A4AC-8EFAE29CFB35}">
      <dgm:prSet phldrT="[Text]" custT="1"/>
      <dgm:spPr/>
      <dgm:t>
        <a:bodyPr/>
        <a:lstStyle/>
        <a:p>
          <a:r>
            <a:rPr lang="en-US" sz="1100" dirty="0">
              <a:solidFill>
                <a:schemeClr val="tx1"/>
              </a:solidFill>
              <a:latin typeface="+mn-lt"/>
              <a:cs typeface="Arial Narrow"/>
            </a:rPr>
            <a:t>Promotion/Termination</a:t>
          </a:r>
        </a:p>
      </dgm:t>
    </dgm:pt>
    <dgm:pt modelId="{7936FECB-9A41-5D40-B2B1-45B83ED035B2}" type="parTrans" cxnId="{BFE122D5-BA12-AF4C-A25F-5D3CBA10FFCA}">
      <dgm:prSet/>
      <dgm:spPr/>
      <dgm:t>
        <a:bodyPr/>
        <a:lstStyle/>
        <a:p>
          <a:endParaRPr lang="en-US" sz="1100">
            <a:solidFill>
              <a:schemeClr val="tx1"/>
            </a:solidFill>
            <a:latin typeface="+mn-lt"/>
          </a:endParaRPr>
        </a:p>
      </dgm:t>
    </dgm:pt>
    <dgm:pt modelId="{CDAA7E79-2F48-9A4D-8F19-9ED82C6161AC}" type="sibTrans" cxnId="{BFE122D5-BA12-AF4C-A25F-5D3CBA10FFCA}">
      <dgm:prSet custT="1"/>
      <dgm:spPr/>
      <dgm:t>
        <a:bodyPr/>
        <a:lstStyle/>
        <a:p>
          <a:endParaRPr lang="en-US" sz="1100" dirty="0">
            <a:solidFill>
              <a:schemeClr val="tx1"/>
            </a:solidFill>
            <a:latin typeface="+mn-lt"/>
          </a:endParaRPr>
        </a:p>
      </dgm:t>
    </dgm:pt>
    <dgm:pt modelId="{A460CC4D-B746-2842-A4F1-DA943F82097F}" type="pres">
      <dgm:prSet presAssocID="{B6EE4BBE-3D10-3847-A98B-D53DAA347261}" presName="cycle" presStyleCnt="0">
        <dgm:presLayoutVars>
          <dgm:dir/>
          <dgm:resizeHandles val="exact"/>
        </dgm:presLayoutVars>
      </dgm:prSet>
      <dgm:spPr/>
    </dgm:pt>
    <dgm:pt modelId="{45CC15E4-2678-D241-98BF-C929890EEA84}" type="pres">
      <dgm:prSet presAssocID="{4E41145D-06BA-D045-8B58-6A6B973892EF}" presName="node" presStyleLbl="node1" presStyleIdx="0" presStyleCnt="7">
        <dgm:presLayoutVars>
          <dgm:bulletEnabled val="1"/>
        </dgm:presLayoutVars>
      </dgm:prSet>
      <dgm:spPr/>
    </dgm:pt>
    <dgm:pt modelId="{0570BBA2-642B-A943-B7A2-A84388D1D12C}" type="pres">
      <dgm:prSet presAssocID="{EE246B3C-A154-3045-A882-32C48ED6CF18}" presName="sibTrans" presStyleLbl="sibTrans2D1" presStyleIdx="0" presStyleCnt="7"/>
      <dgm:spPr/>
    </dgm:pt>
    <dgm:pt modelId="{1E5CF55B-0E9E-B645-A8C9-90A7874FD85D}" type="pres">
      <dgm:prSet presAssocID="{EE246B3C-A154-3045-A882-32C48ED6CF18}" presName="connectorText" presStyleLbl="sibTrans2D1" presStyleIdx="0" presStyleCnt="7"/>
      <dgm:spPr/>
    </dgm:pt>
    <dgm:pt modelId="{0B760CA7-CA1C-454D-A609-1117F00FB2AD}" type="pres">
      <dgm:prSet presAssocID="{2153BE70-4835-1E4A-9FF4-69B6B7F04B2E}" presName="node" presStyleLbl="node1" presStyleIdx="1" presStyleCnt="7">
        <dgm:presLayoutVars>
          <dgm:bulletEnabled val="1"/>
        </dgm:presLayoutVars>
      </dgm:prSet>
      <dgm:spPr/>
    </dgm:pt>
    <dgm:pt modelId="{3812AC17-4C41-6647-9518-2511E499B95D}" type="pres">
      <dgm:prSet presAssocID="{864401A3-B15F-E447-84C5-7777C596BBDE}" presName="sibTrans" presStyleLbl="sibTrans2D1" presStyleIdx="1" presStyleCnt="7"/>
      <dgm:spPr/>
    </dgm:pt>
    <dgm:pt modelId="{A95DF85C-9261-4547-B44B-D05732500C55}" type="pres">
      <dgm:prSet presAssocID="{864401A3-B15F-E447-84C5-7777C596BBDE}" presName="connectorText" presStyleLbl="sibTrans2D1" presStyleIdx="1" presStyleCnt="7"/>
      <dgm:spPr/>
    </dgm:pt>
    <dgm:pt modelId="{F5D3F93F-8681-9B4E-8311-CCB28BAB7F05}" type="pres">
      <dgm:prSet presAssocID="{AB20521B-1964-EE41-B529-D20A5C2F5A44}" presName="node" presStyleLbl="node1" presStyleIdx="2" presStyleCnt="7">
        <dgm:presLayoutVars>
          <dgm:bulletEnabled val="1"/>
        </dgm:presLayoutVars>
      </dgm:prSet>
      <dgm:spPr/>
    </dgm:pt>
    <dgm:pt modelId="{459AFEF7-644A-BF4D-A868-86F2FD140CF6}" type="pres">
      <dgm:prSet presAssocID="{E4A8625E-9EC4-2548-9E82-18C7477AB531}" presName="sibTrans" presStyleLbl="sibTrans2D1" presStyleIdx="2" presStyleCnt="7"/>
      <dgm:spPr/>
    </dgm:pt>
    <dgm:pt modelId="{A0F2DC2B-53E6-044A-AF05-8FB234703A6D}" type="pres">
      <dgm:prSet presAssocID="{E4A8625E-9EC4-2548-9E82-18C7477AB531}" presName="connectorText" presStyleLbl="sibTrans2D1" presStyleIdx="2" presStyleCnt="7"/>
      <dgm:spPr/>
    </dgm:pt>
    <dgm:pt modelId="{946E4758-E825-AC4C-ACB6-3769F8E9E0E4}" type="pres">
      <dgm:prSet presAssocID="{512272B9-C9B2-E246-8085-71AD8429BE48}" presName="node" presStyleLbl="node1" presStyleIdx="3" presStyleCnt="7">
        <dgm:presLayoutVars>
          <dgm:bulletEnabled val="1"/>
        </dgm:presLayoutVars>
      </dgm:prSet>
      <dgm:spPr/>
    </dgm:pt>
    <dgm:pt modelId="{EF97DB5A-6562-884E-B7FF-20BCF4F565D6}" type="pres">
      <dgm:prSet presAssocID="{519224AA-48C6-474B-9B1A-C782201FB1CB}" presName="sibTrans" presStyleLbl="sibTrans2D1" presStyleIdx="3" presStyleCnt="7"/>
      <dgm:spPr/>
    </dgm:pt>
    <dgm:pt modelId="{8F58C724-A38D-B840-84B3-97CF65175A6C}" type="pres">
      <dgm:prSet presAssocID="{519224AA-48C6-474B-9B1A-C782201FB1CB}" presName="connectorText" presStyleLbl="sibTrans2D1" presStyleIdx="3" presStyleCnt="7"/>
      <dgm:spPr/>
    </dgm:pt>
    <dgm:pt modelId="{F2A13E76-522E-F24B-A3BF-2F50415E9E96}" type="pres">
      <dgm:prSet presAssocID="{86943536-9DCB-7445-BA93-4FA9D19199F8}" presName="node" presStyleLbl="node1" presStyleIdx="4" presStyleCnt="7">
        <dgm:presLayoutVars>
          <dgm:bulletEnabled val="1"/>
        </dgm:presLayoutVars>
      </dgm:prSet>
      <dgm:spPr/>
    </dgm:pt>
    <dgm:pt modelId="{443044E7-6004-C642-A007-974D98FD10E8}" type="pres">
      <dgm:prSet presAssocID="{20164413-0F83-FD47-8E22-C50F3369F1D3}" presName="sibTrans" presStyleLbl="sibTrans2D1" presStyleIdx="4" presStyleCnt="7"/>
      <dgm:spPr/>
    </dgm:pt>
    <dgm:pt modelId="{D482DCD3-E5A7-914C-9D63-BC5CB69AD247}" type="pres">
      <dgm:prSet presAssocID="{20164413-0F83-FD47-8E22-C50F3369F1D3}" presName="connectorText" presStyleLbl="sibTrans2D1" presStyleIdx="4" presStyleCnt="7"/>
      <dgm:spPr/>
    </dgm:pt>
    <dgm:pt modelId="{EE91F162-1B34-0B4D-9E37-802BA34F12B2}" type="pres">
      <dgm:prSet presAssocID="{C6CCC590-7E5E-0745-A336-889DD4F72AC7}" presName="node" presStyleLbl="node1" presStyleIdx="5" presStyleCnt="7">
        <dgm:presLayoutVars>
          <dgm:bulletEnabled val="1"/>
        </dgm:presLayoutVars>
      </dgm:prSet>
      <dgm:spPr/>
    </dgm:pt>
    <dgm:pt modelId="{6E514180-1795-A942-8F11-79BB5537A90E}" type="pres">
      <dgm:prSet presAssocID="{768D8B90-E15A-1C4A-B050-A2CFBD660F8A}" presName="sibTrans" presStyleLbl="sibTrans2D1" presStyleIdx="5" presStyleCnt="7"/>
      <dgm:spPr/>
    </dgm:pt>
    <dgm:pt modelId="{4244991F-475C-3043-9BA5-DDA734B064B9}" type="pres">
      <dgm:prSet presAssocID="{768D8B90-E15A-1C4A-B050-A2CFBD660F8A}" presName="connectorText" presStyleLbl="sibTrans2D1" presStyleIdx="5" presStyleCnt="7"/>
      <dgm:spPr/>
    </dgm:pt>
    <dgm:pt modelId="{E641D3AF-FE27-BB4C-9426-C649025B4F41}" type="pres">
      <dgm:prSet presAssocID="{398C9B27-2634-A849-A4AC-8EFAE29CFB35}" presName="node" presStyleLbl="node1" presStyleIdx="6" presStyleCnt="7">
        <dgm:presLayoutVars>
          <dgm:bulletEnabled val="1"/>
        </dgm:presLayoutVars>
      </dgm:prSet>
      <dgm:spPr/>
    </dgm:pt>
    <dgm:pt modelId="{08D88BF7-CA8B-1F46-A233-7CEEE0E627FF}" type="pres">
      <dgm:prSet presAssocID="{CDAA7E79-2F48-9A4D-8F19-9ED82C6161AC}" presName="sibTrans" presStyleLbl="sibTrans2D1" presStyleIdx="6" presStyleCnt="7"/>
      <dgm:spPr/>
    </dgm:pt>
    <dgm:pt modelId="{34A9C737-31C4-EE4D-A1F9-DFACFB15B342}" type="pres">
      <dgm:prSet presAssocID="{CDAA7E79-2F48-9A4D-8F19-9ED82C6161AC}" presName="connectorText" presStyleLbl="sibTrans2D1" presStyleIdx="6" presStyleCnt="7"/>
      <dgm:spPr/>
    </dgm:pt>
  </dgm:ptLst>
  <dgm:cxnLst>
    <dgm:cxn modelId="{B274A345-25BB-C242-9404-A678EDF2F5D0}" type="presOf" srcId="{512272B9-C9B2-E246-8085-71AD8429BE48}" destId="{946E4758-E825-AC4C-ACB6-3769F8E9E0E4}" srcOrd="0" destOrd="0" presId="urn:microsoft.com/office/officeart/2005/8/layout/cycle2"/>
    <dgm:cxn modelId="{F3A787BF-CCFF-0D4B-BB1A-AAC9661EE00F}" type="presOf" srcId="{CDAA7E79-2F48-9A4D-8F19-9ED82C6161AC}" destId="{08D88BF7-CA8B-1F46-A233-7CEEE0E627FF}" srcOrd="0" destOrd="0" presId="urn:microsoft.com/office/officeart/2005/8/layout/cycle2"/>
    <dgm:cxn modelId="{BC832260-2211-8B46-BC3B-D5A32C5222FA}" type="presOf" srcId="{768D8B90-E15A-1C4A-B050-A2CFBD660F8A}" destId="{4244991F-475C-3043-9BA5-DDA734B064B9}" srcOrd="1" destOrd="0" presId="urn:microsoft.com/office/officeart/2005/8/layout/cycle2"/>
    <dgm:cxn modelId="{B98DF71E-0AEC-C546-BFD7-6A6043BB4C23}" type="presOf" srcId="{4E41145D-06BA-D045-8B58-6A6B973892EF}" destId="{45CC15E4-2678-D241-98BF-C929890EEA84}" srcOrd="0" destOrd="0" presId="urn:microsoft.com/office/officeart/2005/8/layout/cycle2"/>
    <dgm:cxn modelId="{F25F9F96-64AB-F249-99F5-5D8CEBDE9AC5}" type="presOf" srcId="{519224AA-48C6-474B-9B1A-C782201FB1CB}" destId="{EF97DB5A-6562-884E-B7FF-20BCF4F565D6}" srcOrd="0" destOrd="0" presId="urn:microsoft.com/office/officeart/2005/8/layout/cycle2"/>
    <dgm:cxn modelId="{DF66453D-B5EF-434C-AEB9-AE635E76B063}" type="presOf" srcId="{519224AA-48C6-474B-9B1A-C782201FB1CB}" destId="{8F58C724-A38D-B840-84B3-97CF65175A6C}" srcOrd="1" destOrd="0" presId="urn:microsoft.com/office/officeart/2005/8/layout/cycle2"/>
    <dgm:cxn modelId="{CCB82D20-68A9-8744-B024-36CFCB75376A}" type="presOf" srcId="{398C9B27-2634-A849-A4AC-8EFAE29CFB35}" destId="{E641D3AF-FE27-BB4C-9426-C649025B4F41}" srcOrd="0" destOrd="0" presId="urn:microsoft.com/office/officeart/2005/8/layout/cycle2"/>
    <dgm:cxn modelId="{BFE122D5-BA12-AF4C-A25F-5D3CBA10FFCA}" srcId="{B6EE4BBE-3D10-3847-A98B-D53DAA347261}" destId="{398C9B27-2634-A849-A4AC-8EFAE29CFB35}" srcOrd="6" destOrd="0" parTransId="{7936FECB-9A41-5D40-B2B1-45B83ED035B2}" sibTransId="{CDAA7E79-2F48-9A4D-8F19-9ED82C6161AC}"/>
    <dgm:cxn modelId="{7F8A547E-C0AB-FF41-B0B4-24077E3F0C57}" srcId="{B6EE4BBE-3D10-3847-A98B-D53DAA347261}" destId="{86943536-9DCB-7445-BA93-4FA9D19199F8}" srcOrd="4" destOrd="0" parTransId="{8A8D3B17-6826-3644-8193-FD3FA0656663}" sibTransId="{20164413-0F83-FD47-8E22-C50F3369F1D3}"/>
    <dgm:cxn modelId="{F45FEBFD-E7DD-F04E-95C8-85FC041369AE}" type="presOf" srcId="{E4A8625E-9EC4-2548-9E82-18C7477AB531}" destId="{A0F2DC2B-53E6-044A-AF05-8FB234703A6D}" srcOrd="1" destOrd="0" presId="urn:microsoft.com/office/officeart/2005/8/layout/cycle2"/>
    <dgm:cxn modelId="{8EFBDB8F-E8F4-2B4C-93CF-9FD7CB0BDE9C}" type="presOf" srcId="{EE246B3C-A154-3045-A882-32C48ED6CF18}" destId="{0570BBA2-642B-A943-B7A2-A84388D1D12C}" srcOrd="0" destOrd="0" presId="urn:microsoft.com/office/officeart/2005/8/layout/cycle2"/>
    <dgm:cxn modelId="{5AC02202-4850-BC44-8A6C-9B2A0DDEE72E}" type="presOf" srcId="{EE246B3C-A154-3045-A882-32C48ED6CF18}" destId="{1E5CF55B-0E9E-B645-A8C9-90A7874FD85D}" srcOrd="1" destOrd="0" presId="urn:microsoft.com/office/officeart/2005/8/layout/cycle2"/>
    <dgm:cxn modelId="{85E28DBE-FB97-924B-BE2C-FC9A1C7A2B8E}" type="presOf" srcId="{768D8B90-E15A-1C4A-B050-A2CFBD660F8A}" destId="{6E514180-1795-A942-8F11-79BB5537A90E}" srcOrd="0" destOrd="0" presId="urn:microsoft.com/office/officeart/2005/8/layout/cycle2"/>
    <dgm:cxn modelId="{A1291A5B-7C8D-D948-BD7B-85A3F515261A}" type="presOf" srcId="{AB20521B-1964-EE41-B529-D20A5C2F5A44}" destId="{F5D3F93F-8681-9B4E-8311-CCB28BAB7F05}" srcOrd="0" destOrd="0" presId="urn:microsoft.com/office/officeart/2005/8/layout/cycle2"/>
    <dgm:cxn modelId="{78CF90F7-4DF4-B143-A5FE-EC552595E621}" type="presOf" srcId="{2153BE70-4835-1E4A-9FF4-69B6B7F04B2E}" destId="{0B760CA7-CA1C-454D-A609-1117F00FB2AD}" srcOrd="0" destOrd="0" presId="urn:microsoft.com/office/officeart/2005/8/layout/cycle2"/>
    <dgm:cxn modelId="{72988CE3-666E-D048-B598-89D6E1FD9BC7}" type="presOf" srcId="{20164413-0F83-FD47-8E22-C50F3369F1D3}" destId="{D482DCD3-E5A7-914C-9D63-BC5CB69AD247}" srcOrd="1" destOrd="0" presId="urn:microsoft.com/office/officeart/2005/8/layout/cycle2"/>
    <dgm:cxn modelId="{4E59D09C-52A2-A845-98D8-0F4649766E1B}" srcId="{B6EE4BBE-3D10-3847-A98B-D53DAA347261}" destId="{512272B9-C9B2-E246-8085-71AD8429BE48}" srcOrd="3" destOrd="0" parTransId="{8A9EF20C-BA4F-1646-B9FB-8DEC66C06439}" sibTransId="{519224AA-48C6-474B-9B1A-C782201FB1CB}"/>
    <dgm:cxn modelId="{8F8B5D2F-CA64-E749-A806-42E158D7FC10}" type="presOf" srcId="{20164413-0F83-FD47-8E22-C50F3369F1D3}" destId="{443044E7-6004-C642-A007-974D98FD10E8}" srcOrd="0" destOrd="0" presId="urn:microsoft.com/office/officeart/2005/8/layout/cycle2"/>
    <dgm:cxn modelId="{62E5D6ED-6614-AE4C-ACD0-647506AD450E}" type="presOf" srcId="{B6EE4BBE-3D10-3847-A98B-D53DAA347261}" destId="{A460CC4D-B746-2842-A4F1-DA943F82097F}" srcOrd="0" destOrd="0" presId="urn:microsoft.com/office/officeart/2005/8/layout/cycle2"/>
    <dgm:cxn modelId="{ED8B8D39-FB2F-C74A-B374-65375CC410FD}" type="presOf" srcId="{86943536-9DCB-7445-BA93-4FA9D19199F8}" destId="{F2A13E76-522E-F24B-A3BF-2F50415E9E96}" srcOrd="0" destOrd="0" presId="urn:microsoft.com/office/officeart/2005/8/layout/cycle2"/>
    <dgm:cxn modelId="{54E01161-0919-094E-88F7-6F4361DBF3B4}" srcId="{B6EE4BBE-3D10-3847-A98B-D53DAA347261}" destId="{4E41145D-06BA-D045-8B58-6A6B973892EF}" srcOrd="0" destOrd="0" parTransId="{7AA76103-86B8-EF47-AD0D-C3098BB33DF8}" sibTransId="{EE246B3C-A154-3045-A882-32C48ED6CF18}"/>
    <dgm:cxn modelId="{A4898992-4A4C-8F47-B7AB-9AF1BFD3C8EC}" srcId="{B6EE4BBE-3D10-3847-A98B-D53DAA347261}" destId="{AB20521B-1964-EE41-B529-D20A5C2F5A44}" srcOrd="2" destOrd="0" parTransId="{B7BA543C-58EF-8048-9189-2C7E43BAF80F}" sibTransId="{E4A8625E-9EC4-2548-9E82-18C7477AB531}"/>
    <dgm:cxn modelId="{ED81E285-2D0D-2044-B754-B8D787AC22B9}" type="presOf" srcId="{CDAA7E79-2F48-9A4D-8F19-9ED82C6161AC}" destId="{34A9C737-31C4-EE4D-A1F9-DFACFB15B342}" srcOrd="1" destOrd="0" presId="urn:microsoft.com/office/officeart/2005/8/layout/cycle2"/>
    <dgm:cxn modelId="{6ADEBDF0-ED9A-2542-B343-6AB69FB19646}" type="presOf" srcId="{E4A8625E-9EC4-2548-9E82-18C7477AB531}" destId="{459AFEF7-644A-BF4D-A868-86F2FD140CF6}" srcOrd="0" destOrd="0" presId="urn:microsoft.com/office/officeart/2005/8/layout/cycle2"/>
    <dgm:cxn modelId="{CB8E55B5-A737-1648-A7A6-DD111D611A6B}" srcId="{B6EE4BBE-3D10-3847-A98B-D53DAA347261}" destId="{2153BE70-4835-1E4A-9FF4-69B6B7F04B2E}" srcOrd="1" destOrd="0" parTransId="{F4E37585-CBD8-DF4D-B7BD-67F5C91F2154}" sibTransId="{864401A3-B15F-E447-84C5-7777C596BBDE}"/>
    <dgm:cxn modelId="{D47481BC-B1EB-734C-88A1-8E026A942774}" type="presOf" srcId="{864401A3-B15F-E447-84C5-7777C596BBDE}" destId="{A95DF85C-9261-4547-B44B-D05732500C55}" srcOrd="1" destOrd="0" presId="urn:microsoft.com/office/officeart/2005/8/layout/cycle2"/>
    <dgm:cxn modelId="{8B7F027F-3B37-544B-9D76-71F5BEE8B0DA}" type="presOf" srcId="{864401A3-B15F-E447-84C5-7777C596BBDE}" destId="{3812AC17-4C41-6647-9518-2511E499B95D}" srcOrd="0" destOrd="0" presId="urn:microsoft.com/office/officeart/2005/8/layout/cycle2"/>
    <dgm:cxn modelId="{B0F977BA-D4AF-E34A-B705-0BF3A8660058}" srcId="{B6EE4BBE-3D10-3847-A98B-D53DAA347261}" destId="{C6CCC590-7E5E-0745-A336-889DD4F72AC7}" srcOrd="5" destOrd="0" parTransId="{8797DA67-3F5A-374D-8913-690404895D23}" sibTransId="{768D8B90-E15A-1C4A-B050-A2CFBD660F8A}"/>
    <dgm:cxn modelId="{787F77FA-4496-E946-AE3E-59DEB116ABBC}" type="presOf" srcId="{C6CCC590-7E5E-0745-A336-889DD4F72AC7}" destId="{EE91F162-1B34-0B4D-9E37-802BA34F12B2}" srcOrd="0" destOrd="0" presId="urn:microsoft.com/office/officeart/2005/8/layout/cycle2"/>
    <dgm:cxn modelId="{CB7259C7-18D5-E544-95E7-BDAE8597E149}" type="presParOf" srcId="{A460CC4D-B746-2842-A4F1-DA943F82097F}" destId="{45CC15E4-2678-D241-98BF-C929890EEA84}" srcOrd="0" destOrd="0" presId="urn:microsoft.com/office/officeart/2005/8/layout/cycle2"/>
    <dgm:cxn modelId="{073E2AFD-E74A-144C-B5DD-F8B04C014239}" type="presParOf" srcId="{A460CC4D-B746-2842-A4F1-DA943F82097F}" destId="{0570BBA2-642B-A943-B7A2-A84388D1D12C}" srcOrd="1" destOrd="0" presId="urn:microsoft.com/office/officeart/2005/8/layout/cycle2"/>
    <dgm:cxn modelId="{03334CAE-E84E-6F47-AB2E-C01944816FFB}" type="presParOf" srcId="{0570BBA2-642B-A943-B7A2-A84388D1D12C}" destId="{1E5CF55B-0E9E-B645-A8C9-90A7874FD85D}" srcOrd="0" destOrd="0" presId="urn:microsoft.com/office/officeart/2005/8/layout/cycle2"/>
    <dgm:cxn modelId="{2D2BC701-77A5-6D42-828B-8895D1AF608C}" type="presParOf" srcId="{A460CC4D-B746-2842-A4F1-DA943F82097F}" destId="{0B760CA7-CA1C-454D-A609-1117F00FB2AD}" srcOrd="2" destOrd="0" presId="urn:microsoft.com/office/officeart/2005/8/layout/cycle2"/>
    <dgm:cxn modelId="{F56ADAE1-FCC9-8340-AA89-3884FCDEF3EC}" type="presParOf" srcId="{A460CC4D-B746-2842-A4F1-DA943F82097F}" destId="{3812AC17-4C41-6647-9518-2511E499B95D}" srcOrd="3" destOrd="0" presId="urn:microsoft.com/office/officeart/2005/8/layout/cycle2"/>
    <dgm:cxn modelId="{94CC2285-2951-814A-B0FA-95180634DC8B}" type="presParOf" srcId="{3812AC17-4C41-6647-9518-2511E499B95D}" destId="{A95DF85C-9261-4547-B44B-D05732500C55}" srcOrd="0" destOrd="0" presId="urn:microsoft.com/office/officeart/2005/8/layout/cycle2"/>
    <dgm:cxn modelId="{A9D21D1F-47C8-D24C-A334-DE3A3387C716}" type="presParOf" srcId="{A460CC4D-B746-2842-A4F1-DA943F82097F}" destId="{F5D3F93F-8681-9B4E-8311-CCB28BAB7F05}" srcOrd="4" destOrd="0" presId="urn:microsoft.com/office/officeart/2005/8/layout/cycle2"/>
    <dgm:cxn modelId="{F2D66D40-E2D7-034E-93D6-80085180408B}" type="presParOf" srcId="{A460CC4D-B746-2842-A4F1-DA943F82097F}" destId="{459AFEF7-644A-BF4D-A868-86F2FD140CF6}" srcOrd="5" destOrd="0" presId="urn:microsoft.com/office/officeart/2005/8/layout/cycle2"/>
    <dgm:cxn modelId="{861F5034-A067-3B41-AC76-6307CF5741D8}" type="presParOf" srcId="{459AFEF7-644A-BF4D-A868-86F2FD140CF6}" destId="{A0F2DC2B-53E6-044A-AF05-8FB234703A6D}" srcOrd="0" destOrd="0" presId="urn:microsoft.com/office/officeart/2005/8/layout/cycle2"/>
    <dgm:cxn modelId="{E19F3BD2-5054-464A-9103-856A4530321F}" type="presParOf" srcId="{A460CC4D-B746-2842-A4F1-DA943F82097F}" destId="{946E4758-E825-AC4C-ACB6-3769F8E9E0E4}" srcOrd="6" destOrd="0" presId="urn:microsoft.com/office/officeart/2005/8/layout/cycle2"/>
    <dgm:cxn modelId="{D440AE52-B981-4545-BD5F-661A6FFFD624}" type="presParOf" srcId="{A460CC4D-B746-2842-A4F1-DA943F82097F}" destId="{EF97DB5A-6562-884E-B7FF-20BCF4F565D6}" srcOrd="7" destOrd="0" presId="urn:microsoft.com/office/officeart/2005/8/layout/cycle2"/>
    <dgm:cxn modelId="{EC5CBEF5-89A3-7546-BEE3-6D0A2CF795B1}" type="presParOf" srcId="{EF97DB5A-6562-884E-B7FF-20BCF4F565D6}" destId="{8F58C724-A38D-B840-84B3-97CF65175A6C}" srcOrd="0" destOrd="0" presId="urn:microsoft.com/office/officeart/2005/8/layout/cycle2"/>
    <dgm:cxn modelId="{3D30ED35-D9CA-3D4D-82F6-4E11ED487FDF}" type="presParOf" srcId="{A460CC4D-B746-2842-A4F1-DA943F82097F}" destId="{F2A13E76-522E-F24B-A3BF-2F50415E9E96}" srcOrd="8" destOrd="0" presId="urn:microsoft.com/office/officeart/2005/8/layout/cycle2"/>
    <dgm:cxn modelId="{EBDF6EC1-3A66-4848-9048-8211EDCE452E}" type="presParOf" srcId="{A460CC4D-B746-2842-A4F1-DA943F82097F}" destId="{443044E7-6004-C642-A007-974D98FD10E8}" srcOrd="9" destOrd="0" presId="urn:microsoft.com/office/officeart/2005/8/layout/cycle2"/>
    <dgm:cxn modelId="{A8DCEEE5-EA3F-2E42-8A68-0680E66C58F4}" type="presParOf" srcId="{443044E7-6004-C642-A007-974D98FD10E8}" destId="{D482DCD3-E5A7-914C-9D63-BC5CB69AD247}" srcOrd="0" destOrd="0" presId="urn:microsoft.com/office/officeart/2005/8/layout/cycle2"/>
    <dgm:cxn modelId="{F0B275EF-E745-AB46-A166-AA454D130162}" type="presParOf" srcId="{A460CC4D-B746-2842-A4F1-DA943F82097F}" destId="{EE91F162-1B34-0B4D-9E37-802BA34F12B2}" srcOrd="10" destOrd="0" presId="urn:microsoft.com/office/officeart/2005/8/layout/cycle2"/>
    <dgm:cxn modelId="{B189F14B-2F9E-A84D-B950-802ADF36626B}" type="presParOf" srcId="{A460CC4D-B746-2842-A4F1-DA943F82097F}" destId="{6E514180-1795-A942-8F11-79BB5537A90E}" srcOrd="11" destOrd="0" presId="urn:microsoft.com/office/officeart/2005/8/layout/cycle2"/>
    <dgm:cxn modelId="{745E4048-9C13-DD47-94B2-CF177CCC7F0D}" type="presParOf" srcId="{6E514180-1795-A942-8F11-79BB5537A90E}" destId="{4244991F-475C-3043-9BA5-DDA734B064B9}" srcOrd="0" destOrd="0" presId="urn:microsoft.com/office/officeart/2005/8/layout/cycle2"/>
    <dgm:cxn modelId="{F8974E37-38D8-A242-8B1D-798A97A876D0}" type="presParOf" srcId="{A460CC4D-B746-2842-A4F1-DA943F82097F}" destId="{E641D3AF-FE27-BB4C-9426-C649025B4F41}" srcOrd="12" destOrd="0" presId="urn:microsoft.com/office/officeart/2005/8/layout/cycle2"/>
    <dgm:cxn modelId="{F47A31F7-4ACE-3B46-8B6C-5C49FC8DB61F}" type="presParOf" srcId="{A460CC4D-B746-2842-A4F1-DA943F82097F}" destId="{08D88BF7-CA8B-1F46-A233-7CEEE0E627FF}" srcOrd="13" destOrd="0" presId="urn:microsoft.com/office/officeart/2005/8/layout/cycle2"/>
    <dgm:cxn modelId="{BEFDD240-F9F4-BD4A-9D3D-36016D82035C}" type="presParOf" srcId="{08D88BF7-CA8B-1F46-A233-7CEEE0E627FF}" destId="{34A9C737-31C4-EE4D-A1F9-DFACFB15B3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102E6A-304B-754D-8441-C39AECB3E822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9B5F55-E60E-A444-975E-6A8533A8F531}">
      <dgm:prSet phldrT="[Text]"/>
      <dgm:spPr/>
      <dgm:t>
        <a:bodyPr/>
        <a:lstStyle/>
        <a:p>
          <a:r>
            <a:rPr lang="en-US" dirty="0"/>
            <a:t>Headquarters</a:t>
          </a:r>
        </a:p>
      </dgm:t>
    </dgm:pt>
    <dgm:pt modelId="{14F2EED4-526F-E746-9CB9-F208CC11844F}" type="parTrans" cxnId="{B9377904-5540-0F44-9F3A-4316119CAE33}">
      <dgm:prSet/>
      <dgm:spPr/>
      <dgm:t>
        <a:bodyPr/>
        <a:lstStyle/>
        <a:p>
          <a:endParaRPr lang="en-US"/>
        </a:p>
      </dgm:t>
    </dgm:pt>
    <dgm:pt modelId="{33F027A6-8598-F64A-93C5-17A044115315}" type="sibTrans" cxnId="{B9377904-5540-0F44-9F3A-4316119CAE33}">
      <dgm:prSet/>
      <dgm:spPr/>
      <dgm:t>
        <a:bodyPr/>
        <a:lstStyle/>
        <a:p>
          <a:endParaRPr lang="en-US"/>
        </a:p>
      </dgm:t>
    </dgm:pt>
    <dgm:pt modelId="{090033FE-70AC-8B4C-A4D8-5C68124AFD11}">
      <dgm:prSet phldrT="[Text]"/>
      <dgm:spPr/>
      <dgm:t>
        <a:bodyPr/>
        <a:lstStyle/>
        <a:p>
          <a:r>
            <a:rPr lang="en-US" dirty="0"/>
            <a:t>International Division</a:t>
          </a:r>
        </a:p>
      </dgm:t>
    </dgm:pt>
    <dgm:pt modelId="{C9272960-C58B-DB49-8E07-9A8179B6662B}" type="parTrans" cxnId="{B3C251EF-DD65-0643-9657-CFA7DDDD3EC4}">
      <dgm:prSet/>
      <dgm:spPr/>
      <dgm:t>
        <a:bodyPr/>
        <a:lstStyle/>
        <a:p>
          <a:endParaRPr lang="en-US"/>
        </a:p>
      </dgm:t>
    </dgm:pt>
    <dgm:pt modelId="{97295E3F-617A-E74C-B3E9-722DADE2C406}" type="sibTrans" cxnId="{B3C251EF-DD65-0643-9657-CFA7DDDD3EC4}">
      <dgm:prSet/>
      <dgm:spPr/>
      <dgm:t>
        <a:bodyPr/>
        <a:lstStyle/>
        <a:p>
          <a:endParaRPr lang="en-US"/>
        </a:p>
      </dgm:t>
    </dgm:pt>
    <dgm:pt modelId="{21499662-331D-B84A-8D9D-4EF7AAD81187}">
      <dgm:prSet phldrT="[Text]"/>
      <dgm:spPr/>
      <dgm:t>
        <a:bodyPr/>
        <a:lstStyle/>
        <a:p>
          <a:r>
            <a:rPr lang="en-US" dirty="0"/>
            <a:t>Product A</a:t>
          </a:r>
        </a:p>
        <a:p>
          <a:r>
            <a:rPr lang="en-US" dirty="0"/>
            <a:t>(Brazil)</a:t>
          </a:r>
        </a:p>
      </dgm:t>
    </dgm:pt>
    <dgm:pt modelId="{3B85E62B-81A9-E243-8F16-184152E1366D}" type="parTrans" cxnId="{ABC4D3D1-8FD3-1445-A82D-B58FF8A6A495}">
      <dgm:prSet/>
      <dgm:spPr/>
      <dgm:t>
        <a:bodyPr/>
        <a:lstStyle/>
        <a:p>
          <a:endParaRPr lang="en-US"/>
        </a:p>
      </dgm:t>
    </dgm:pt>
    <dgm:pt modelId="{B0DDA885-4926-3F4D-AC3F-3D526A26AE67}" type="sibTrans" cxnId="{ABC4D3D1-8FD3-1445-A82D-B58FF8A6A495}">
      <dgm:prSet/>
      <dgm:spPr/>
      <dgm:t>
        <a:bodyPr/>
        <a:lstStyle/>
        <a:p>
          <a:endParaRPr lang="en-US"/>
        </a:p>
      </dgm:t>
    </dgm:pt>
    <dgm:pt modelId="{E842A463-3389-8D4D-B647-5D8640F67AD5}">
      <dgm:prSet phldrT="[Text]"/>
      <dgm:spPr/>
      <dgm:t>
        <a:bodyPr/>
        <a:lstStyle/>
        <a:p>
          <a:r>
            <a:rPr lang="en-US" dirty="0"/>
            <a:t>Product A (Venezuela)</a:t>
          </a:r>
        </a:p>
      </dgm:t>
    </dgm:pt>
    <dgm:pt modelId="{3BAB6F2C-5580-B243-9B27-6A1086F99295}" type="parTrans" cxnId="{710059A3-6F78-6440-963A-3CB3E6753794}">
      <dgm:prSet/>
      <dgm:spPr/>
      <dgm:t>
        <a:bodyPr/>
        <a:lstStyle/>
        <a:p>
          <a:endParaRPr lang="en-US"/>
        </a:p>
      </dgm:t>
    </dgm:pt>
    <dgm:pt modelId="{1E74C14D-40B5-424A-B574-F9DD2DF2AE6B}" type="sibTrans" cxnId="{710059A3-6F78-6440-963A-3CB3E6753794}">
      <dgm:prSet/>
      <dgm:spPr/>
      <dgm:t>
        <a:bodyPr/>
        <a:lstStyle/>
        <a:p>
          <a:endParaRPr lang="en-US"/>
        </a:p>
      </dgm:t>
    </dgm:pt>
    <dgm:pt modelId="{56B46546-4AAC-F243-A4D1-A592F7BE0861}">
      <dgm:prSet phldrT="[Text]"/>
      <dgm:spPr/>
      <dgm:t>
        <a:bodyPr/>
        <a:lstStyle/>
        <a:p>
          <a:r>
            <a:rPr lang="en-US" dirty="0"/>
            <a:t>Product A</a:t>
          </a:r>
        </a:p>
      </dgm:t>
    </dgm:pt>
    <dgm:pt modelId="{5AA94158-60EC-5249-895C-54F843E0AEEC}" type="parTrans" cxnId="{723D3D64-CF64-4147-A0DD-D883DCBAFEB9}">
      <dgm:prSet/>
      <dgm:spPr/>
      <dgm:t>
        <a:bodyPr/>
        <a:lstStyle/>
        <a:p>
          <a:endParaRPr lang="en-US"/>
        </a:p>
      </dgm:t>
    </dgm:pt>
    <dgm:pt modelId="{E4780A50-4EE8-0149-ADA8-A3A4F3D80282}" type="sibTrans" cxnId="{723D3D64-CF64-4147-A0DD-D883DCBAFEB9}">
      <dgm:prSet/>
      <dgm:spPr/>
      <dgm:t>
        <a:bodyPr/>
        <a:lstStyle/>
        <a:p>
          <a:endParaRPr lang="en-US"/>
        </a:p>
      </dgm:t>
    </dgm:pt>
    <dgm:pt modelId="{CF384189-2148-4D47-84E4-D5CDE88A9799}">
      <dgm:prSet phldrT="[Text]"/>
      <dgm:spPr/>
      <dgm:t>
        <a:bodyPr/>
        <a:lstStyle/>
        <a:p>
          <a:r>
            <a:rPr lang="en-US" dirty="0"/>
            <a:t>Product B (Colombia)</a:t>
          </a:r>
        </a:p>
      </dgm:t>
    </dgm:pt>
    <dgm:pt modelId="{E2E3076F-2F82-5349-95B8-9A34CAA8F0CC}" type="parTrans" cxnId="{2D7A3D82-B5B0-384E-AEEB-118B631B3B86}">
      <dgm:prSet/>
      <dgm:spPr/>
      <dgm:t>
        <a:bodyPr/>
        <a:lstStyle/>
        <a:p>
          <a:endParaRPr lang="en-US"/>
        </a:p>
      </dgm:t>
    </dgm:pt>
    <dgm:pt modelId="{F10D4BC8-96BB-E346-927E-03579F855553}" type="sibTrans" cxnId="{2D7A3D82-B5B0-384E-AEEB-118B631B3B86}">
      <dgm:prSet/>
      <dgm:spPr/>
      <dgm:t>
        <a:bodyPr/>
        <a:lstStyle/>
        <a:p>
          <a:endParaRPr lang="en-US"/>
        </a:p>
      </dgm:t>
    </dgm:pt>
    <dgm:pt modelId="{1B7162A5-6E00-C54C-A9FE-00107150858E}">
      <dgm:prSet phldrT="[Text]"/>
      <dgm:spPr/>
      <dgm:t>
        <a:bodyPr/>
        <a:lstStyle/>
        <a:p>
          <a:r>
            <a:rPr lang="en-US" dirty="0"/>
            <a:t>Product C</a:t>
          </a:r>
        </a:p>
      </dgm:t>
    </dgm:pt>
    <dgm:pt modelId="{712AA07B-D7CE-D741-8976-F70A585A52D9}" type="parTrans" cxnId="{2E54C869-1E2E-4A4D-A8A7-945C61D5320C}">
      <dgm:prSet/>
      <dgm:spPr/>
      <dgm:t>
        <a:bodyPr/>
        <a:lstStyle/>
        <a:p>
          <a:endParaRPr lang="en-US"/>
        </a:p>
      </dgm:t>
    </dgm:pt>
    <dgm:pt modelId="{1DA343DB-3A5E-9946-BA40-C29707FE8AAC}" type="sibTrans" cxnId="{2E54C869-1E2E-4A4D-A8A7-945C61D5320C}">
      <dgm:prSet/>
      <dgm:spPr/>
      <dgm:t>
        <a:bodyPr/>
        <a:lstStyle/>
        <a:p>
          <a:endParaRPr lang="en-US"/>
        </a:p>
      </dgm:t>
    </dgm:pt>
    <dgm:pt modelId="{97BE71D4-085A-E14B-9794-A200AD1FE1B1}">
      <dgm:prSet phldrT="[Text]"/>
      <dgm:spPr/>
      <dgm:t>
        <a:bodyPr/>
        <a:lstStyle/>
        <a:p>
          <a:r>
            <a:rPr lang="en-US" dirty="0"/>
            <a:t>Product B</a:t>
          </a:r>
        </a:p>
      </dgm:t>
    </dgm:pt>
    <dgm:pt modelId="{C82441A5-0D93-C94F-90C6-C46303BCA328}" type="parTrans" cxnId="{FB17D94C-FE07-8A4E-A32B-17180BA1CEA7}">
      <dgm:prSet/>
      <dgm:spPr/>
      <dgm:t>
        <a:bodyPr/>
        <a:lstStyle/>
        <a:p>
          <a:endParaRPr lang="en-US"/>
        </a:p>
      </dgm:t>
    </dgm:pt>
    <dgm:pt modelId="{4726DDCB-794D-4547-8124-D4801D5D0A9A}" type="sibTrans" cxnId="{FB17D94C-FE07-8A4E-A32B-17180BA1CEA7}">
      <dgm:prSet/>
      <dgm:spPr/>
      <dgm:t>
        <a:bodyPr/>
        <a:lstStyle/>
        <a:p>
          <a:endParaRPr lang="en-US"/>
        </a:p>
      </dgm:t>
    </dgm:pt>
    <dgm:pt modelId="{CE1F3992-4BBC-BC4D-910C-506448BACE2B}" type="pres">
      <dgm:prSet presAssocID="{12102E6A-304B-754D-8441-C39AECB3E8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B9D3B57-2050-2746-98F3-9E3BD7751D80}" type="pres">
      <dgm:prSet presAssocID="{1D9B5F55-E60E-A444-975E-6A8533A8F531}" presName="hierRoot1" presStyleCnt="0"/>
      <dgm:spPr/>
    </dgm:pt>
    <dgm:pt modelId="{CF936419-1046-8E42-B254-056C539E91E6}" type="pres">
      <dgm:prSet presAssocID="{1D9B5F55-E60E-A444-975E-6A8533A8F531}" presName="composite" presStyleCnt="0"/>
      <dgm:spPr/>
    </dgm:pt>
    <dgm:pt modelId="{66B3BCBA-1D53-184D-9ADE-0A11152746AD}" type="pres">
      <dgm:prSet presAssocID="{1D9B5F55-E60E-A444-975E-6A8533A8F531}" presName="background" presStyleLbl="node0" presStyleIdx="0" presStyleCnt="1"/>
      <dgm:spPr/>
    </dgm:pt>
    <dgm:pt modelId="{8AB6F5C5-4BDD-CD48-812A-D618E200FAD3}" type="pres">
      <dgm:prSet presAssocID="{1D9B5F55-E60E-A444-975E-6A8533A8F531}" presName="text" presStyleLbl="fgAcc0" presStyleIdx="0" presStyleCnt="1">
        <dgm:presLayoutVars>
          <dgm:chPref val="3"/>
        </dgm:presLayoutVars>
      </dgm:prSet>
      <dgm:spPr/>
    </dgm:pt>
    <dgm:pt modelId="{36A6719E-42CC-7840-9405-5618CCE73AE6}" type="pres">
      <dgm:prSet presAssocID="{1D9B5F55-E60E-A444-975E-6A8533A8F531}" presName="hierChild2" presStyleCnt="0"/>
      <dgm:spPr/>
    </dgm:pt>
    <dgm:pt modelId="{AF336E26-A953-BF43-832F-4FEB39C0AE26}" type="pres">
      <dgm:prSet presAssocID="{C9272960-C58B-DB49-8E07-9A8179B6662B}" presName="Name10" presStyleLbl="parChTrans1D2" presStyleIdx="0" presStyleCnt="4"/>
      <dgm:spPr/>
    </dgm:pt>
    <dgm:pt modelId="{94BDB836-4127-FF4C-A013-36226EDBBA70}" type="pres">
      <dgm:prSet presAssocID="{090033FE-70AC-8B4C-A4D8-5C68124AFD11}" presName="hierRoot2" presStyleCnt="0"/>
      <dgm:spPr/>
    </dgm:pt>
    <dgm:pt modelId="{C03B2744-EAC2-7D41-BDBF-58B8BF801EE6}" type="pres">
      <dgm:prSet presAssocID="{090033FE-70AC-8B4C-A4D8-5C68124AFD11}" presName="composite2" presStyleCnt="0"/>
      <dgm:spPr/>
    </dgm:pt>
    <dgm:pt modelId="{DD1AEDDF-6621-3E49-BB20-B2DFD27082B4}" type="pres">
      <dgm:prSet presAssocID="{090033FE-70AC-8B4C-A4D8-5C68124AFD11}" presName="background2" presStyleLbl="node2" presStyleIdx="0" presStyleCnt="4"/>
      <dgm:spPr/>
    </dgm:pt>
    <dgm:pt modelId="{B997E058-3D17-6547-ABCD-7EC66E19F8B6}" type="pres">
      <dgm:prSet presAssocID="{090033FE-70AC-8B4C-A4D8-5C68124AFD11}" presName="text2" presStyleLbl="fgAcc2" presStyleIdx="0" presStyleCnt="4">
        <dgm:presLayoutVars>
          <dgm:chPref val="3"/>
        </dgm:presLayoutVars>
      </dgm:prSet>
      <dgm:spPr/>
    </dgm:pt>
    <dgm:pt modelId="{123C00A4-3547-9F47-B300-D977C75BC5EB}" type="pres">
      <dgm:prSet presAssocID="{090033FE-70AC-8B4C-A4D8-5C68124AFD11}" presName="hierChild3" presStyleCnt="0"/>
      <dgm:spPr/>
    </dgm:pt>
    <dgm:pt modelId="{D7CE381A-BD5A-D54F-8868-7CB8FD1FBED1}" type="pres">
      <dgm:prSet presAssocID="{3B85E62B-81A9-E243-8F16-184152E1366D}" presName="Name17" presStyleLbl="parChTrans1D3" presStyleIdx="0" presStyleCnt="3"/>
      <dgm:spPr/>
    </dgm:pt>
    <dgm:pt modelId="{DE06DB3C-9940-6C4F-9B11-618975208101}" type="pres">
      <dgm:prSet presAssocID="{21499662-331D-B84A-8D9D-4EF7AAD81187}" presName="hierRoot3" presStyleCnt="0"/>
      <dgm:spPr/>
    </dgm:pt>
    <dgm:pt modelId="{E6E3BE3B-1E92-5749-87EB-D6CDBBE9EAFE}" type="pres">
      <dgm:prSet presAssocID="{21499662-331D-B84A-8D9D-4EF7AAD81187}" presName="composite3" presStyleCnt="0"/>
      <dgm:spPr/>
    </dgm:pt>
    <dgm:pt modelId="{5EA0DAE3-9993-1B4F-8273-0E06DA3DA04B}" type="pres">
      <dgm:prSet presAssocID="{21499662-331D-B84A-8D9D-4EF7AAD81187}" presName="background3" presStyleLbl="node3" presStyleIdx="0" presStyleCnt="3"/>
      <dgm:spPr/>
    </dgm:pt>
    <dgm:pt modelId="{0762A65E-958A-F04C-93BE-8F56C3F0FA8B}" type="pres">
      <dgm:prSet presAssocID="{21499662-331D-B84A-8D9D-4EF7AAD81187}" presName="text3" presStyleLbl="fgAcc3" presStyleIdx="0" presStyleCnt="3">
        <dgm:presLayoutVars>
          <dgm:chPref val="3"/>
        </dgm:presLayoutVars>
      </dgm:prSet>
      <dgm:spPr/>
    </dgm:pt>
    <dgm:pt modelId="{913F99E1-5C4F-E34A-B824-533D413C1263}" type="pres">
      <dgm:prSet presAssocID="{21499662-331D-B84A-8D9D-4EF7AAD81187}" presName="hierChild4" presStyleCnt="0"/>
      <dgm:spPr/>
    </dgm:pt>
    <dgm:pt modelId="{F0C6A81B-807A-4B4D-8DB4-CE9694DDB7F9}" type="pres">
      <dgm:prSet presAssocID="{3BAB6F2C-5580-B243-9B27-6A1086F99295}" presName="Name17" presStyleLbl="parChTrans1D3" presStyleIdx="1" presStyleCnt="3"/>
      <dgm:spPr/>
    </dgm:pt>
    <dgm:pt modelId="{56A18350-93FE-9F45-A405-D47C9661D349}" type="pres">
      <dgm:prSet presAssocID="{E842A463-3389-8D4D-B647-5D8640F67AD5}" presName="hierRoot3" presStyleCnt="0"/>
      <dgm:spPr/>
    </dgm:pt>
    <dgm:pt modelId="{8AF25975-F709-DA43-997E-B8818213DDE4}" type="pres">
      <dgm:prSet presAssocID="{E842A463-3389-8D4D-B647-5D8640F67AD5}" presName="composite3" presStyleCnt="0"/>
      <dgm:spPr/>
    </dgm:pt>
    <dgm:pt modelId="{CC1D13F5-9079-BE47-B8FD-C7F91A30FF04}" type="pres">
      <dgm:prSet presAssocID="{E842A463-3389-8D4D-B647-5D8640F67AD5}" presName="background3" presStyleLbl="node3" presStyleIdx="1" presStyleCnt="3"/>
      <dgm:spPr/>
    </dgm:pt>
    <dgm:pt modelId="{823FD6EB-C58B-DD45-9140-785E32C41528}" type="pres">
      <dgm:prSet presAssocID="{E842A463-3389-8D4D-B647-5D8640F67AD5}" presName="text3" presStyleLbl="fgAcc3" presStyleIdx="1" presStyleCnt="3">
        <dgm:presLayoutVars>
          <dgm:chPref val="3"/>
        </dgm:presLayoutVars>
      </dgm:prSet>
      <dgm:spPr/>
    </dgm:pt>
    <dgm:pt modelId="{B5AE73EB-226D-9C46-8BFB-592EC6E96578}" type="pres">
      <dgm:prSet presAssocID="{E842A463-3389-8D4D-B647-5D8640F67AD5}" presName="hierChild4" presStyleCnt="0"/>
      <dgm:spPr/>
    </dgm:pt>
    <dgm:pt modelId="{7596E114-C5E6-1340-B08A-FFAD094F7035}" type="pres">
      <dgm:prSet presAssocID="{E2E3076F-2F82-5349-95B8-9A34CAA8F0CC}" presName="Name17" presStyleLbl="parChTrans1D3" presStyleIdx="2" presStyleCnt="3"/>
      <dgm:spPr/>
    </dgm:pt>
    <dgm:pt modelId="{AFAD1268-D71B-9642-BF94-92496388CCA7}" type="pres">
      <dgm:prSet presAssocID="{CF384189-2148-4D47-84E4-D5CDE88A9799}" presName="hierRoot3" presStyleCnt="0"/>
      <dgm:spPr/>
    </dgm:pt>
    <dgm:pt modelId="{605A8286-20E3-DC4F-8FF4-A0A89CB7E4AB}" type="pres">
      <dgm:prSet presAssocID="{CF384189-2148-4D47-84E4-D5CDE88A9799}" presName="composite3" presStyleCnt="0"/>
      <dgm:spPr/>
    </dgm:pt>
    <dgm:pt modelId="{60039A9D-91B9-BA4C-A6CE-616A512782CE}" type="pres">
      <dgm:prSet presAssocID="{CF384189-2148-4D47-84E4-D5CDE88A9799}" presName="background3" presStyleLbl="node3" presStyleIdx="2" presStyleCnt="3"/>
      <dgm:spPr/>
    </dgm:pt>
    <dgm:pt modelId="{6739771D-3407-A149-8491-258CFB850C9B}" type="pres">
      <dgm:prSet presAssocID="{CF384189-2148-4D47-84E4-D5CDE88A9799}" presName="text3" presStyleLbl="fgAcc3" presStyleIdx="2" presStyleCnt="3">
        <dgm:presLayoutVars>
          <dgm:chPref val="3"/>
        </dgm:presLayoutVars>
      </dgm:prSet>
      <dgm:spPr/>
    </dgm:pt>
    <dgm:pt modelId="{3A689BE1-FDE5-0544-9547-8D201BE49C82}" type="pres">
      <dgm:prSet presAssocID="{CF384189-2148-4D47-84E4-D5CDE88A9799}" presName="hierChild4" presStyleCnt="0"/>
      <dgm:spPr/>
    </dgm:pt>
    <dgm:pt modelId="{C785A7E2-8345-274F-91A8-CB5B631EB6F9}" type="pres">
      <dgm:prSet presAssocID="{5AA94158-60EC-5249-895C-54F843E0AEEC}" presName="Name10" presStyleLbl="parChTrans1D2" presStyleIdx="1" presStyleCnt="4"/>
      <dgm:spPr/>
    </dgm:pt>
    <dgm:pt modelId="{C6A3E8F4-59B5-D94E-8134-1BAD983D33AD}" type="pres">
      <dgm:prSet presAssocID="{56B46546-4AAC-F243-A4D1-A592F7BE0861}" presName="hierRoot2" presStyleCnt="0"/>
      <dgm:spPr/>
    </dgm:pt>
    <dgm:pt modelId="{5ACA1ACD-88B2-124B-9EEB-F7AEF47CFD1B}" type="pres">
      <dgm:prSet presAssocID="{56B46546-4AAC-F243-A4D1-A592F7BE0861}" presName="composite2" presStyleCnt="0"/>
      <dgm:spPr/>
    </dgm:pt>
    <dgm:pt modelId="{E5A7D965-FCEA-F345-BB2E-57D3CAA6D572}" type="pres">
      <dgm:prSet presAssocID="{56B46546-4AAC-F243-A4D1-A592F7BE0861}" presName="background2" presStyleLbl="node2" presStyleIdx="1" presStyleCnt="4"/>
      <dgm:spPr/>
    </dgm:pt>
    <dgm:pt modelId="{42B8CCF8-BCC1-DA48-AF67-D8A404B865A2}" type="pres">
      <dgm:prSet presAssocID="{56B46546-4AAC-F243-A4D1-A592F7BE0861}" presName="text2" presStyleLbl="fgAcc2" presStyleIdx="1" presStyleCnt="4">
        <dgm:presLayoutVars>
          <dgm:chPref val="3"/>
        </dgm:presLayoutVars>
      </dgm:prSet>
      <dgm:spPr/>
    </dgm:pt>
    <dgm:pt modelId="{E0DAF017-8D0F-974F-A8DE-B6887D81A897}" type="pres">
      <dgm:prSet presAssocID="{56B46546-4AAC-F243-A4D1-A592F7BE0861}" presName="hierChild3" presStyleCnt="0"/>
      <dgm:spPr/>
    </dgm:pt>
    <dgm:pt modelId="{3B64520D-7C3A-B540-8BD8-BC38342B0F7B}" type="pres">
      <dgm:prSet presAssocID="{C82441A5-0D93-C94F-90C6-C46303BCA328}" presName="Name10" presStyleLbl="parChTrans1D2" presStyleIdx="2" presStyleCnt="4"/>
      <dgm:spPr/>
    </dgm:pt>
    <dgm:pt modelId="{8BE3F248-4A04-E64A-ACD4-EC863A6AEEC1}" type="pres">
      <dgm:prSet presAssocID="{97BE71D4-085A-E14B-9794-A200AD1FE1B1}" presName="hierRoot2" presStyleCnt="0"/>
      <dgm:spPr/>
    </dgm:pt>
    <dgm:pt modelId="{47B0EE3F-F0AC-1946-B058-8096CBFCEB07}" type="pres">
      <dgm:prSet presAssocID="{97BE71D4-085A-E14B-9794-A200AD1FE1B1}" presName="composite2" presStyleCnt="0"/>
      <dgm:spPr/>
    </dgm:pt>
    <dgm:pt modelId="{E53B12E7-424B-2942-9396-35D844CD3FA2}" type="pres">
      <dgm:prSet presAssocID="{97BE71D4-085A-E14B-9794-A200AD1FE1B1}" presName="background2" presStyleLbl="node2" presStyleIdx="2" presStyleCnt="4"/>
      <dgm:spPr/>
    </dgm:pt>
    <dgm:pt modelId="{981A48EC-9E96-774E-9E84-CB749C041339}" type="pres">
      <dgm:prSet presAssocID="{97BE71D4-085A-E14B-9794-A200AD1FE1B1}" presName="text2" presStyleLbl="fgAcc2" presStyleIdx="2" presStyleCnt="4">
        <dgm:presLayoutVars>
          <dgm:chPref val="3"/>
        </dgm:presLayoutVars>
      </dgm:prSet>
      <dgm:spPr/>
    </dgm:pt>
    <dgm:pt modelId="{064E5FE2-14E1-0041-A7CA-80176CC82807}" type="pres">
      <dgm:prSet presAssocID="{97BE71D4-085A-E14B-9794-A200AD1FE1B1}" presName="hierChild3" presStyleCnt="0"/>
      <dgm:spPr/>
    </dgm:pt>
    <dgm:pt modelId="{3CEDF125-72C9-DC40-B4CC-44667F715756}" type="pres">
      <dgm:prSet presAssocID="{712AA07B-D7CE-D741-8976-F70A585A52D9}" presName="Name10" presStyleLbl="parChTrans1D2" presStyleIdx="3" presStyleCnt="4"/>
      <dgm:spPr/>
    </dgm:pt>
    <dgm:pt modelId="{52A8D821-A3D8-D943-BBE6-8F804ECC5F6B}" type="pres">
      <dgm:prSet presAssocID="{1B7162A5-6E00-C54C-A9FE-00107150858E}" presName="hierRoot2" presStyleCnt="0"/>
      <dgm:spPr/>
    </dgm:pt>
    <dgm:pt modelId="{7EED7EE1-603D-224D-987B-4B835C551C62}" type="pres">
      <dgm:prSet presAssocID="{1B7162A5-6E00-C54C-A9FE-00107150858E}" presName="composite2" presStyleCnt="0"/>
      <dgm:spPr/>
    </dgm:pt>
    <dgm:pt modelId="{232EB8FE-7105-8043-A98D-39E254BB569E}" type="pres">
      <dgm:prSet presAssocID="{1B7162A5-6E00-C54C-A9FE-00107150858E}" presName="background2" presStyleLbl="node2" presStyleIdx="3" presStyleCnt="4"/>
      <dgm:spPr/>
    </dgm:pt>
    <dgm:pt modelId="{6A3F2BCB-2CA5-3A4E-946F-13C3987C9DB1}" type="pres">
      <dgm:prSet presAssocID="{1B7162A5-6E00-C54C-A9FE-00107150858E}" presName="text2" presStyleLbl="fgAcc2" presStyleIdx="3" presStyleCnt="4">
        <dgm:presLayoutVars>
          <dgm:chPref val="3"/>
        </dgm:presLayoutVars>
      </dgm:prSet>
      <dgm:spPr/>
    </dgm:pt>
    <dgm:pt modelId="{E5C736F7-EE8D-A849-AE72-D9F42AB03D01}" type="pres">
      <dgm:prSet presAssocID="{1B7162A5-6E00-C54C-A9FE-00107150858E}" presName="hierChild3" presStyleCnt="0"/>
      <dgm:spPr/>
    </dgm:pt>
  </dgm:ptLst>
  <dgm:cxnLst>
    <dgm:cxn modelId="{3B4DB20E-6808-4746-B193-2BD250B9AC99}" type="presOf" srcId="{12102E6A-304B-754D-8441-C39AECB3E822}" destId="{CE1F3992-4BBC-BC4D-910C-506448BACE2B}" srcOrd="0" destOrd="0" presId="urn:microsoft.com/office/officeart/2005/8/layout/hierarchy1"/>
    <dgm:cxn modelId="{8ACFC149-FCF1-E745-8D8E-40806BBF9934}" type="presOf" srcId="{C9272960-C58B-DB49-8E07-9A8179B6662B}" destId="{AF336E26-A953-BF43-832F-4FEB39C0AE26}" srcOrd="0" destOrd="0" presId="urn:microsoft.com/office/officeart/2005/8/layout/hierarchy1"/>
    <dgm:cxn modelId="{710059A3-6F78-6440-963A-3CB3E6753794}" srcId="{090033FE-70AC-8B4C-A4D8-5C68124AFD11}" destId="{E842A463-3389-8D4D-B647-5D8640F67AD5}" srcOrd="1" destOrd="0" parTransId="{3BAB6F2C-5580-B243-9B27-6A1086F99295}" sibTransId="{1E74C14D-40B5-424A-B574-F9DD2DF2AE6B}"/>
    <dgm:cxn modelId="{158D96AF-C9F2-D246-A279-62462C5D0C16}" type="presOf" srcId="{090033FE-70AC-8B4C-A4D8-5C68124AFD11}" destId="{B997E058-3D17-6547-ABCD-7EC66E19F8B6}" srcOrd="0" destOrd="0" presId="urn:microsoft.com/office/officeart/2005/8/layout/hierarchy1"/>
    <dgm:cxn modelId="{82B0C42D-2FF2-8240-8F23-1AB4892470B8}" type="presOf" srcId="{CF384189-2148-4D47-84E4-D5CDE88A9799}" destId="{6739771D-3407-A149-8491-258CFB850C9B}" srcOrd="0" destOrd="0" presId="urn:microsoft.com/office/officeart/2005/8/layout/hierarchy1"/>
    <dgm:cxn modelId="{80DDF95E-FCCE-3542-9B31-0B7CD664E02D}" type="presOf" srcId="{3B85E62B-81A9-E243-8F16-184152E1366D}" destId="{D7CE381A-BD5A-D54F-8868-7CB8FD1FBED1}" srcOrd="0" destOrd="0" presId="urn:microsoft.com/office/officeart/2005/8/layout/hierarchy1"/>
    <dgm:cxn modelId="{2E54C869-1E2E-4A4D-A8A7-945C61D5320C}" srcId="{1D9B5F55-E60E-A444-975E-6A8533A8F531}" destId="{1B7162A5-6E00-C54C-A9FE-00107150858E}" srcOrd="3" destOrd="0" parTransId="{712AA07B-D7CE-D741-8976-F70A585A52D9}" sibTransId="{1DA343DB-3A5E-9946-BA40-C29707FE8AAC}"/>
    <dgm:cxn modelId="{2D7A3D82-B5B0-384E-AEEB-118B631B3B86}" srcId="{090033FE-70AC-8B4C-A4D8-5C68124AFD11}" destId="{CF384189-2148-4D47-84E4-D5CDE88A9799}" srcOrd="2" destOrd="0" parTransId="{E2E3076F-2F82-5349-95B8-9A34CAA8F0CC}" sibTransId="{F10D4BC8-96BB-E346-927E-03579F855553}"/>
    <dgm:cxn modelId="{D3D8A2DD-501A-5347-BA78-21AF94A05E92}" type="presOf" srcId="{1D9B5F55-E60E-A444-975E-6A8533A8F531}" destId="{8AB6F5C5-4BDD-CD48-812A-D618E200FAD3}" srcOrd="0" destOrd="0" presId="urn:microsoft.com/office/officeart/2005/8/layout/hierarchy1"/>
    <dgm:cxn modelId="{30BCF6B1-DAFB-E949-A5FA-E3C1BD930681}" type="presOf" srcId="{5AA94158-60EC-5249-895C-54F843E0AEEC}" destId="{C785A7E2-8345-274F-91A8-CB5B631EB6F9}" srcOrd="0" destOrd="0" presId="urn:microsoft.com/office/officeart/2005/8/layout/hierarchy1"/>
    <dgm:cxn modelId="{ABC4D3D1-8FD3-1445-A82D-B58FF8A6A495}" srcId="{090033FE-70AC-8B4C-A4D8-5C68124AFD11}" destId="{21499662-331D-B84A-8D9D-4EF7AAD81187}" srcOrd="0" destOrd="0" parTransId="{3B85E62B-81A9-E243-8F16-184152E1366D}" sibTransId="{B0DDA885-4926-3F4D-AC3F-3D526A26AE67}"/>
    <dgm:cxn modelId="{890536C1-6903-AC4E-BB3B-95C6CFDB0E9A}" type="presOf" srcId="{97BE71D4-085A-E14B-9794-A200AD1FE1B1}" destId="{981A48EC-9E96-774E-9E84-CB749C041339}" srcOrd="0" destOrd="0" presId="urn:microsoft.com/office/officeart/2005/8/layout/hierarchy1"/>
    <dgm:cxn modelId="{A9D312B4-1BE7-0C4E-B363-243C3A607C4D}" type="presOf" srcId="{1B7162A5-6E00-C54C-A9FE-00107150858E}" destId="{6A3F2BCB-2CA5-3A4E-946F-13C3987C9DB1}" srcOrd="0" destOrd="0" presId="urn:microsoft.com/office/officeart/2005/8/layout/hierarchy1"/>
    <dgm:cxn modelId="{7B80044D-E487-394C-A2D7-D460F7281E3A}" type="presOf" srcId="{E2E3076F-2F82-5349-95B8-9A34CAA8F0CC}" destId="{7596E114-C5E6-1340-B08A-FFAD094F7035}" srcOrd="0" destOrd="0" presId="urn:microsoft.com/office/officeart/2005/8/layout/hierarchy1"/>
    <dgm:cxn modelId="{194220E2-9418-B441-8D51-FA74084CF47A}" type="presOf" srcId="{56B46546-4AAC-F243-A4D1-A592F7BE0861}" destId="{42B8CCF8-BCC1-DA48-AF67-D8A404B865A2}" srcOrd="0" destOrd="0" presId="urn:microsoft.com/office/officeart/2005/8/layout/hierarchy1"/>
    <dgm:cxn modelId="{2267A5B1-A7C6-EC4F-967E-960F0AD3FCEF}" type="presOf" srcId="{C82441A5-0D93-C94F-90C6-C46303BCA328}" destId="{3B64520D-7C3A-B540-8BD8-BC38342B0F7B}" srcOrd="0" destOrd="0" presId="urn:microsoft.com/office/officeart/2005/8/layout/hierarchy1"/>
    <dgm:cxn modelId="{5458D844-3998-1246-A54E-E2DF8FA988BF}" type="presOf" srcId="{E842A463-3389-8D4D-B647-5D8640F67AD5}" destId="{823FD6EB-C58B-DD45-9140-785E32C41528}" srcOrd="0" destOrd="0" presId="urn:microsoft.com/office/officeart/2005/8/layout/hierarchy1"/>
    <dgm:cxn modelId="{B3C251EF-DD65-0643-9657-CFA7DDDD3EC4}" srcId="{1D9B5F55-E60E-A444-975E-6A8533A8F531}" destId="{090033FE-70AC-8B4C-A4D8-5C68124AFD11}" srcOrd="0" destOrd="0" parTransId="{C9272960-C58B-DB49-8E07-9A8179B6662B}" sibTransId="{97295E3F-617A-E74C-B3E9-722DADE2C406}"/>
    <dgm:cxn modelId="{5228F97F-FB48-0047-BBFA-724B6F17A596}" type="presOf" srcId="{3BAB6F2C-5580-B243-9B27-6A1086F99295}" destId="{F0C6A81B-807A-4B4D-8DB4-CE9694DDB7F9}" srcOrd="0" destOrd="0" presId="urn:microsoft.com/office/officeart/2005/8/layout/hierarchy1"/>
    <dgm:cxn modelId="{B9377904-5540-0F44-9F3A-4316119CAE33}" srcId="{12102E6A-304B-754D-8441-C39AECB3E822}" destId="{1D9B5F55-E60E-A444-975E-6A8533A8F531}" srcOrd="0" destOrd="0" parTransId="{14F2EED4-526F-E746-9CB9-F208CC11844F}" sibTransId="{33F027A6-8598-F64A-93C5-17A044115315}"/>
    <dgm:cxn modelId="{723D3D64-CF64-4147-A0DD-D883DCBAFEB9}" srcId="{1D9B5F55-E60E-A444-975E-6A8533A8F531}" destId="{56B46546-4AAC-F243-A4D1-A592F7BE0861}" srcOrd="1" destOrd="0" parTransId="{5AA94158-60EC-5249-895C-54F843E0AEEC}" sibTransId="{E4780A50-4EE8-0149-ADA8-A3A4F3D80282}"/>
    <dgm:cxn modelId="{697E17C8-E7BF-554A-9270-55C5B395AC79}" type="presOf" srcId="{712AA07B-D7CE-D741-8976-F70A585A52D9}" destId="{3CEDF125-72C9-DC40-B4CC-44667F715756}" srcOrd="0" destOrd="0" presId="urn:microsoft.com/office/officeart/2005/8/layout/hierarchy1"/>
    <dgm:cxn modelId="{FB17D94C-FE07-8A4E-A32B-17180BA1CEA7}" srcId="{1D9B5F55-E60E-A444-975E-6A8533A8F531}" destId="{97BE71D4-085A-E14B-9794-A200AD1FE1B1}" srcOrd="2" destOrd="0" parTransId="{C82441A5-0D93-C94F-90C6-C46303BCA328}" sibTransId="{4726DDCB-794D-4547-8124-D4801D5D0A9A}"/>
    <dgm:cxn modelId="{B5B52159-E92A-D849-BBE2-04CD6BD8A700}" type="presOf" srcId="{21499662-331D-B84A-8D9D-4EF7AAD81187}" destId="{0762A65E-958A-F04C-93BE-8F56C3F0FA8B}" srcOrd="0" destOrd="0" presId="urn:microsoft.com/office/officeart/2005/8/layout/hierarchy1"/>
    <dgm:cxn modelId="{8D4F36E6-D210-1D49-90C1-C71DD8B99202}" type="presParOf" srcId="{CE1F3992-4BBC-BC4D-910C-506448BACE2B}" destId="{3B9D3B57-2050-2746-98F3-9E3BD7751D80}" srcOrd="0" destOrd="0" presId="urn:microsoft.com/office/officeart/2005/8/layout/hierarchy1"/>
    <dgm:cxn modelId="{0A2399F8-8023-504F-9A53-FFE2694842C9}" type="presParOf" srcId="{3B9D3B57-2050-2746-98F3-9E3BD7751D80}" destId="{CF936419-1046-8E42-B254-056C539E91E6}" srcOrd="0" destOrd="0" presId="urn:microsoft.com/office/officeart/2005/8/layout/hierarchy1"/>
    <dgm:cxn modelId="{84E64023-B784-704D-AC80-5D0D4FB33D27}" type="presParOf" srcId="{CF936419-1046-8E42-B254-056C539E91E6}" destId="{66B3BCBA-1D53-184D-9ADE-0A11152746AD}" srcOrd="0" destOrd="0" presId="urn:microsoft.com/office/officeart/2005/8/layout/hierarchy1"/>
    <dgm:cxn modelId="{58B30FFE-4DF6-2941-8525-88B1F74145C4}" type="presParOf" srcId="{CF936419-1046-8E42-B254-056C539E91E6}" destId="{8AB6F5C5-4BDD-CD48-812A-D618E200FAD3}" srcOrd="1" destOrd="0" presId="urn:microsoft.com/office/officeart/2005/8/layout/hierarchy1"/>
    <dgm:cxn modelId="{77EC9363-AD22-7C47-910E-08DB48FE00F8}" type="presParOf" srcId="{3B9D3B57-2050-2746-98F3-9E3BD7751D80}" destId="{36A6719E-42CC-7840-9405-5618CCE73AE6}" srcOrd="1" destOrd="0" presId="urn:microsoft.com/office/officeart/2005/8/layout/hierarchy1"/>
    <dgm:cxn modelId="{8C98F722-639F-854D-BECB-4EE5A226B6FF}" type="presParOf" srcId="{36A6719E-42CC-7840-9405-5618CCE73AE6}" destId="{AF336E26-A953-BF43-832F-4FEB39C0AE26}" srcOrd="0" destOrd="0" presId="urn:microsoft.com/office/officeart/2005/8/layout/hierarchy1"/>
    <dgm:cxn modelId="{998CBEB8-DA72-DE49-AB02-D66087BF3F25}" type="presParOf" srcId="{36A6719E-42CC-7840-9405-5618CCE73AE6}" destId="{94BDB836-4127-FF4C-A013-36226EDBBA70}" srcOrd="1" destOrd="0" presId="urn:microsoft.com/office/officeart/2005/8/layout/hierarchy1"/>
    <dgm:cxn modelId="{8FF68198-153B-5C4F-9832-B98A6082042B}" type="presParOf" srcId="{94BDB836-4127-FF4C-A013-36226EDBBA70}" destId="{C03B2744-EAC2-7D41-BDBF-58B8BF801EE6}" srcOrd="0" destOrd="0" presId="urn:microsoft.com/office/officeart/2005/8/layout/hierarchy1"/>
    <dgm:cxn modelId="{6F1DCA41-7B26-0549-8EB9-BBAF9F9C35F9}" type="presParOf" srcId="{C03B2744-EAC2-7D41-BDBF-58B8BF801EE6}" destId="{DD1AEDDF-6621-3E49-BB20-B2DFD27082B4}" srcOrd="0" destOrd="0" presId="urn:microsoft.com/office/officeart/2005/8/layout/hierarchy1"/>
    <dgm:cxn modelId="{F369EDD1-DEDA-E043-9AC3-512337E6883D}" type="presParOf" srcId="{C03B2744-EAC2-7D41-BDBF-58B8BF801EE6}" destId="{B997E058-3D17-6547-ABCD-7EC66E19F8B6}" srcOrd="1" destOrd="0" presId="urn:microsoft.com/office/officeart/2005/8/layout/hierarchy1"/>
    <dgm:cxn modelId="{2A88B181-B008-2F4C-8E9A-20A9A194C419}" type="presParOf" srcId="{94BDB836-4127-FF4C-A013-36226EDBBA70}" destId="{123C00A4-3547-9F47-B300-D977C75BC5EB}" srcOrd="1" destOrd="0" presId="urn:microsoft.com/office/officeart/2005/8/layout/hierarchy1"/>
    <dgm:cxn modelId="{8BFA9D62-0CA6-B041-B697-6CF2AE89E422}" type="presParOf" srcId="{123C00A4-3547-9F47-B300-D977C75BC5EB}" destId="{D7CE381A-BD5A-D54F-8868-7CB8FD1FBED1}" srcOrd="0" destOrd="0" presId="urn:microsoft.com/office/officeart/2005/8/layout/hierarchy1"/>
    <dgm:cxn modelId="{9428BFCE-C487-FF49-8339-175B322FBBE5}" type="presParOf" srcId="{123C00A4-3547-9F47-B300-D977C75BC5EB}" destId="{DE06DB3C-9940-6C4F-9B11-618975208101}" srcOrd="1" destOrd="0" presId="urn:microsoft.com/office/officeart/2005/8/layout/hierarchy1"/>
    <dgm:cxn modelId="{2F4BC012-3C50-A342-9BFF-203236564DC6}" type="presParOf" srcId="{DE06DB3C-9940-6C4F-9B11-618975208101}" destId="{E6E3BE3B-1E92-5749-87EB-D6CDBBE9EAFE}" srcOrd="0" destOrd="0" presId="urn:microsoft.com/office/officeart/2005/8/layout/hierarchy1"/>
    <dgm:cxn modelId="{B3298605-C1E2-5F43-986B-9F6F6C542124}" type="presParOf" srcId="{E6E3BE3B-1E92-5749-87EB-D6CDBBE9EAFE}" destId="{5EA0DAE3-9993-1B4F-8273-0E06DA3DA04B}" srcOrd="0" destOrd="0" presId="urn:microsoft.com/office/officeart/2005/8/layout/hierarchy1"/>
    <dgm:cxn modelId="{15E4DB2A-22B5-4E4F-9A96-64549213DBA6}" type="presParOf" srcId="{E6E3BE3B-1E92-5749-87EB-D6CDBBE9EAFE}" destId="{0762A65E-958A-F04C-93BE-8F56C3F0FA8B}" srcOrd="1" destOrd="0" presId="urn:microsoft.com/office/officeart/2005/8/layout/hierarchy1"/>
    <dgm:cxn modelId="{6361FB4E-2733-2B43-BD06-61B0EFF91135}" type="presParOf" srcId="{DE06DB3C-9940-6C4F-9B11-618975208101}" destId="{913F99E1-5C4F-E34A-B824-533D413C1263}" srcOrd="1" destOrd="0" presId="urn:microsoft.com/office/officeart/2005/8/layout/hierarchy1"/>
    <dgm:cxn modelId="{59EF05BF-7FD7-2747-BA3D-D50312137B27}" type="presParOf" srcId="{123C00A4-3547-9F47-B300-D977C75BC5EB}" destId="{F0C6A81B-807A-4B4D-8DB4-CE9694DDB7F9}" srcOrd="2" destOrd="0" presId="urn:microsoft.com/office/officeart/2005/8/layout/hierarchy1"/>
    <dgm:cxn modelId="{03AFBB85-8F51-1842-82DF-16CF26070467}" type="presParOf" srcId="{123C00A4-3547-9F47-B300-D977C75BC5EB}" destId="{56A18350-93FE-9F45-A405-D47C9661D349}" srcOrd="3" destOrd="0" presId="urn:microsoft.com/office/officeart/2005/8/layout/hierarchy1"/>
    <dgm:cxn modelId="{6CC5DE71-2763-544C-AB26-2FC64571505C}" type="presParOf" srcId="{56A18350-93FE-9F45-A405-D47C9661D349}" destId="{8AF25975-F709-DA43-997E-B8818213DDE4}" srcOrd="0" destOrd="0" presId="urn:microsoft.com/office/officeart/2005/8/layout/hierarchy1"/>
    <dgm:cxn modelId="{08DAFF4A-96EE-D94C-8DAF-7579C4C6DB65}" type="presParOf" srcId="{8AF25975-F709-DA43-997E-B8818213DDE4}" destId="{CC1D13F5-9079-BE47-B8FD-C7F91A30FF04}" srcOrd="0" destOrd="0" presId="urn:microsoft.com/office/officeart/2005/8/layout/hierarchy1"/>
    <dgm:cxn modelId="{823ABAB0-7C61-6D40-A081-0B4FA20D2935}" type="presParOf" srcId="{8AF25975-F709-DA43-997E-B8818213DDE4}" destId="{823FD6EB-C58B-DD45-9140-785E32C41528}" srcOrd="1" destOrd="0" presId="urn:microsoft.com/office/officeart/2005/8/layout/hierarchy1"/>
    <dgm:cxn modelId="{984E7377-990A-1345-96F0-C4F85A5F3872}" type="presParOf" srcId="{56A18350-93FE-9F45-A405-D47C9661D349}" destId="{B5AE73EB-226D-9C46-8BFB-592EC6E96578}" srcOrd="1" destOrd="0" presId="urn:microsoft.com/office/officeart/2005/8/layout/hierarchy1"/>
    <dgm:cxn modelId="{BFE90316-6623-B947-94C7-BABC740A391B}" type="presParOf" srcId="{123C00A4-3547-9F47-B300-D977C75BC5EB}" destId="{7596E114-C5E6-1340-B08A-FFAD094F7035}" srcOrd="4" destOrd="0" presId="urn:microsoft.com/office/officeart/2005/8/layout/hierarchy1"/>
    <dgm:cxn modelId="{43E7E7E0-4419-2B42-B3E8-3DBCC3D5DD1A}" type="presParOf" srcId="{123C00A4-3547-9F47-B300-D977C75BC5EB}" destId="{AFAD1268-D71B-9642-BF94-92496388CCA7}" srcOrd="5" destOrd="0" presId="urn:microsoft.com/office/officeart/2005/8/layout/hierarchy1"/>
    <dgm:cxn modelId="{9C90C289-B718-9549-9041-B8FD31465E6E}" type="presParOf" srcId="{AFAD1268-D71B-9642-BF94-92496388CCA7}" destId="{605A8286-20E3-DC4F-8FF4-A0A89CB7E4AB}" srcOrd="0" destOrd="0" presId="urn:microsoft.com/office/officeart/2005/8/layout/hierarchy1"/>
    <dgm:cxn modelId="{5F5C3B15-E799-7A43-AEEC-02A88376BFC1}" type="presParOf" srcId="{605A8286-20E3-DC4F-8FF4-A0A89CB7E4AB}" destId="{60039A9D-91B9-BA4C-A6CE-616A512782CE}" srcOrd="0" destOrd="0" presId="urn:microsoft.com/office/officeart/2005/8/layout/hierarchy1"/>
    <dgm:cxn modelId="{2718AEC9-316C-FE45-8124-188B69FFD6D8}" type="presParOf" srcId="{605A8286-20E3-DC4F-8FF4-A0A89CB7E4AB}" destId="{6739771D-3407-A149-8491-258CFB850C9B}" srcOrd="1" destOrd="0" presId="urn:microsoft.com/office/officeart/2005/8/layout/hierarchy1"/>
    <dgm:cxn modelId="{9DBD646F-051D-774B-9D8E-9B6F2F97951E}" type="presParOf" srcId="{AFAD1268-D71B-9642-BF94-92496388CCA7}" destId="{3A689BE1-FDE5-0544-9547-8D201BE49C82}" srcOrd="1" destOrd="0" presId="urn:microsoft.com/office/officeart/2005/8/layout/hierarchy1"/>
    <dgm:cxn modelId="{634DDE16-183C-CF42-9441-CD1292A43C0C}" type="presParOf" srcId="{36A6719E-42CC-7840-9405-5618CCE73AE6}" destId="{C785A7E2-8345-274F-91A8-CB5B631EB6F9}" srcOrd="2" destOrd="0" presId="urn:microsoft.com/office/officeart/2005/8/layout/hierarchy1"/>
    <dgm:cxn modelId="{8FBCFE6B-1360-924E-A2D7-7AEDD8B00C0A}" type="presParOf" srcId="{36A6719E-42CC-7840-9405-5618CCE73AE6}" destId="{C6A3E8F4-59B5-D94E-8134-1BAD983D33AD}" srcOrd="3" destOrd="0" presId="urn:microsoft.com/office/officeart/2005/8/layout/hierarchy1"/>
    <dgm:cxn modelId="{94C19938-9D0A-4E45-87D8-08C545FA4270}" type="presParOf" srcId="{C6A3E8F4-59B5-D94E-8134-1BAD983D33AD}" destId="{5ACA1ACD-88B2-124B-9EEB-F7AEF47CFD1B}" srcOrd="0" destOrd="0" presId="urn:microsoft.com/office/officeart/2005/8/layout/hierarchy1"/>
    <dgm:cxn modelId="{1EE2C45C-EBC8-4048-BA28-37D6C2A4B036}" type="presParOf" srcId="{5ACA1ACD-88B2-124B-9EEB-F7AEF47CFD1B}" destId="{E5A7D965-FCEA-F345-BB2E-57D3CAA6D572}" srcOrd="0" destOrd="0" presId="urn:microsoft.com/office/officeart/2005/8/layout/hierarchy1"/>
    <dgm:cxn modelId="{77D9AF66-C51C-064B-8F04-0818636B5AC8}" type="presParOf" srcId="{5ACA1ACD-88B2-124B-9EEB-F7AEF47CFD1B}" destId="{42B8CCF8-BCC1-DA48-AF67-D8A404B865A2}" srcOrd="1" destOrd="0" presId="urn:microsoft.com/office/officeart/2005/8/layout/hierarchy1"/>
    <dgm:cxn modelId="{1E244862-C33D-7144-AD21-18735195D9C0}" type="presParOf" srcId="{C6A3E8F4-59B5-D94E-8134-1BAD983D33AD}" destId="{E0DAF017-8D0F-974F-A8DE-B6887D81A897}" srcOrd="1" destOrd="0" presId="urn:microsoft.com/office/officeart/2005/8/layout/hierarchy1"/>
    <dgm:cxn modelId="{DFD8B334-6850-CF4C-95AC-A04388F818A4}" type="presParOf" srcId="{36A6719E-42CC-7840-9405-5618CCE73AE6}" destId="{3B64520D-7C3A-B540-8BD8-BC38342B0F7B}" srcOrd="4" destOrd="0" presId="urn:microsoft.com/office/officeart/2005/8/layout/hierarchy1"/>
    <dgm:cxn modelId="{67FA8C55-1AB6-5E4C-82C4-2D82E8A63765}" type="presParOf" srcId="{36A6719E-42CC-7840-9405-5618CCE73AE6}" destId="{8BE3F248-4A04-E64A-ACD4-EC863A6AEEC1}" srcOrd="5" destOrd="0" presId="urn:microsoft.com/office/officeart/2005/8/layout/hierarchy1"/>
    <dgm:cxn modelId="{15C1BD12-FA5D-894C-B660-E6B4C583B17F}" type="presParOf" srcId="{8BE3F248-4A04-E64A-ACD4-EC863A6AEEC1}" destId="{47B0EE3F-F0AC-1946-B058-8096CBFCEB07}" srcOrd="0" destOrd="0" presId="urn:microsoft.com/office/officeart/2005/8/layout/hierarchy1"/>
    <dgm:cxn modelId="{A8D5A210-C073-9A4E-ADBF-8FC3A0571761}" type="presParOf" srcId="{47B0EE3F-F0AC-1946-B058-8096CBFCEB07}" destId="{E53B12E7-424B-2942-9396-35D844CD3FA2}" srcOrd="0" destOrd="0" presId="urn:microsoft.com/office/officeart/2005/8/layout/hierarchy1"/>
    <dgm:cxn modelId="{FD887C2A-0386-E846-A179-58DFEA97243B}" type="presParOf" srcId="{47B0EE3F-F0AC-1946-B058-8096CBFCEB07}" destId="{981A48EC-9E96-774E-9E84-CB749C041339}" srcOrd="1" destOrd="0" presId="urn:microsoft.com/office/officeart/2005/8/layout/hierarchy1"/>
    <dgm:cxn modelId="{035EDAAC-E6FD-5240-B91C-24EBD1937DBF}" type="presParOf" srcId="{8BE3F248-4A04-E64A-ACD4-EC863A6AEEC1}" destId="{064E5FE2-14E1-0041-A7CA-80176CC82807}" srcOrd="1" destOrd="0" presId="urn:microsoft.com/office/officeart/2005/8/layout/hierarchy1"/>
    <dgm:cxn modelId="{D964BC95-F8D9-EF48-86F1-5E5B7C4B3A86}" type="presParOf" srcId="{36A6719E-42CC-7840-9405-5618CCE73AE6}" destId="{3CEDF125-72C9-DC40-B4CC-44667F715756}" srcOrd="6" destOrd="0" presId="urn:microsoft.com/office/officeart/2005/8/layout/hierarchy1"/>
    <dgm:cxn modelId="{2B457F76-C4C3-8743-B5E1-F8818517032B}" type="presParOf" srcId="{36A6719E-42CC-7840-9405-5618CCE73AE6}" destId="{52A8D821-A3D8-D943-BBE6-8F804ECC5F6B}" srcOrd="7" destOrd="0" presId="urn:microsoft.com/office/officeart/2005/8/layout/hierarchy1"/>
    <dgm:cxn modelId="{148181FE-DDA7-F141-A371-2FC8BC71A39B}" type="presParOf" srcId="{52A8D821-A3D8-D943-BBE6-8F804ECC5F6B}" destId="{7EED7EE1-603D-224D-987B-4B835C551C62}" srcOrd="0" destOrd="0" presId="urn:microsoft.com/office/officeart/2005/8/layout/hierarchy1"/>
    <dgm:cxn modelId="{E3BACBE4-4FB9-A343-A115-7EC28E911B2E}" type="presParOf" srcId="{7EED7EE1-603D-224D-987B-4B835C551C62}" destId="{232EB8FE-7105-8043-A98D-39E254BB569E}" srcOrd="0" destOrd="0" presId="urn:microsoft.com/office/officeart/2005/8/layout/hierarchy1"/>
    <dgm:cxn modelId="{6FE32ADB-50E6-C14D-A47A-97373872DF95}" type="presParOf" srcId="{7EED7EE1-603D-224D-987B-4B835C551C62}" destId="{6A3F2BCB-2CA5-3A4E-946F-13C3987C9DB1}" srcOrd="1" destOrd="0" presId="urn:microsoft.com/office/officeart/2005/8/layout/hierarchy1"/>
    <dgm:cxn modelId="{1715AF29-01D4-D142-9F9F-9AA7B61E184F}" type="presParOf" srcId="{52A8D821-A3D8-D943-BBE6-8F804ECC5F6B}" destId="{E5C736F7-EE8D-A849-AE72-D9F42AB03D0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102E6A-304B-754D-8441-C39AECB3E822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9B5F55-E60E-A444-975E-6A8533A8F531}">
      <dgm:prSet phldrT="[Text]"/>
      <dgm:spPr/>
      <dgm:t>
        <a:bodyPr/>
        <a:lstStyle/>
        <a:p>
          <a:r>
            <a:rPr lang="en-US" dirty="0"/>
            <a:t>Headquarters</a:t>
          </a:r>
        </a:p>
      </dgm:t>
    </dgm:pt>
    <dgm:pt modelId="{14F2EED4-526F-E746-9CB9-F208CC11844F}" type="parTrans" cxnId="{B9377904-5540-0F44-9F3A-4316119CAE33}">
      <dgm:prSet/>
      <dgm:spPr/>
      <dgm:t>
        <a:bodyPr/>
        <a:lstStyle/>
        <a:p>
          <a:endParaRPr lang="en-US"/>
        </a:p>
      </dgm:t>
    </dgm:pt>
    <dgm:pt modelId="{33F027A6-8598-F64A-93C5-17A044115315}" type="sibTrans" cxnId="{B9377904-5540-0F44-9F3A-4316119CAE33}">
      <dgm:prSet/>
      <dgm:spPr/>
      <dgm:t>
        <a:bodyPr/>
        <a:lstStyle/>
        <a:p>
          <a:endParaRPr lang="en-US"/>
        </a:p>
      </dgm:t>
    </dgm:pt>
    <dgm:pt modelId="{090033FE-70AC-8B4C-A4D8-5C68124AFD11}">
      <dgm:prSet phldrT="[Text]"/>
      <dgm:spPr/>
      <dgm:t>
        <a:bodyPr/>
        <a:lstStyle/>
        <a:p>
          <a:r>
            <a:rPr lang="en-US" dirty="0"/>
            <a:t>Europe</a:t>
          </a:r>
        </a:p>
      </dgm:t>
    </dgm:pt>
    <dgm:pt modelId="{C9272960-C58B-DB49-8E07-9A8179B6662B}" type="parTrans" cxnId="{B3C251EF-DD65-0643-9657-CFA7DDDD3EC4}">
      <dgm:prSet/>
      <dgm:spPr/>
      <dgm:t>
        <a:bodyPr/>
        <a:lstStyle/>
        <a:p>
          <a:endParaRPr lang="en-US"/>
        </a:p>
      </dgm:t>
    </dgm:pt>
    <dgm:pt modelId="{97295E3F-617A-E74C-B3E9-722DADE2C406}" type="sibTrans" cxnId="{B3C251EF-DD65-0643-9657-CFA7DDDD3EC4}">
      <dgm:prSet/>
      <dgm:spPr/>
      <dgm:t>
        <a:bodyPr/>
        <a:lstStyle/>
        <a:p>
          <a:endParaRPr lang="en-US"/>
        </a:p>
      </dgm:t>
    </dgm:pt>
    <dgm:pt modelId="{21499662-331D-B84A-8D9D-4EF7AAD81187}">
      <dgm:prSet phldrT="[Text]"/>
      <dgm:spPr/>
      <dgm:t>
        <a:bodyPr/>
        <a:lstStyle/>
        <a:p>
          <a:r>
            <a:rPr lang="en-US" dirty="0"/>
            <a:t>U.K.</a:t>
          </a:r>
        </a:p>
      </dgm:t>
    </dgm:pt>
    <dgm:pt modelId="{3B85E62B-81A9-E243-8F16-184152E1366D}" type="parTrans" cxnId="{ABC4D3D1-8FD3-1445-A82D-B58FF8A6A495}">
      <dgm:prSet/>
      <dgm:spPr/>
      <dgm:t>
        <a:bodyPr/>
        <a:lstStyle/>
        <a:p>
          <a:endParaRPr lang="en-US"/>
        </a:p>
      </dgm:t>
    </dgm:pt>
    <dgm:pt modelId="{B0DDA885-4926-3F4D-AC3F-3D526A26AE67}" type="sibTrans" cxnId="{ABC4D3D1-8FD3-1445-A82D-B58FF8A6A495}">
      <dgm:prSet/>
      <dgm:spPr/>
      <dgm:t>
        <a:bodyPr/>
        <a:lstStyle/>
        <a:p>
          <a:endParaRPr lang="en-US"/>
        </a:p>
      </dgm:t>
    </dgm:pt>
    <dgm:pt modelId="{E842A463-3389-8D4D-B647-5D8640F67AD5}">
      <dgm:prSet phldrT="[Text]"/>
      <dgm:spPr/>
      <dgm:t>
        <a:bodyPr/>
        <a:lstStyle/>
        <a:p>
          <a:r>
            <a:rPr lang="en-US" dirty="0"/>
            <a:t>Italy</a:t>
          </a:r>
        </a:p>
      </dgm:t>
    </dgm:pt>
    <dgm:pt modelId="{3BAB6F2C-5580-B243-9B27-6A1086F99295}" type="parTrans" cxnId="{710059A3-6F78-6440-963A-3CB3E6753794}">
      <dgm:prSet/>
      <dgm:spPr/>
      <dgm:t>
        <a:bodyPr/>
        <a:lstStyle/>
        <a:p>
          <a:endParaRPr lang="en-US"/>
        </a:p>
      </dgm:t>
    </dgm:pt>
    <dgm:pt modelId="{1E74C14D-40B5-424A-B574-F9DD2DF2AE6B}" type="sibTrans" cxnId="{710059A3-6F78-6440-963A-3CB3E6753794}">
      <dgm:prSet/>
      <dgm:spPr/>
      <dgm:t>
        <a:bodyPr/>
        <a:lstStyle/>
        <a:p>
          <a:endParaRPr lang="en-US"/>
        </a:p>
      </dgm:t>
    </dgm:pt>
    <dgm:pt modelId="{56B46546-4AAC-F243-A4D1-A592F7BE0861}">
      <dgm:prSet phldrT="[Text]"/>
      <dgm:spPr/>
      <dgm:t>
        <a:bodyPr/>
        <a:lstStyle/>
        <a:p>
          <a:r>
            <a:rPr lang="en-US" dirty="0"/>
            <a:t>North America &amp; Pacific</a:t>
          </a:r>
        </a:p>
      </dgm:t>
    </dgm:pt>
    <dgm:pt modelId="{5AA94158-60EC-5249-895C-54F843E0AEEC}" type="parTrans" cxnId="{723D3D64-CF64-4147-A0DD-D883DCBAFEB9}">
      <dgm:prSet/>
      <dgm:spPr/>
      <dgm:t>
        <a:bodyPr/>
        <a:lstStyle/>
        <a:p>
          <a:endParaRPr lang="en-US"/>
        </a:p>
      </dgm:t>
    </dgm:pt>
    <dgm:pt modelId="{E4780A50-4EE8-0149-ADA8-A3A4F3D80282}" type="sibTrans" cxnId="{723D3D64-CF64-4147-A0DD-D883DCBAFEB9}">
      <dgm:prSet/>
      <dgm:spPr/>
      <dgm:t>
        <a:bodyPr/>
        <a:lstStyle/>
        <a:p>
          <a:endParaRPr lang="en-US"/>
        </a:p>
      </dgm:t>
    </dgm:pt>
    <dgm:pt modelId="{CF384189-2148-4D47-84E4-D5CDE88A9799}">
      <dgm:prSet phldrT="[Text]"/>
      <dgm:spPr/>
      <dgm:t>
        <a:bodyPr/>
        <a:lstStyle/>
        <a:p>
          <a:r>
            <a:rPr lang="en-US" dirty="0"/>
            <a:t>Scandinavia</a:t>
          </a:r>
        </a:p>
      </dgm:t>
    </dgm:pt>
    <dgm:pt modelId="{E2E3076F-2F82-5349-95B8-9A34CAA8F0CC}" type="parTrans" cxnId="{2D7A3D82-B5B0-384E-AEEB-118B631B3B86}">
      <dgm:prSet/>
      <dgm:spPr/>
      <dgm:t>
        <a:bodyPr/>
        <a:lstStyle/>
        <a:p>
          <a:endParaRPr lang="en-US"/>
        </a:p>
      </dgm:t>
    </dgm:pt>
    <dgm:pt modelId="{F10D4BC8-96BB-E346-927E-03579F855553}" type="sibTrans" cxnId="{2D7A3D82-B5B0-384E-AEEB-118B631B3B86}">
      <dgm:prSet/>
      <dgm:spPr/>
      <dgm:t>
        <a:bodyPr/>
        <a:lstStyle/>
        <a:p>
          <a:endParaRPr lang="en-US"/>
        </a:p>
      </dgm:t>
    </dgm:pt>
    <dgm:pt modelId="{FC8108A0-5B43-2848-BD8D-F5B6725B5B36}">
      <dgm:prSet phldrT="[Text]"/>
      <dgm:spPr/>
      <dgm:t>
        <a:bodyPr/>
        <a:lstStyle/>
        <a:p>
          <a:r>
            <a:rPr lang="en-US" dirty="0"/>
            <a:t>Latin America</a:t>
          </a:r>
        </a:p>
      </dgm:t>
    </dgm:pt>
    <dgm:pt modelId="{5A5F5D8E-12DB-C145-B068-AD9F147214E6}" type="parTrans" cxnId="{2BFFB627-5632-5847-B213-7DEAE82B280A}">
      <dgm:prSet/>
      <dgm:spPr/>
      <dgm:t>
        <a:bodyPr/>
        <a:lstStyle/>
        <a:p>
          <a:endParaRPr lang="en-US"/>
        </a:p>
      </dgm:t>
    </dgm:pt>
    <dgm:pt modelId="{7118E0F3-F1EE-904A-9BE4-6F2E69805F65}" type="sibTrans" cxnId="{2BFFB627-5632-5847-B213-7DEAE82B280A}">
      <dgm:prSet/>
      <dgm:spPr/>
      <dgm:t>
        <a:bodyPr/>
        <a:lstStyle/>
        <a:p>
          <a:endParaRPr lang="en-US"/>
        </a:p>
      </dgm:t>
    </dgm:pt>
    <dgm:pt modelId="{CE1F3992-4BBC-BC4D-910C-506448BACE2B}" type="pres">
      <dgm:prSet presAssocID="{12102E6A-304B-754D-8441-C39AECB3E8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B9D3B57-2050-2746-98F3-9E3BD7751D80}" type="pres">
      <dgm:prSet presAssocID="{1D9B5F55-E60E-A444-975E-6A8533A8F531}" presName="hierRoot1" presStyleCnt="0"/>
      <dgm:spPr/>
    </dgm:pt>
    <dgm:pt modelId="{CF936419-1046-8E42-B254-056C539E91E6}" type="pres">
      <dgm:prSet presAssocID="{1D9B5F55-E60E-A444-975E-6A8533A8F531}" presName="composite" presStyleCnt="0"/>
      <dgm:spPr/>
    </dgm:pt>
    <dgm:pt modelId="{66B3BCBA-1D53-184D-9ADE-0A11152746AD}" type="pres">
      <dgm:prSet presAssocID="{1D9B5F55-E60E-A444-975E-6A8533A8F531}" presName="background" presStyleLbl="node0" presStyleIdx="0" presStyleCnt="1"/>
      <dgm:spPr/>
    </dgm:pt>
    <dgm:pt modelId="{8AB6F5C5-4BDD-CD48-812A-D618E200FAD3}" type="pres">
      <dgm:prSet presAssocID="{1D9B5F55-E60E-A444-975E-6A8533A8F531}" presName="text" presStyleLbl="fgAcc0" presStyleIdx="0" presStyleCnt="1">
        <dgm:presLayoutVars>
          <dgm:chPref val="3"/>
        </dgm:presLayoutVars>
      </dgm:prSet>
      <dgm:spPr/>
    </dgm:pt>
    <dgm:pt modelId="{36A6719E-42CC-7840-9405-5618CCE73AE6}" type="pres">
      <dgm:prSet presAssocID="{1D9B5F55-E60E-A444-975E-6A8533A8F531}" presName="hierChild2" presStyleCnt="0"/>
      <dgm:spPr/>
    </dgm:pt>
    <dgm:pt modelId="{AF336E26-A953-BF43-832F-4FEB39C0AE26}" type="pres">
      <dgm:prSet presAssocID="{C9272960-C58B-DB49-8E07-9A8179B6662B}" presName="Name10" presStyleLbl="parChTrans1D2" presStyleIdx="0" presStyleCnt="3"/>
      <dgm:spPr/>
    </dgm:pt>
    <dgm:pt modelId="{94BDB836-4127-FF4C-A013-36226EDBBA70}" type="pres">
      <dgm:prSet presAssocID="{090033FE-70AC-8B4C-A4D8-5C68124AFD11}" presName="hierRoot2" presStyleCnt="0"/>
      <dgm:spPr/>
    </dgm:pt>
    <dgm:pt modelId="{C03B2744-EAC2-7D41-BDBF-58B8BF801EE6}" type="pres">
      <dgm:prSet presAssocID="{090033FE-70AC-8B4C-A4D8-5C68124AFD11}" presName="composite2" presStyleCnt="0"/>
      <dgm:spPr/>
    </dgm:pt>
    <dgm:pt modelId="{DD1AEDDF-6621-3E49-BB20-B2DFD27082B4}" type="pres">
      <dgm:prSet presAssocID="{090033FE-70AC-8B4C-A4D8-5C68124AFD11}" presName="background2" presStyleLbl="node2" presStyleIdx="0" presStyleCnt="3"/>
      <dgm:spPr/>
    </dgm:pt>
    <dgm:pt modelId="{B997E058-3D17-6547-ABCD-7EC66E19F8B6}" type="pres">
      <dgm:prSet presAssocID="{090033FE-70AC-8B4C-A4D8-5C68124AFD11}" presName="text2" presStyleLbl="fgAcc2" presStyleIdx="0" presStyleCnt="3">
        <dgm:presLayoutVars>
          <dgm:chPref val="3"/>
        </dgm:presLayoutVars>
      </dgm:prSet>
      <dgm:spPr/>
    </dgm:pt>
    <dgm:pt modelId="{123C00A4-3547-9F47-B300-D977C75BC5EB}" type="pres">
      <dgm:prSet presAssocID="{090033FE-70AC-8B4C-A4D8-5C68124AFD11}" presName="hierChild3" presStyleCnt="0"/>
      <dgm:spPr/>
    </dgm:pt>
    <dgm:pt modelId="{D7CE381A-BD5A-D54F-8868-7CB8FD1FBED1}" type="pres">
      <dgm:prSet presAssocID="{3B85E62B-81A9-E243-8F16-184152E1366D}" presName="Name17" presStyleLbl="parChTrans1D3" presStyleIdx="0" presStyleCnt="3"/>
      <dgm:spPr/>
    </dgm:pt>
    <dgm:pt modelId="{DE06DB3C-9940-6C4F-9B11-618975208101}" type="pres">
      <dgm:prSet presAssocID="{21499662-331D-B84A-8D9D-4EF7AAD81187}" presName="hierRoot3" presStyleCnt="0"/>
      <dgm:spPr/>
    </dgm:pt>
    <dgm:pt modelId="{E6E3BE3B-1E92-5749-87EB-D6CDBBE9EAFE}" type="pres">
      <dgm:prSet presAssocID="{21499662-331D-B84A-8D9D-4EF7AAD81187}" presName="composite3" presStyleCnt="0"/>
      <dgm:spPr/>
    </dgm:pt>
    <dgm:pt modelId="{5EA0DAE3-9993-1B4F-8273-0E06DA3DA04B}" type="pres">
      <dgm:prSet presAssocID="{21499662-331D-B84A-8D9D-4EF7AAD81187}" presName="background3" presStyleLbl="node3" presStyleIdx="0" presStyleCnt="3"/>
      <dgm:spPr/>
    </dgm:pt>
    <dgm:pt modelId="{0762A65E-958A-F04C-93BE-8F56C3F0FA8B}" type="pres">
      <dgm:prSet presAssocID="{21499662-331D-B84A-8D9D-4EF7AAD81187}" presName="text3" presStyleLbl="fgAcc3" presStyleIdx="0" presStyleCnt="3">
        <dgm:presLayoutVars>
          <dgm:chPref val="3"/>
        </dgm:presLayoutVars>
      </dgm:prSet>
      <dgm:spPr/>
    </dgm:pt>
    <dgm:pt modelId="{913F99E1-5C4F-E34A-B824-533D413C1263}" type="pres">
      <dgm:prSet presAssocID="{21499662-331D-B84A-8D9D-4EF7AAD81187}" presName="hierChild4" presStyleCnt="0"/>
      <dgm:spPr/>
    </dgm:pt>
    <dgm:pt modelId="{F0C6A81B-807A-4B4D-8DB4-CE9694DDB7F9}" type="pres">
      <dgm:prSet presAssocID="{3BAB6F2C-5580-B243-9B27-6A1086F99295}" presName="Name17" presStyleLbl="parChTrans1D3" presStyleIdx="1" presStyleCnt="3"/>
      <dgm:spPr/>
    </dgm:pt>
    <dgm:pt modelId="{56A18350-93FE-9F45-A405-D47C9661D349}" type="pres">
      <dgm:prSet presAssocID="{E842A463-3389-8D4D-B647-5D8640F67AD5}" presName="hierRoot3" presStyleCnt="0"/>
      <dgm:spPr/>
    </dgm:pt>
    <dgm:pt modelId="{8AF25975-F709-DA43-997E-B8818213DDE4}" type="pres">
      <dgm:prSet presAssocID="{E842A463-3389-8D4D-B647-5D8640F67AD5}" presName="composite3" presStyleCnt="0"/>
      <dgm:spPr/>
    </dgm:pt>
    <dgm:pt modelId="{CC1D13F5-9079-BE47-B8FD-C7F91A30FF04}" type="pres">
      <dgm:prSet presAssocID="{E842A463-3389-8D4D-B647-5D8640F67AD5}" presName="background3" presStyleLbl="node3" presStyleIdx="1" presStyleCnt="3"/>
      <dgm:spPr/>
    </dgm:pt>
    <dgm:pt modelId="{823FD6EB-C58B-DD45-9140-785E32C41528}" type="pres">
      <dgm:prSet presAssocID="{E842A463-3389-8D4D-B647-5D8640F67AD5}" presName="text3" presStyleLbl="fgAcc3" presStyleIdx="1" presStyleCnt="3">
        <dgm:presLayoutVars>
          <dgm:chPref val="3"/>
        </dgm:presLayoutVars>
      </dgm:prSet>
      <dgm:spPr/>
    </dgm:pt>
    <dgm:pt modelId="{B5AE73EB-226D-9C46-8BFB-592EC6E96578}" type="pres">
      <dgm:prSet presAssocID="{E842A463-3389-8D4D-B647-5D8640F67AD5}" presName="hierChild4" presStyleCnt="0"/>
      <dgm:spPr/>
    </dgm:pt>
    <dgm:pt modelId="{7596E114-C5E6-1340-B08A-FFAD094F7035}" type="pres">
      <dgm:prSet presAssocID="{E2E3076F-2F82-5349-95B8-9A34CAA8F0CC}" presName="Name17" presStyleLbl="parChTrans1D3" presStyleIdx="2" presStyleCnt="3"/>
      <dgm:spPr/>
    </dgm:pt>
    <dgm:pt modelId="{AFAD1268-D71B-9642-BF94-92496388CCA7}" type="pres">
      <dgm:prSet presAssocID="{CF384189-2148-4D47-84E4-D5CDE88A9799}" presName="hierRoot3" presStyleCnt="0"/>
      <dgm:spPr/>
    </dgm:pt>
    <dgm:pt modelId="{605A8286-20E3-DC4F-8FF4-A0A89CB7E4AB}" type="pres">
      <dgm:prSet presAssocID="{CF384189-2148-4D47-84E4-D5CDE88A9799}" presName="composite3" presStyleCnt="0"/>
      <dgm:spPr/>
    </dgm:pt>
    <dgm:pt modelId="{60039A9D-91B9-BA4C-A6CE-616A512782CE}" type="pres">
      <dgm:prSet presAssocID="{CF384189-2148-4D47-84E4-D5CDE88A9799}" presName="background3" presStyleLbl="node3" presStyleIdx="2" presStyleCnt="3"/>
      <dgm:spPr/>
    </dgm:pt>
    <dgm:pt modelId="{6739771D-3407-A149-8491-258CFB850C9B}" type="pres">
      <dgm:prSet presAssocID="{CF384189-2148-4D47-84E4-D5CDE88A9799}" presName="text3" presStyleLbl="fgAcc3" presStyleIdx="2" presStyleCnt="3">
        <dgm:presLayoutVars>
          <dgm:chPref val="3"/>
        </dgm:presLayoutVars>
      </dgm:prSet>
      <dgm:spPr/>
    </dgm:pt>
    <dgm:pt modelId="{3A689BE1-FDE5-0544-9547-8D201BE49C82}" type="pres">
      <dgm:prSet presAssocID="{CF384189-2148-4D47-84E4-D5CDE88A9799}" presName="hierChild4" presStyleCnt="0"/>
      <dgm:spPr/>
    </dgm:pt>
    <dgm:pt modelId="{C785A7E2-8345-274F-91A8-CB5B631EB6F9}" type="pres">
      <dgm:prSet presAssocID="{5AA94158-60EC-5249-895C-54F843E0AEEC}" presName="Name10" presStyleLbl="parChTrans1D2" presStyleIdx="1" presStyleCnt="3"/>
      <dgm:spPr/>
    </dgm:pt>
    <dgm:pt modelId="{C6A3E8F4-59B5-D94E-8134-1BAD983D33AD}" type="pres">
      <dgm:prSet presAssocID="{56B46546-4AAC-F243-A4D1-A592F7BE0861}" presName="hierRoot2" presStyleCnt="0"/>
      <dgm:spPr/>
    </dgm:pt>
    <dgm:pt modelId="{5ACA1ACD-88B2-124B-9EEB-F7AEF47CFD1B}" type="pres">
      <dgm:prSet presAssocID="{56B46546-4AAC-F243-A4D1-A592F7BE0861}" presName="composite2" presStyleCnt="0"/>
      <dgm:spPr/>
    </dgm:pt>
    <dgm:pt modelId="{E5A7D965-FCEA-F345-BB2E-57D3CAA6D572}" type="pres">
      <dgm:prSet presAssocID="{56B46546-4AAC-F243-A4D1-A592F7BE0861}" presName="background2" presStyleLbl="node2" presStyleIdx="1" presStyleCnt="3"/>
      <dgm:spPr/>
    </dgm:pt>
    <dgm:pt modelId="{42B8CCF8-BCC1-DA48-AF67-D8A404B865A2}" type="pres">
      <dgm:prSet presAssocID="{56B46546-4AAC-F243-A4D1-A592F7BE0861}" presName="text2" presStyleLbl="fgAcc2" presStyleIdx="1" presStyleCnt="3">
        <dgm:presLayoutVars>
          <dgm:chPref val="3"/>
        </dgm:presLayoutVars>
      </dgm:prSet>
      <dgm:spPr/>
    </dgm:pt>
    <dgm:pt modelId="{E0DAF017-8D0F-974F-A8DE-B6887D81A897}" type="pres">
      <dgm:prSet presAssocID="{56B46546-4AAC-F243-A4D1-A592F7BE0861}" presName="hierChild3" presStyleCnt="0"/>
      <dgm:spPr/>
    </dgm:pt>
    <dgm:pt modelId="{68BB5473-2F13-7546-B360-47774292F02A}" type="pres">
      <dgm:prSet presAssocID="{5A5F5D8E-12DB-C145-B068-AD9F147214E6}" presName="Name10" presStyleLbl="parChTrans1D2" presStyleIdx="2" presStyleCnt="3"/>
      <dgm:spPr/>
    </dgm:pt>
    <dgm:pt modelId="{1415468A-2E26-CD42-80F1-E55C85AA61FE}" type="pres">
      <dgm:prSet presAssocID="{FC8108A0-5B43-2848-BD8D-F5B6725B5B36}" presName="hierRoot2" presStyleCnt="0"/>
      <dgm:spPr/>
    </dgm:pt>
    <dgm:pt modelId="{A33CAD28-4FCC-C641-B883-553C08ABF8FB}" type="pres">
      <dgm:prSet presAssocID="{FC8108A0-5B43-2848-BD8D-F5B6725B5B36}" presName="composite2" presStyleCnt="0"/>
      <dgm:spPr/>
    </dgm:pt>
    <dgm:pt modelId="{0225A0FA-BAD1-0242-AD32-4367C59253E9}" type="pres">
      <dgm:prSet presAssocID="{FC8108A0-5B43-2848-BD8D-F5B6725B5B36}" presName="background2" presStyleLbl="node2" presStyleIdx="2" presStyleCnt="3"/>
      <dgm:spPr/>
    </dgm:pt>
    <dgm:pt modelId="{08B984B9-03E8-674F-9187-83E72CADDC97}" type="pres">
      <dgm:prSet presAssocID="{FC8108A0-5B43-2848-BD8D-F5B6725B5B36}" presName="text2" presStyleLbl="fgAcc2" presStyleIdx="2" presStyleCnt="3">
        <dgm:presLayoutVars>
          <dgm:chPref val="3"/>
        </dgm:presLayoutVars>
      </dgm:prSet>
      <dgm:spPr/>
    </dgm:pt>
    <dgm:pt modelId="{C34D927F-31B1-5449-916B-12F48743653B}" type="pres">
      <dgm:prSet presAssocID="{FC8108A0-5B43-2848-BD8D-F5B6725B5B36}" presName="hierChild3" presStyleCnt="0"/>
      <dgm:spPr/>
    </dgm:pt>
  </dgm:ptLst>
  <dgm:cxnLst>
    <dgm:cxn modelId="{723D3D64-CF64-4147-A0DD-D883DCBAFEB9}" srcId="{1D9B5F55-E60E-A444-975E-6A8533A8F531}" destId="{56B46546-4AAC-F243-A4D1-A592F7BE0861}" srcOrd="1" destOrd="0" parTransId="{5AA94158-60EC-5249-895C-54F843E0AEEC}" sibTransId="{E4780A50-4EE8-0149-ADA8-A3A4F3D80282}"/>
    <dgm:cxn modelId="{96AABEE9-6630-0B4C-AD41-115DB065918B}" type="presOf" srcId="{090033FE-70AC-8B4C-A4D8-5C68124AFD11}" destId="{B997E058-3D17-6547-ABCD-7EC66E19F8B6}" srcOrd="0" destOrd="0" presId="urn:microsoft.com/office/officeart/2005/8/layout/hierarchy1"/>
    <dgm:cxn modelId="{5520A01C-468B-8B40-872D-01450098D79B}" type="presOf" srcId="{E842A463-3389-8D4D-B647-5D8640F67AD5}" destId="{823FD6EB-C58B-DD45-9140-785E32C41528}" srcOrd="0" destOrd="0" presId="urn:microsoft.com/office/officeart/2005/8/layout/hierarchy1"/>
    <dgm:cxn modelId="{FD4F6928-C063-5A49-9426-E7E8E4004D33}" type="presOf" srcId="{3B85E62B-81A9-E243-8F16-184152E1366D}" destId="{D7CE381A-BD5A-D54F-8868-7CB8FD1FBED1}" srcOrd="0" destOrd="0" presId="urn:microsoft.com/office/officeart/2005/8/layout/hierarchy1"/>
    <dgm:cxn modelId="{12ED0C57-B45C-1041-AA34-FF876D996AF9}" type="presOf" srcId="{E2E3076F-2F82-5349-95B8-9A34CAA8F0CC}" destId="{7596E114-C5E6-1340-B08A-FFAD094F7035}" srcOrd="0" destOrd="0" presId="urn:microsoft.com/office/officeart/2005/8/layout/hierarchy1"/>
    <dgm:cxn modelId="{9EDA8ED9-E6A6-F748-8303-41C943BA0B24}" type="presOf" srcId="{56B46546-4AAC-F243-A4D1-A592F7BE0861}" destId="{42B8CCF8-BCC1-DA48-AF67-D8A404B865A2}" srcOrd="0" destOrd="0" presId="urn:microsoft.com/office/officeart/2005/8/layout/hierarchy1"/>
    <dgm:cxn modelId="{B45FF9B3-6815-4A4A-B587-02CAE1BA2FDA}" type="presOf" srcId="{FC8108A0-5B43-2848-BD8D-F5B6725B5B36}" destId="{08B984B9-03E8-674F-9187-83E72CADDC97}" srcOrd="0" destOrd="0" presId="urn:microsoft.com/office/officeart/2005/8/layout/hierarchy1"/>
    <dgm:cxn modelId="{3830EB5E-6724-124E-A848-8A24BD622BF9}" type="presOf" srcId="{C9272960-C58B-DB49-8E07-9A8179B6662B}" destId="{AF336E26-A953-BF43-832F-4FEB39C0AE26}" srcOrd="0" destOrd="0" presId="urn:microsoft.com/office/officeart/2005/8/layout/hierarchy1"/>
    <dgm:cxn modelId="{370C6EF1-E716-994C-9414-3440CF253278}" type="presOf" srcId="{5A5F5D8E-12DB-C145-B068-AD9F147214E6}" destId="{68BB5473-2F13-7546-B360-47774292F02A}" srcOrd="0" destOrd="0" presId="urn:microsoft.com/office/officeart/2005/8/layout/hierarchy1"/>
    <dgm:cxn modelId="{2D8D8556-1528-E147-BF70-2EDC11C75383}" type="presOf" srcId="{5AA94158-60EC-5249-895C-54F843E0AEEC}" destId="{C785A7E2-8345-274F-91A8-CB5B631EB6F9}" srcOrd="0" destOrd="0" presId="urn:microsoft.com/office/officeart/2005/8/layout/hierarchy1"/>
    <dgm:cxn modelId="{710059A3-6F78-6440-963A-3CB3E6753794}" srcId="{090033FE-70AC-8B4C-A4D8-5C68124AFD11}" destId="{E842A463-3389-8D4D-B647-5D8640F67AD5}" srcOrd="1" destOrd="0" parTransId="{3BAB6F2C-5580-B243-9B27-6A1086F99295}" sibTransId="{1E74C14D-40B5-424A-B574-F9DD2DF2AE6B}"/>
    <dgm:cxn modelId="{364A38A8-AA6B-DE45-B1F8-1F7D209F1AA3}" type="presOf" srcId="{12102E6A-304B-754D-8441-C39AECB3E822}" destId="{CE1F3992-4BBC-BC4D-910C-506448BACE2B}" srcOrd="0" destOrd="0" presId="urn:microsoft.com/office/officeart/2005/8/layout/hierarchy1"/>
    <dgm:cxn modelId="{1FD21880-733B-F543-8322-CBF42E64AA85}" type="presOf" srcId="{21499662-331D-B84A-8D9D-4EF7AAD81187}" destId="{0762A65E-958A-F04C-93BE-8F56C3F0FA8B}" srcOrd="0" destOrd="0" presId="urn:microsoft.com/office/officeart/2005/8/layout/hierarchy1"/>
    <dgm:cxn modelId="{1F14D1C7-2AF2-304E-B1AB-BF07D06335C6}" type="presOf" srcId="{1D9B5F55-E60E-A444-975E-6A8533A8F531}" destId="{8AB6F5C5-4BDD-CD48-812A-D618E200FAD3}" srcOrd="0" destOrd="0" presId="urn:microsoft.com/office/officeart/2005/8/layout/hierarchy1"/>
    <dgm:cxn modelId="{2BFFB627-5632-5847-B213-7DEAE82B280A}" srcId="{1D9B5F55-E60E-A444-975E-6A8533A8F531}" destId="{FC8108A0-5B43-2848-BD8D-F5B6725B5B36}" srcOrd="2" destOrd="0" parTransId="{5A5F5D8E-12DB-C145-B068-AD9F147214E6}" sibTransId="{7118E0F3-F1EE-904A-9BE4-6F2E69805F65}"/>
    <dgm:cxn modelId="{2D7A3D82-B5B0-384E-AEEB-118B631B3B86}" srcId="{090033FE-70AC-8B4C-A4D8-5C68124AFD11}" destId="{CF384189-2148-4D47-84E4-D5CDE88A9799}" srcOrd="2" destOrd="0" parTransId="{E2E3076F-2F82-5349-95B8-9A34CAA8F0CC}" sibTransId="{F10D4BC8-96BB-E346-927E-03579F855553}"/>
    <dgm:cxn modelId="{ABC4D3D1-8FD3-1445-A82D-B58FF8A6A495}" srcId="{090033FE-70AC-8B4C-A4D8-5C68124AFD11}" destId="{21499662-331D-B84A-8D9D-4EF7AAD81187}" srcOrd="0" destOrd="0" parTransId="{3B85E62B-81A9-E243-8F16-184152E1366D}" sibTransId="{B0DDA885-4926-3F4D-AC3F-3D526A26AE67}"/>
    <dgm:cxn modelId="{DF01A4E3-1E37-684C-87BB-F00D9A72E3FF}" type="presOf" srcId="{CF384189-2148-4D47-84E4-D5CDE88A9799}" destId="{6739771D-3407-A149-8491-258CFB850C9B}" srcOrd="0" destOrd="0" presId="urn:microsoft.com/office/officeart/2005/8/layout/hierarchy1"/>
    <dgm:cxn modelId="{B9377904-5540-0F44-9F3A-4316119CAE33}" srcId="{12102E6A-304B-754D-8441-C39AECB3E822}" destId="{1D9B5F55-E60E-A444-975E-6A8533A8F531}" srcOrd="0" destOrd="0" parTransId="{14F2EED4-526F-E746-9CB9-F208CC11844F}" sibTransId="{33F027A6-8598-F64A-93C5-17A044115315}"/>
    <dgm:cxn modelId="{94C55434-F974-6B44-AD20-EF50CA4FED06}" type="presOf" srcId="{3BAB6F2C-5580-B243-9B27-6A1086F99295}" destId="{F0C6A81B-807A-4B4D-8DB4-CE9694DDB7F9}" srcOrd="0" destOrd="0" presId="urn:microsoft.com/office/officeart/2005/8/layout/hierarchy1"/>
    <dgm:cxn modelId="{B3C251EF-DD65-0643-9657-CFA7DDDD3EC4}" srcId="{1D9B5F55-E60E-A444-975E-6A8533A8F531}" destId="{090033FE-70AC-8B4C-A4D8-5C68124AFD11}" srcOrd="0" destOrd="0" parTransId="{C9272960-C58B-DB49-8E07-9A8179B6662B}" sibTransId="{97295E3F-617A-E74C-B3E9-722DADE2C406}"/>
    <dgm:cxn modelId="{E7B5E271-A59A-FE4D-80D8-3A16C5C77A3A}" type="presParOf" srcId="{CE1F3992-4BBC-BC4D-910C-506448BACE2B}" destId="{3B9D3B57-2050-2746-98F3-9E3BD7751D80}" srcOrd="0" destOrd="0" presId="urn:microsoft.com/office/officeart/2005/8/layout/hierarchy1"/>
    <dgm:cxn modelId="{9D55F719-B616-6B47-BFF6-FC9D275A65CB}" type="presParOf" srcId="{3B9D3B57-2050-2746-98F3-9E3BD7751D80}" destId="{CF936419-1046-8E42-B254-056C539E91E6}" srcOrd="0" destOrd="0" presId="urn:microsoft.com/office/officeart/2005/8/layout/hierarchy1"/>
    <dgm:cxn modelId="{7BD164E2-7EFB-D948-A100-7CEB260C3D55}" type="presParOf" srcId="{CF936419-1046-8E42-B254-056C539E91E6}" destId="{66B3BCBA-1D53-184D-9ADE-0A11152746AD}" srcOrd="0" destOrd="0" presId="urn:microsoft.com/office/officeart/2005/8/layout/hierarchy1"/>
    <dgm:cxn modelId="{E15A8CAB-F2ED-7A4C-9352-D6A76D54ED8C}" type="presParOf" srcId="{CF936419-1046-8E42-B254-056C539E91E6}" destId="{8AB6F5C5-4BDD-CD48-812A-D618E200FAD3}" srcOrd="1" destOrd="0" presId="urn:microsoft.com/office/officeart/2005/8/layout/hierarchy1"/>
    <dgm:cxn modelId="{9217837A-0E94-3049-B362-66FBE06AF5EB}" type="presParOf" srcId="{3B9D3B57-2050-2746-98F3-9E3BD7751D80}" destId="{36A6719E-42CC-7840-9405-5618CCE73AE6}" srcOrd="1" destOrd="0" presId="urn:microsoft.com/office/officeart/2005/8/layout/hierarchy1"/>
    <dgm:cxn modelId="{B87F355A-D46A-FE4E-BC0F-BF8202E7B430}" type="presParOf" srcId="{36A6719E-42CC-7840-9405-5618CCE73AE6}" destId="{AF336E26-A953-BF43-832F-4FEB39C0AE26}" srcOrd="0" destOrd="0" presId="urn:microsoft.com/office/officeart/2005/8/layout/hierarchy1"/>
    <dgm:cxn modelId="{03628985-BED1-8B49-9B5F-FEEABC29BE18}" type="presParOf" srcId="{36A6719E-42CC-7840-9405-5618CCE73AE6}" destId="{94BDB836-4127-FF4C-A013-36226EDBBA70}" srcOrd="1" destOrd="0" presId="urn:microsoft.com/office/officeart/2005/8/layout/hierarchy1"/>
    <dgm:cxn modelId="{F33906C2-DF83-9E40-9D1F-F503F1EF52FD}" type="presParOf" srcId="{94BDB836-4127-FF4C-A013-36226EDBBA70}" destId="{C03B2744-EAC2-7D41-BDBF-58B8BF801EE6}" srcOrd="0" destOrd="0" presId="urn:microsoft.com/office/officeart/2005/8/layout/hierarchy1"/>
    <dgm:cxn modelId="{5D9F9591-7B69-4942-AC1D-80418835D0F2}" type="presParOf" srcId="{C03B2744-EAC2-7D41-BDBF-58B8BF801EE6}" destId="{DD1AEDDF-6621-3E49-BB20-B2DFD27082B4}" srcOrd="0" destOrd="0" presId="urn:microsoft.com/office/officeart/2005/8/layout/hierarchy1"/>
    <dgm:cxn modelId="{D1C6ABE9-CDA2-DD4B-9470-9A932BACC56D}" type="presParOf" srcId="{C03B2744-EAC2-7D41-BDBF-58B8BF801EE6}" destId="{B997E058-3D17-6547-ABCD-7EC66E19F8B6}" srcOrd="1" destOrd="0" presId="urn:microsoft.com/office/officeart/2005/8/layout/hierarchy1"/>
    <dgm:cxn modelId="{075B7709-AA34-304C-8C86-1B44B2E621D3}" type="presParOf" srcId="{94BDB836-4127-FF4C-A013-36226EDBBA70}" destId="{123C00A4-3547-9F47-B300-D977C75BC5EB}" srcOrd="1" destOrd="0" presId="urn:microsoft.com/office/officeart/2005/8/layout/hierarchy1"/>
    <dgm:cxn modelId="{7F6CF3AF-B234-E143-A9BF-37893341CE70}" type="presParOf" srcId="{123C00A4-3547-9F47-B300-D977C75BC5EB}" destId="{D7CE381A-BD5A-D54F-8868-7CB8FD1FBED1}" srcOrd="0" destOrd="0" presId="urn:microsoft.com/office/officeart/2005/8/layout/hierarchy1"/>
    <dgm:cxn modelId="{3B48CCF6-80E7-324D-9B72-6D2642439D5F}" type="presParOf" srcId="{123C00A4-3547-9F47-B300-D977C75BC5EB}" destId="{DE06DB3C-9940-6C4F-9B11-618975208101}" srcOrd="1" destOrd="0" presId="urn:microsoft.com/office/officeart/2005/8/layout/hierarchy1"/>
    <dgm:cxn modelId="{983718D1-D580-B041-B3FB-C2219B2DBCA5}" type="presParOf" srcId="{DE06DB3C-9940-6C4F-9B11-618975208101}" destId="{E6E3BE3B-1E92-5749-87EB-D6CDBBE9EAFE}" srcOrd="0" destOrd="0" presId="urn:microsoft.com/office/officeart/2005/8/layout/hierarchy1"/>
    <dgm:cxn modelId="{A46E05AA-22B3-D24B-93AC-9C5B92A05FAD}" type="presParOf" srcId="{E6E3BE3B-1E92-5749-87EB-D6CDBBE9EAFE}" destId="{5EA0DAE3-9993-1B4F-8273-0E06DA3DA04B}" srcOrd="0" destOrd="0" presId="urn:microsoft.com/office/officeart/2005/8/layout/hierarchy1"/>
    <dgm:cxn modelId="{850A341B-7808-7049-8219-6E375B913092}" type="presParOf" srcId="{E6E3BE3B-1E92-5749-87EB-D6CDBBE9EAFE}" destId="{0762A65E-958A-F04C-93BE-8F56C3F0FA8B}" srcOrd="1" destOrd="0" presId="urn:microsoft.com/office/officeart/2005/8/layout/hierarchy1"/>
    <dgm:cxn modelId="{2515378A-64AD-9442-B363-2936307B2334}" type="presParOf" srcId="{DE06DB3C-9940-6C4F-9B11-618975208101}" destId="{913F99E1-5C4F-E34A-B824-533D413C1263}" srcOrd="1" destOrd="0" presId="urn:microsoft.com/office/officeart/2005/8/layout/hierarchy1"/>
    <dgm:cxn modelId="{7C6678C2-12A7-DC4D-A744-657E7BA6DD06}" type="presParOf" srcId="{123C00A4-3547-9F47-B300-D977C75BC5EB}" destId="{F0C6A81B-807A-4B4D-8DB4-CE9694DDB7F9}" srcOrd="2" destOrd="0" presId="urn:microsoft.com/office/officeart/2005/8/layout/hierarchy1"/>
    <dgm:cxn modelId="{CB577A29-0121-0F4F-BCEC-BA756B062207}" type="presParOf" srcId="{123C00A4-3547-9F47-B300-D977C75BC5EB}" destId="{56A18350-93FE-9F45-A405-D47C9661D349}" srcOrd="3" destOrd="0" presId="urn:microsoft.com/office/officeart/2005/8/layout/hierarchy1"/>
    <dgm:cxn modelId="{ADDB636A-81A4-E44E-9235-168F35AA652C}" type="presParOf" srcId="{56A18350-93FE-9F45-A405-D47C9661D349}" destId="{8AF25975-F709-DA43-997E-B8818213DDE4}" srcOrd="0" destOrd="0" presId="urn:microsoft.com/office/officeart/2005/8/layout/hierarchy1"/>
    <dgm:cxn modelId="{3C6DC287-0EFF-FB4B-B873-DE0D17B12812}" type="presParOf" srcId="{8AF25975-F709-DA43-997E-B8818213DDE4}" destId="{CC1D13F5-9079-BE47-B8FD-C7F91A30FF04}" srcOrd="0" destOrd="0" presId="urn:microsoft.com/office/officeart/2005/8/layout/hierarchy1"/>
    <dgm:cxn modelId="{9D799693-52B0-7F40-8CF0-A20ABD46C162}" type="presParOf" srcId="{8AF25975-F709-DA43-997E-B8818213DDE4}" destId="{823FD6EB-C58B-DD45-9140-785E32C41528}" srcOrd="1" destOrd="0" presId="urn:microsoft.com/office/officeart/2005/8/layout/hierarchy1"/>
    <dgm:cxn modelId="{BC6BC8A9-0001-A942-B484-35800938EC3A}" type="presParOf" srcId="{56A18350-93FE-9F45-A405-D47C9661D349}" destId="{B5AE73EB-226D-9C46-8BFB-592EC6E96578}" srcOrd="1" destOrd="0" presId="urn:microsoft.com/office/officeart/2005/8/layout/hierarchy1"/>
    <dgm:cxn modelId="{C0B1C3A9-32EC-464F-A522-55E29A270F99}" type="presParOf" srcId="{123C00A4-3547-9F47-B300-D977C75BC5EB}" destId="{7596E114-C5E6-1340-B08A-FFAD094F7035}" srcOrd="4" destOrd="0" presId="urn:microsoft.com/office/officeart/2005/8/layout/hierarchy1"/>
    <dgm:cxn modelId="{7B4250A9-FDD8-DC40-BA5C-F07F9E0F7312}" type="presParOf" srcId="{123C00A4-3547-9F47-B300-D977C75BC5EB}" destId="{AFAD1268-D71B-9642-BF94-92496388CCA7}" srcOrd="5" destOrd="0" presId="urn:microsoft.com/office/officeart/2005/8/layout/hierarchy1"/>
    <dgm:cxn modelId="{B6EA8BD3-1A58-2E4E-B477-ED68D6983543}" type="presParOf" srcId="{AFAD1268-D71B-9642-BF94-92496388CCA7}" destId="{605A8286-20E3-DC4F-8FF4-A0A89CB7E4AB}" srcOrd="0" destOrd="0" presId="urn:microsoft.com/office/officeart/2005/8/layout/hierarchy1"/>
    <dgm:cxn modelId="{1B802354-4923-C044-8EB3-50233E551769}" type="presParOf" srcId="{605A8286-20E3-DC4F-8FF4-A0A89CB7E4AB}" destId="{60039A9D-91B9-BA4C-A6CE-616A512782CE}" srcOrd="0" destOrd="0" presId="urn:microsoft.com/office/officeart/2005/8/layout/hierarchy1"/>
    <dgm:cxn modelId="{F53C9D1A-26C4-174F-A35E-04788DE0D910}" type="presParOf" srcId="{605A8286-20E3-DC4F-8FF4-A0A89CB7E4AB}" destId="{6739771D-3407-A149-8491-258CFB850C9B}" srcOrd="1" destOrd="0" presId="urn:microsoft.com/office/officeart/2005/8/layout/hierarchy1"/>
    <dgm:cxn modelId="{6CC66970-B4B4-5947-95B6-B4C5E96222A7}" type="presParOf" srcId="{AFAD1268-D71B-9642-BF94-92496388CCA7}" destId="{3A689BE1-FDE5-0544-9547-8D201BE49C82}" srcOrd="1" destOrd="0" presId="urn:microsoft.com/office/officeart/2005/8/layout/hierarchy1"/>
    <dgm:cxn modelId="{D4657046-40E5-6945-B0FD-21509A614737}" type="presParOf" srcId="{36A6719E-42CC-7840-9405-5618CCE73AE6}" destId="{C785A7E2-8345-274F-91A8-CB5B631EB6F9}" srcOrd="2" destOrd="0" presId="urn:microsoft.com/office/officeart/2005/8/layout/hierarchy1"/>
    <dgm:cxn modelId="{04FD2A6A-E4B2-ED43-8C0F-1FF498945048}" type="presParOf" srcId="{36A6719E-42CC-7840-9405-5618CCE73AE6}" destId="{C6A3E8F4-59B5-D94E-8134-1BAD983D33AD}" srcOrd="3" destOrd="0" presId="urn:microsoft.com/office/officeart/2005/8/layout/hierarchy1"/>
    <dgm:cxn modelId="{58B4C7E2-0210-CB4D-BB70-0DFBA3CDBD23}" type="presParOf" srcId="{C6A3E8F4-59B5-D94E-8134-1BAD983D33AD}" destId="{5ACA1ACD-88B2-124B-9EEB-F7AEF47CFD1B}" srcOrd="0" destOrd="0" presId="urn:microsoft.com/office/officeart/2005/8/layout/hierarchy1"/>
    <dgm:cxn modelId="{1692A9B6-5C9D-5943-B632-C7D2BFA5B174}" type="presParOf" srcId="{5ACA1ACD-88B2-124B-9EEB-F7AEF47CFD1B}" destId="{E5A7D965-FCEA-F345-BB2E-57D3CAA6D572}" srcOrd="0" destOrd="0" presId="urn:microsoft.com/office/officeart/2005/8/layout/hierarchy1"/>
    <dgm:cxn modelId="{7BCBFB2D-D993-8F46-95CC-62D81C973375}" type="presParOf" srcId="{5ACA1ACD-88B2-124B-9EEB-F7AEF47CFD1B}" destId="{42B8CCF8-BCC1-DA48-AF67-D8A404B865A2}" srcOrd="1" destOrd="0" presId="urn:microsoft.com/office/officeart/2005/8/layout/hierarchy1"/>
    <dgm:cxn modelId="{C8C10D6D-FD8C-0247-BC23-68DC566670A9}" type="presParOf" srcId="{C6A3E8F4-59B5-D94E-8134-1BAD983D33AD}" destId="{E0DAF017-8D0F-974F-A8DE-B6887D81A897}" srcOrd="1" destOrd="0" presId="urn:microsoft.com/office/officeart/2005/8/layout/hierarchy1"/>
    <dgm:cxn modelId="{14E63021-8E5B-4B49-9077-16F1F4314C23}" type="presParOf" srcId="{36A6719E-42CC-7840-9405-5618CCE73AE6}" destId="{68BB5473-2F13-7546-B360-47774292F02A}" srcOrd="4" destOrd="0" presId="urn:microsoft.com/office/officeart/2005/8/layout/hierarchy1"/>
    <dgm:cxn modelId="{D3A8B9A7-1541-9F4A-A152-0B198F7B1CD2}" type="presParOf" srcId="{36A6719E-42CC-7840-9405-5618CCE73AE6}" destId="{1415468A-2E26-CD42-80F1-E55C85AA61FE}" srcOrd="5" destOrd="0" presId="urn:microsoft.com/office/officeart/2005/8/layout/hierarchy1"/>
    <dgm:cxn modelId="{3F8D0659-A48F-6941-9957-8A16970C6EC2}" type="presParOf" srcId="{1415468A-2E26-CD42-80F1-E55C85AA61FE}" destId="{A33CAD28-4FCC-C641-B883-553C08ABF8FB}" srcOrd="0" destOrd="0" presId="urn:microsoft.com/office/officeart/2005/8/layout/hierarchy1"/>
    <dgm:cxn modelId="{7D1CBAAA-1705-BB48-8F6D-6633B0B03007}" type="presParOf" srcId="{A33CAD28-4FCC-C641-B883-553C08ABF8FB}" destId="{0225A0FA-BAD1-0242-AD32-4367C59253E9}" srcOrd="0" destOrd="0" presId="urn:microsoft.com/office/officeart/2005/8/layout/hierarchy1"/>
    <dgm:cxn modelId="{1A23BAC9-9962-2C41-BE24-A622AF00B814}" type="presParOf" srcId="{A33CAD28-4FCC-C641-B883-553C08ABF8FB}" destId="{08B984B9-03E8-674F-9187-83E72CADDC97}" srcOrd="1" destOrd="0" presId="urn:microsoft.com/office/officeart/2005/8/layout/hierarchy1"/>
    <dgm:cxn modelId="{B596E28F-DED2-184E-B580-0869AFD1B1EF}" type="presParOf" srcId="{1415468A-2E26-CD42-80F1-E55C85AA61FE}" destId="{C34D927F-31B1-5449-916B-12F48743653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102E6A-304B-754D-8441-C39AECB3E822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9B5F55-E60E-A444-975E-6A8533A8F531}">
      <dgm:prSet phldrT="[Text]"/>
      <dgm:spPr/>
      <dgm:t>
        <a:bodyPr/>
        <a:lstStyle/>
        <a:p>
          <a:r>
            <a:rPr lang="en-US" dirty="0"/>
            <a:t>Headquarters</a:t>
          </a:r>
        </a:p>
      </dgm:t>
    </dgm:pt>
    <dgm:pt modelId="{14F2EED4-526F-E746-9CB9-F208CC11844F}" type="parTrans" cxnId="{B9377904-5540-0F44-9F3A-4316119CAE33}">
      <dgm:prSet/>
      <dgm:spPr/>
      <dgm:t>
        <a:bodyPr/>
        <a:lstStyle/>
        <a:p>
          <a:endParaRPr lang="en-US"/>
        </a:p>
      </dgm:t>
    </dgm:pt>
    <dgm:pt modelId="{33F027A6-8598-F64A-93C5-17A044115315}" type="sibTrans" cxnId="{B9377904-5540-0F44-9F3A-4316119CAE33}">
      <dgm:prSet/>
      <dgm:spPr/>
      <dgm:t>
        <a:bodyPr/>
        <a:lstStyle/>
        <a:p>
          <a:endParaRPr lang="en-US"/>
        </a:p>
      </dgm:t>
    </dgm:pt>
    <dgm:pt modelId="{090033FE-70AC-8B4C-A4D8-5C68124AFD11}">
      <dgm:prSet phldrT="[Text]"/>
      <dgm:spPr/>
      <dgm:t>
        <a:bodyPr/>
        <a:lstStyle/>
        <a:p>
          <a:r>
            <a:rPr lang="en-US" dirty="0"/>
            <a:t>Product A</a:t>
          </a:r>
        </a:p>
      </dgm:t>
    </dgm:pt>
    <dgm:pt modelId="{C9272960-C58B-DB49-8E07-9A8179B6662B}" type="parTrans" cxnId="{B3C251EF-DD65-0643-9657-CFA7DDDD3EC4}">
      <dgm:prSet/>
      <dgm:spPr/>
      <dgm:t>
        <a:bodyPr/>
        <a:lstStyle/>
        <a:p>
          <a:endParaRPr lang="en-US"/>
        </a:p>
      </dgm:t>
    </dgm:pt>
    <dgm:pt modelId="{97295E3F-617A-E74C-B3E9-722DADE2C406}" type="sibTrans" cxnId="{B3C251EF-DD65-0643-9657-CFA7DDDD3EC4}">
      <dgm:prSet/>
      <dgm:spPr/>
      <dgm:t>
        <a:bodyPr/>
        <a:lstStyle/>
        <a:p>
          <a:endParaRPr lang="en-US"/>
        </a:p>
      </dgm:t>
    </dgm:pt>
    <dgm:pt modelId="{21499662-331D-B84A-8D9D-4EF7AAD81187}">
      <dgm:prSet phldrT="[Text]"/>
      <dgm:spPr/>
      <dgm:t>
        <a:bodyPr/>
        <a:lstStyle/>
        <a:p>
          <a:r>
            <a:rPr lang="en-US" dirty="0"/>
            <a:t>Product A</a:t>
          </a:r>
        </a:p>
        <a:p>
          <a:r>
            <a:rPr lang="en-US" dirty="0"/>
            <a:t>U.K.</a:t>
          </a:r>
        </a:p>
      </dgm:t>
    </dgm:pt>
    <dgm:pt modelId="{3B85E62B-81A9-E243-8F16-184152E1366D}" type="parTrans" cxnId="{ABC4D3D1-8FD3-1445-A82D-B58FF8A6A495}">
      <dgm:prSet/>
      <dgm:spPr/>
      <dgm:t>
        <a:bodyPr/>
        <a:lstStyle/>
        <a:p>
          <a:endParaRPr lang="en-US"/>
        </a:p>
      </dgm:t>
    </dgm:pt>
    <dgm:pt modelId="{B0DDA885-4926-3F4D-AC3F-3D526A26AE67}" type="sibTrans" cxnId="{ABC4D3D1-8FD3-1445-A82D-B58FF8A6A495}">
      <dgm:prSet/>
      <dgm:spPr/>
      <dgm:t>
        <a:bodyPr/>
        <a:lstStyle/>
        <a:p>
          <a:endParaRPr lang="en-US"/>
        </a:p>
      </dgm:t>
    </dgm:pt>
    <dgm:pt modelId="{E842A463-3389-8D4D-B647-5D8640F67AD5}">
      <dgm:prSet phldrT="[Text]"/>
      <dgm:spPr/>
      <dgm:t>
        <a:bodyPr/>
        <a:lstStyle/>
        <a:p>
          <a:r>
            <a:rPr lang="en-US" dirty="0"/>
            <a:t>Product A Venezuela</a:t>
          </a:r>
        </a:p>
      </dgm:t>
    </dgm:pt>
    <dgm:pt modelId="{3BAB6F2C-5580-B243-9B27-6A1086F99295}" type="parTrans" cxnId="{710059A3-6F78-6440-963A-3CB3E6753794}">
      <dgm:prSet/>
      <dgm:spPr/>
      <dgm:t>
        <a:bodyPr/>
        <a:lstStyle/>
        <a:p>
          <a:endParaRPr lang="en-US"/>
        </a:p>
      </dgm:t>
    </dgm:pt>
    <dgm:pt modelId="{1E74C14D-40B5-424A-B574-F9DD2DF2AE6B}" type="sibTrans" cxnId="{710059A3-6F78-6440-963A-3CB3E6753794}">
      <dgm:prSet/>
      <dgm:spPr/>
      <dgm:t>
        <a:bodyPr/>
        <a:lstStyle/>
        <a:p>
          <a:endParaRPr lang="en-US"/>
        </a:p>
      </dgm:t>
    </dgm:pt>
    <dgm:pt modelId="{56B46546-4AAC-F243-A4D1-A592F7BE0861}">
      <dgm:prSet phldrT="[Text]"/>
      <dgm:spPr/>
      <dgm:t>
        <a:bodyPr/>
        <a:lstStyle/>
        <a:p>
          <a:r>
            <a:rPr lang="en-US" dirty="0"/>
            <a:t>Product B</a:t>
          </a:r>
        </a:p>
      </dgm:t>
    </dgm:pt>
    <dgm:pt modelId="{5AA94158-60EC-5249-895C-54F843E0AEEC}" type="parTrans" cxnId="{723D3D64-CF64-4147-A0DD-D883DCBAFEB9}">
      <dgm:prSet/>
      <dgm:spPr/>
      <dgm:t>
        <a:bodyPr/>
        <a:lstStyle/>
        <a:p>
          <a:endParaRPr lang="en-US"/>
        </a:p>
      </dgm:t>
    </dgm:pt>
    <dgm:pt modelId="{E4780A50-4EE8-0149-ADA8-A3A4F3D80282}" type="sibTrans" cxnId="{723D3D64-CF64-4147-A0DD-D883DCBAFEB9}">
      <dgm:prSet/>
      <dgm:spPr/>
      <dgm:t>
        <a:bodyPr/>
        <a:lstStyle/>
        <a:p>
          <a:endParaRPr lang="en-US"/>
        </a:p>
      </dgm:t>
    </dgm:pt>
    <dgm:pt modelId="{CF384189-2148-4D47-84E4-D5CDE88A9799}">
      <dgm:prSet phldrT="[Text]"/>
      <dgm:spPr/>
      <dgm:t>
        <a:bodyPr/>
        <a:lstStyle/>
        <a:p>
          <a:r>
            <a:rPr lang="en-US" dirty="0"/>
            <a:t>Product A China</a:t>
          </a:r>
        </a:p>
      </dgm:t>
    </dgm:pt>
    <dgm:pt modelId="{E2E3076F-2F82-5349-95B8-9A34CAA8F0CC}" type="parTrans" cxnId="{2D7A3D82-B5B0-384E-AEEB-118B631B3B86}">
      <dgm:prSet/>
      <dgm:spPr/>
      <dgm:t>
        <a:bodyPr/>
        <a:lstStyle/>
        <a:p>
          <a:endParaRPr lang="en-US"/>
        </a:p>
      </dgm:t>
    </dgm:pt>
    <dgm:pt modelId="{F10D4BC8-96BB-E346-927E-03579F855553}" type="sibTrans" cxnId="{2D7A3D82-B5B0-384E-AEEB-118B631B3B86}">
      <dgm:prSet/>
      <dgm:spPr/>
      <dgm:t>
        <a:bodyPr/>
        <a:lstStyle/>
        <a:p>
          <a:endParaRPr lang="en-US"/>
        </a:p>
      </dgm:t>
    </dgm:pt>
    <dgm:pt modelId="{9D1338DC-C93D-A042-82A1-DD89898ED838}">
      <dgm:prSet phldrT="[Text]"/>
      <dgm:spPr/>
      <dgm:t>
        <a:bodyPr/>
        <a:lstStyle/>
        <a:p>
          <a:r>
            <a:rPr lang="en-US" dirty="0"/>
            <a:t>Product C</a:t>
          </a:r>
        </a:p>
      </dgm:t>
    </dgm:pt>
    <dgm:pt modelId="{842EEC36-532B-DD4E-8210-B97AA384D67D}" type="parTrans" cxnId="{2E1C1B2A-AE0A-3E4B-B058-4983514E73F8}">
      <dgm:prSet/>
      <dgm:spPr/>
      <dgm:t>
        <a:bodyPr/>
        <a:lstStyle/>
        <a:p>
          <a:endParaRPr lang="en-US"/>
        </a:p>
      </dgm:t>
    </dgm:pt>
    <dgm:pt modelId="{CD279419-553D-7B47-9BC5-9263713368EE}" type="sibTrans" cxnId="{2E1C1B2A-AE0A-3E4B-B058-4983514E73F8}">
      <dgm:prSet/>
      <dgm:spPr/>
      <dgm:t>
        <a:bodyPr/>
        <a:lstStyle/>
        <a:p>
          <a:endParaRPr lang="en-US"/>
        </a:p>
      </dgm:t>
    </dgm:pt>
    <dgm:pt modelId="{CE1F3992-4BBC-BC4D-910C-506448BACE2B}" type="pres">
      <dgm:prSet presAssocID="{12102E6A-304B-754D-8441-C39AECB3E8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B9D3B57-2050-2746-98F3-9E3BD7751D80}" type="pres">
      <dgm:prSet presAssocID="{1D9B5F55-E60E-A444-975E-6A8533A8F531}" presName="hierRoot1" presStyleCnt="0"/>
      <dgm:spPr/>
    </dgm:pt>
    <dgm:pt modelId="{CF936419-1046-8E42-B254-056C539E91E6}" type="pres">
      <dgm:prSet presAssocID="{1D9B5F55-E60E-A444-975E-6A8533A8F531}" presName="composite" presStyleCnt="0"/>
      <dgm:spPr/>
    </dgm:pt>
    <dgm:pt modelId="{66B3BCBA-1D53-184D-9ADE-0A11152746AD}" type="pres">
      <dgm:prSet presAssocID="{1D9B5F55-E60E-A444-975E-6A8533A8F531}" presName="background" presStyleLbl="node0" presStyleIdx="0" presStyleCnt="1"/>
      <dgm:spPr/>
    </dgm:pt>
    <dgm:pt modelId="{8AB6F5C5-4BDD-CD48-812A-D618E200FAD3}" type="pres">
      <dgm:prSet presAssocID="{1D9B5F55-E60E-A444-975E-6A8533A8F531}" presName="text" presStyleLbl="fgAcc0" presStyleIdx="0" presStyleCnt="1">
        <dgm:presLayoutVars>
          <dgm:chPref val="3"/>
        </dgm:presLayoutVars>
      </dgm:prSet>
      <dgm:spPr/>
    </dgm:pt>
    <dgm:pt modelId="{36A6719E-42CC-7840-9405-5618CCE73AE6}" type="pres">
      <dgm:prSet presAssocID="{1D9B5F55-E60E-A444-975E-6A8533A8F531}" presName="hierChild2" presStyleCnt="0"/>
      <dgm:spPr/>
    </dgm:pt>
    <dgm:pt modelId="{AF336E26-A953-BF43-832F-4FEB39C0AE26}" type="pres">
      <dgm:prSet presAssocID="{C9272960-C58B-DB49-8E07-9A8179B6662B}" presName="Name10" presStyleLbl="parChTrans1D2" presStyleIdx="0" presStyleCnt="3"/>
      <dgm:spPr/>
    </dgm:pt>
    <dgm:pt modelId="{94BDB836-4127-FF4C-A013-36226EDBBA70}" type="pres">
      <dgm:prSet presAssocID="{090033FE-70AC-8B4C-A4D8-5C68124AFD11}" presName="hierRoot2" presStyleCnt="0"/>
      <dgm:spPr/>
    </dgm:pt>
    <dgm:pt modelId="{C03B2744-EAC2-7D41-BDBF-58B8BF801EE6}" type="pres">
      <dgm:prSet presAssocID="{090033FE-70AC-8B4C-A4D8-5C68124AFD11}" presName="composite2" presStyleCnt="0"/>
      <dgm:spPr/>
    </dgm:pt>
    <dgm:pt modelId="{DD1AEDDF-6621-3E49-BB20-B2DFD27082B4}" type="pres">
      <dgm:prSet presAssocID="{090033FE-70AC-8B4C-A4D8-5C68124AFD11}" presName="background2" presStyleLbl="node2" presStyleIdx="0" presStyleCnt="3"/>
      <dgm:spPr/>
    </dgm:pt>
    <dgm:pt modelId="{B997E058-3D17-6547-ABCD-7EC66E19F8B6}" type="pres">
      <dgm:prSet presAssocID="{090033FE-70AC-8B4C-A4D8-5C68124AFD11}" presName="text2" presStyleLbl="fgAcc2" presStyleIdx="0" presStyleCnt="3">
        <dgm:presLayoutVars>
          <dgm:chPref val="3"/>
        </dgm:presLayoutVars>
      </dgm:prSet>
      <dgm:spPr/>
    </dgm:pt>
    <dgm:pt modelId="{123C00A4-3547-9F47-B300-D977C75BC5EB}" type="pres">
      <dgm:prSet presAssocID="{090033FE-70AC-8B4C-A4D8-5C68124AFD11}" presName="hierChild3" presStyleCnt="0"/>
      <dgm:spPr/>
    </dgm:pt>
    <dgm:pt modelId="{D7CE381A-BD5A-D54F-8868-7CB8FD1FBED1}" type="pres">
      <dgm:prSet presAssocID="{3B85E62B-81A9-E243-8F16-184152E1366D}" presName="Name17" presStyleLbl="parChTrans1D3" presStyleIdx="0" presStyleCnt="3"/>
      <dgm:spPr/>
    </dgm:pt>
    <dgm:pt modelId="{DE06DB3C-9940-6C4F-9B11-618975208101}" type="pres">
      <dgm:prSet presAssocID="{21499662-331D-B84A-8D9D-4EF7AAD81187}" presName="hierRoot3" presStyleCnt="0"/>
      <dgm:spPr/>
    </dgm:pt>
    <dgm:pt modelId="{E6E3BE3B-1E92-5749-87EB-D6CDBBE9EAFE}" type="pres">
      <dgm:prSet presAssocID="{21499662-331D-B84A-8D9D-4EF7AAD81187}" presName="composite3" presStyleCnt="0"/>
      <dgm:spPr/>
    </dgm:pt>
    <dgm:pt modelId="{5EA0DAE3-9993-1B4F-8273-0E06DA3DA04B}" type="pres">
      <dgm:prSet presAssocID="{21499662-331D-B84A-8D9D-4EF7AAD81187}" presName="background3" presStyleLbl="node3" presStyleIdx="0" presStyleCnt="3"/>
      <dgm:spPr/>
    </dgm:pt>
    <dgm:pt modelId="{0762A65E-958A-F04C-93BE-8F56C3F0FA8B}" type="pres">
      <dgm:prSet presAssocID="{21499662-331D-B84A-8D9D-4EF7AAD81187}" presName="text3" presStyleLbl="fgAcc3" presStyleIdx="0" presStyleCnt="3">
        <dgm:presLayoutVars>
          <dgm:chPref val="3"/>
        </dgm:presLayoutVars>
      </dgm:prSet>
      <dgm:spPr/>
    </dgm:pt>
    <dgm:pt modelId="{913F99E1-5C4F-E34A-B824-533D413C1263}" type="pres">
      <dgm:prSet presAssocID="{21499662-331D-B84A-8D9D-4EF7AAD81187}" presName="hierChild4" presStyleCnt="0"/>
      <dgm:spPr/>
    </dgm:pt>
    <dgm:pt modelId="{F0C6A81B-807A-4B4D-8DB4-CE9694DDB7F9}" type="pres">
      <dgm:prSet presAssocID="{3BAB6F2C-5580-B243-9B27-6A1086F99295}" presName="Name17" presStyleLbl="parChTrans1D3" presStyleIdx="1" presStyleCnt="3"/>
      <dgm:spPr/>
    </dgm:pt>
    <dgm:pt modelId="{56A18350-93FE-9F45-A405-D47C9661D349}" type="pres">
      <dgm:prSet presAssocID="{E842A463-3389-8D4D-B647-5D8640F67AD5}" presName="hierRoot3" presStyleCnt="0"/>
      <dgm:spPr/>
    </dgm:pt>
    <dgm:pt modelId="{8AF25975-F709-DA43-997E-B8818213DDE4}" type="pres">
      <dgm:prSet presAssocID="{E842A463-3389-8D4D-B647-5D8640F67AD5}" presName="composite3" presStyleCnt="0"/>
      <dgm:spPr/>
    </dgm:pt>
    <dgm:pt modelId="{CC1D13F5-9079-BE47-B8FD-C7F91A30FF04}" type="pres">
      <dgm:prSet presAssocID="{E842A463-3389-8D4D-B647-5D8640F67AD5}" presName="background3" presStyleLbl="node3" presStyleIdx="1" presStyleCnt="3"/>
      <dgm:spPr/>
    </dgm:pt>
    <dgm:pt modelId="{823FD6EB-C58B-DD45-9140-785E32C41528}" type="pres">
      <dgm:prSet presAssocID="{E842A463-3389-8D4D-B647-5D8640F67AD5}" presName="text3" presStyleLbl="fgAcc3" presStyleIdx="1" presStyleCnt="3">
        <dgm:presLayoutVars>
          <dgm:chPref val="3"/>
        </dgm:presLayoutVars>
      </dgm:prSet>
      <dgm:spPr/>
    </dgm:pt>
    <dgm:pt modelId="{B5AE73EB-226D-9C46-8BFB-592EC6E96578}" type="pres">
      <dgm:prSet presAssocID="{E842A463-3389-8D4D-B647-5D8640F67AD5}" presName="hierChild4" presStyleCnt="0"/>
      <dgm:spPr/>
    </dgm:pt>
    <dgm:pt modelId="{7596E114-C5E6-1340-B08A-FFAD094F7035}" type="pres">
      <dgm:prSet presAssocID="{E2E3076F-2F82-5349-95B8-9A34CAA8F0CC}" presName="Name17" presStyleLbl="parChTrans1D3" presStyleIdx="2" presStyleCnt="3"/>
      <dgm:spPr/>
    </dgm:pt>
    <dgm:pt modelId="{AFAD1268-D71B-9642-BF94-92496388CCA7}" type="pres">
      <dgm:prSet presAssocID="{CF384189-2148-4D47-84E4-D5CDE88A9799}" presName="hierRoot3" presStyleCnt="0"/>
      <dgm:spPr/>
    </dgm:pt>
    <dgm:pt modelId="{605A8286-20E3-DC4F-8FF4-A0A89CB7E4AB}" type="pres">
      <dgm:prSet presAssocID="{CF384189-2148-4D47-84E4-D5CDE88A9799}" presName="composite3" presStyleCnt="0"/>
      <dgm:spPr/>
    </dgm:pt>
    <dgm:pt modelId="{60039A9D-91B9-BA4C-A6CE-616A512782CE}" type="pres">
      <dgm:prSet presAssocID="{CF384189-2148-4D47-84E4-D5CDE88A9799}" presName="background3" presStyleLbl="node3" presStyleIdx="2" presStyleCnt="3"/>
      <dgm:spPr/>
    </dgm:pt>
    <dgm:pt modelId="{6739771D-3407-A149-8491-258CFB850C9B}" type="pres">
      <dgm:prSet presAssocID="{CF384189-2148-4D47-84E4-D5CDE88A9799}" presName="text3" presStyleLbl="fgAcc3" presStyleIdx="2" presStyleCnt="3">
        <dgm:presLayoutVars>
          <dgm:chPref val="3"/>
        </dgm:presLayoutVars>
      </dgm:prSet>
      <dgm:spPr/>
    </dgm:pt>
    <dgm:pt modelId="{3A689BE1-FDE5-0544-9547-8D201BE49C82}" type="pres">
      <dgm:prSet presAssocID="{CF384189-2148-4D47-84E4-D5CDE88A9799}" presName="hierChild4" presStyleCnt="0"/>
      <dgm:spPr/>
    </dgm:pt>
    <dgm:pt modelId="{C785A7E2-8345-274F-91A8-CB5B631EB6F9}" type="pres">
      <dgm:prSet presAssocID="{5AA94158-60EC-5249-895C-54F843E0AEEC}" presName="Name10" presStyleLbl="parChTrans1D2" presStyleIdx="1" presStyleCnt="3"/>
      <dgm:spPr/>
    </dgm:pt>
    <dgm:pt modelId="{C6A3E8F4-59B5-D94E-8134-1BAD983D33AD}" type="pres">
      <dgm:prSet presAssocID="{56B46546-4AAC-F243-A4D1-A592F7BE0861}" presName="hierRoot2" presStyleCnt="0"/>
      <dgm:spPr/>
    </dgm:pt>
    <dgm:pt modelId="{5ACA1ACD-88B2-124B-9EEB-F7AEF47CFD1B}" type="pres">
      <dgm:prSet presAssocID="{56B46546-4AAC-F243-A4D1-A592F7BE0861}" presName="composite2" presStyleCnt="0"/>
      <dgm:spPr/>
    </dgm:pt>
    <dgm:pt modelId="{E5A7D965-FCEA-F345-BB2E-57D3CAA6D572}" type="pres">
      <dgm:prSet presAssocID="{56B46546-4AAC-F243-A4D1-A592F7BE0861}" presName="background2" presStyleLbl="node2" presStyleIdx="1" presStyleCnt="3"/>
      <dgm:spPr/>
    </dgm:pt>
    <dgm:pt modelId="{42B8CCF8-BCC1-DA48-AF67-D8A404B865A2}" type="pres">
      <dgm:prSet presAssocID="{56B46546-4AAC-F243-A4D1-A592F7BE0861}" presName="text2" presStyleLbl="fgAcc2" presStyleIdx="1" presStyleCnt="3">
        <dgm:presLayoutVars>
          <dgm:chPref val="3"/>
        </dgm:presLayoutVars>
      </dgm:prSet>
      <dgm:spPr/>
    </dgm:pt>
    <dgm:pt modelId="{E0DAF017-8D0F-974F-A8DE-B6887D81A897}" type="pres">
      <dgm:prSet presAssocID="{56B46546-4AAC-F243-A4D1-A592F7BE0861}" presName="hierChild3" presStyleCnt="0"/>
      <dgm:spPr/>
    </dgm:pt>
    <dgm:pt modelId="{0FCC7DE3-9075-A84D-BF8B-066E7AE629CB}" type="pres">
      <dgm:prSet presAssocID="{842EEC36-532B-DD4E-8210-B97AA384D67D}" presName="Name10" presStyleLbl="parChTrans1D2" presStyleIdx="2" presStyleCnt="3"/>
      <dgm:spPr/>
    </dgm:pt>
    <dgm:pt modelId="{908EFC76-589A-EF45-9032-77322DEA4E28}" type="pres">
      <dgm:prSet presAssocID="{9D1338DC-C93D-A042-82A1-DD89898ED838}" presName="hierRoot2" presStyleCnt="0"/>
      <dgm:spPr/>
    </dgm:pt>
    <dgm:pt modelId="{890FCBB2-0FB1-0D47-BE0D-66057EB13C6C}" type="pres">
      <dgm:prSet presAssocID="{9D1338DC-C93D-A042-82A1-DD89898ED838}" presName="composite2" presStyleCnt="0"/>
      <dgm:spPr/>
    </dgm:pt>
    <dgm:pt modelId="{6D6AEDED-111B-3C4E-B266-2A6D73759D62}" type="pres">
      <dgm:prSet presAssocID="{9D1338DC-C93D-A042-82A1-DD89898ED838}" presName="background2" presStyleLbl="node2" presStyleIdx="2" presStyleCnt="3"/>
      <dgm:spPr/>
    </dgm:pt>
    <dgm:pt modelId="{6B55EC0F-47D2-3943-9380-835E9FF293B0}" type="pres">
      <dgm:prSet presAssocID="{9D1338DC-C93D-A042-82A1-DD89898ED838}" presName="text2" presStyleLbl="fgAcc2" presStyleIdx="2" presStyleCnt="3">
        <dgm:presLayoutVars>
          <dgm:chPref val="3"/>
        </dgm:presLayoutVars>
      </dgm:prSet>
      <dgm:spPr/>
    </dgm:pt>
    <dgm:pt modelId="{056AA4E1-D99E-9346-A77A-B161B24EFD32}" type="pres">
      <dgm:prSet presAssocID="{9D1338DC-C93D-A042-82A1-DD89898ED838}" presName="hierChild3" presStyleCnt="0"/>
      <dgm:spPr/>
    </dgm:pt>
  </dgm:ptLst>
  <dgm:cxnLst>
    <dgm:cxn modelId="{723D3D64-CF64-4147-A0DD-D883DCBAFEB9}" srcId="{1D9B5F55-E60E-A444-975E-6A8533A8F531}" destId="{56B46546-4AAC-F243-A4D1-A592F7BE0861}" srcOrd="1" destOrd="0" parTransId="{5AA94158-60EC-5249-895C-54F843E0AEEC}" sibTransId="{E4780A50-4EE8-0149-ADA8-A3A4F3D80282}"/>
    <dgm:cxn modelId="{C5EB83CC-300E-3746-832A-C1A571FFEEDC}" type="presOf" srcId="{56B46546-4AAC-F243-A4D1-A592F7BE0861}" destId="{42B8CCF8-BCC1-DA48-AF67-D8A404B865A2}" srcOrd="0" destOrd="0" presId="urn:microsoft.com/office/officeart/2005/8/layout/hierarchy1"/>
    <dgm:cxn modelId="{AC112D73-8107-1249-B73C-B88B276EECA3}" type="presOf" srcId="{5AA94158-60EC-5249-895C-54F843E0AEEC}" destId="{C785A7E2-8345-274F-91A8-CB5B631EB6F9}" srcOrd="0" destOrd="0" presId="urn:microsoft.com/office/officeart/2005/8/layout/hierarchy1"/>
    <dgm:cxn modelId="{54721BA5-8D07-B349-9D6B-5C67F7EE830B}" type="presOf" srcId="{C9272960-C58B-DB49-8E07-9A8179B6662B}" destId="{AF336E26-A953-BF43-832F-4FEB39C0AE26}" srcOrd="0" destOrd="0" presId="urn:microsoft.com/office/officeart/2005/8/layout/hierarchy1"/>
    <dgm:cxn modelId="{D019F91D-3240-6547-B59E-182DFFC5DA80}" type="presOf" srcId="{E2E3076F-2F82-5349-95B8-9A34CAA8F0CC}" destId="{7596E114-C5E6-1340-B08A-FFAD094F7035}" srcOrd="0" destOrd="0" presId="urn:microsoft.com/office/officeart/2005/8/layout/hierarchy1"/>
    <dgm:cxn modelId="{37F11E41-4B49-7F41-BBC2-C0D68DC06AE9}" type="presOf" srcId="{E842A463-3389-8D4D-B647-5D8640F67AD5}" destId="{823FD6EB-C58B-DD45-9140-785E32C41528}" srcOrd="0" destOrd="0" presId="urn:microsoft.com/office/officeart/2005/8/layout/hierarchy1"/>
    <dgm:cxn modelId="{D78B9993-0494-6D4B-BAA9-24DB675C793D}" type="presOf" srcId="{1D9B5F55-E60E-A444-975E-6A8533A8F531}" destId="{8AB6F5C5-4BDD-CD48-812A-D618E200FAD3}" srcOrd="0" destOrd="0" presId="urn:microsoft.com/office/officeart/2005/8/layout/hierarchy1"/>
    <dgm:cxn modelId="{0F18117D-E771-3B47-9F78-99C553A229E8}" type="presOf" srcId="{090033FE-70AC-8B4C-A4D8-5C68124AFD11}" destId="{B997E058-3D17-6547-ABCD-7EC66E19F8B6}" srcOrd="0" destOrd="0" presId="urn:microsoft.com/office/officeart/2005/8/layout/hierarchy1"/>
    <dgm:cxn modelId="{89E42E88-25E1-7F48-A7CA-20C6E356E2DB}" type="presOf" srcId="{842EEC36-532B-DD4E-8210-B97AA384D67D}" destId="{0FCC7DE3-9075-A84D-BF8B-066E7AE629CB}" srcOrd="0" destOrd="0" presId="urn:microsoft.com/office/officeart/2005/8/layout/hierarchy1"/>
    <dgm:cxn modelId="{710059A3-6F78-6440-963A-3CB3E6753794}" srcId="{090033FE-70AC-8B4C-A4D8-5C68124AFD11}" destId="{E842A463-3389-8D4D-B647-5D8640F67AD5}" srcOrd="1" destOrd="0" parTransId="{3BAB6F2C-5580-B243-9B27-6A1086F99295}" sibTransId="{1E74C14D-40B5-424A-B574-F9DD2DF2AE6B}"/>
    <dgm:cxn modelId="{94D069E8-95D0-BF41-A8D4-337F116FBC11}" type="presOf" srcId="{12102E6A-304B-754D-8441-C39AECB3E822}" destId="{CE1F3992-4BBC-BC4D-910C-506448BACE2B}" srcOrd="0" destOrd="0" presId="urn:microsoft.com/office/officeart/2005/8/layout/hierarchy1"/>
    <dgm:cxn modelId="{02BC4484-1DF8-5B4E-AD9A-E3EFD328C001}" type="presOf" srcId="{3B85E62B-81A9-E243-8F16-184152E1366D}" destId="{D7CE381A-BD5A-D54F-8868-7CB8FD1FBED1}" srcOrd="0" destOrd="0" presId="urn:microsoft.com/office/officeart/2005/8/layout/hierarchy1"/>
    <dgm:cxn modelId="{2D7A3D82-B5B0-384E-AEEB-118B631B3B86}" srcId="{090033FE-70AC-8B4C-A4D8-5C68124AFD11}" destId="{CF384189-2148-4D47-84E4-D5CDE88A9799}" srcOrd="2" destOrd="0" parTransId="{E2E3076F-2F82-5349-95B8-9A34CAA8F0CC}" sibTransId="{F10D4BC8-96BB-E346-927E-03579F855553}"/>
    <dgm:cxn modelId="{006C9FCA-67BB-A247-BF27-9214021E15A2}" type="presOf" srcId="{CF384189-2148-4D47-84E4-D5CDE88A9799}" destId="{6739771D-3407-A149-8491-258CFB850C9B}" srcOrd="0" destOrd="0" presId="urn:microsoft.com/office/officeart/2005/8/layout/hierarchy1"/>
    <dgm:cxn modelId="{09297C6C-6E1A-8E4A-BA41-B823D57732E6}" type="presOf" srcId="{3BAB6F2C-5580-B243-9B27-6A1086F99295}" destId="{F0C6A81B-807A-4B4D-8DB4-CE9694DDB7F9}" srcOrd="0" destOrd="0" presId="urn:microsoft.com/office/officeart/2005/8/layout/hierarchy1"/>
    <dgm:cxn modelId="{2E1C1B2A-AE0A-3E4B-B058-4983514E73F8}" srcId="{1D9B5F55-E60E-A444-975E-6A8533A8F531}" destId="{9D1338DC-C93D-A042-82A1-DD89898ED838}" srcOrd="2" destOrd="0" parTransId="{842EEC36-532B-DD4E-8210-B97AA384D67D}" sibTransId="{CD279419-553D-7B47-9BC5-9263713368EE}"/>
    <dgm:cxn modelId="{ABC4D3D1-8FD3-1445-A82D-B58FF8A6A495}" srcId="{090033FE-70AC-8B4C-A4D8-5C68124AFD11}" destId="{21499662-331D-B84A-8D9D-4EF7AAD81187}" srcOrd="0" destOrd="0" parTransId="{3B85E62B-81A9-E243-8F16-184152E1366D}" sibTransId="{B0DDA885-4926-3F4D-AC3F-3D526A26AE67}"/>
    <dgm:cxn modelId="{B9377904-5540-0F44-9F3A-4316119CAE33}" srcId="{12102E6A-304B-754D-8441-C39AECB3E822}" destId="{1D9B5F55-E60E-A444-975E-6A8533A8F531}" srcOrd="0" destOrd="0" parTransId="{14F2EED4-526F-E746-9CB9-F208CC11844F}" sibTransId="{33F027A6-8598-F64A-93C5-17A044115315}"/>
    <dgm:cxn modelId="{0D327EC4-214B-DD45-AF3C-9D8FBB6BEBC9}" type="presOf" srcId="{9D1338DC-C93D-A042-82A1-DD89898ED838}" destId="{6B55EC0F-47D2-3943-9380-835E9FF293B0}" srcOrd="0" destOrd="0" presId="urn:microsoft.com/office/officeart/2005/8/layout/hierarchy1"/>
    <dgm:cxn modelId="{B3C251EF-DD65-0643-9657-CFA7DDDD3EC4}" srcId="{1D9B5F55-E60E-A444-975E-6A8533A8F531}" destId="{090033FE-70AC-8B4C-A4D8-5C68124AFD11}" srcOrd="0" destOrd="0" parTransId="{C9272960-C58B-DB49-8E07-9A8179B6662B}" sibTransId="{97295E3F-617A-E74C-B3E9-722DADE2C406}"/>
    <dgm:cxn modelId="{C125C824-D177-8841-9C46-6A223AF42CC2}" type="presOf" srcId="{21499662-331D-B84A-8D9D-4EF7AAD81187}" destId="{0762A65E-958A-F04C-93BE-8F56C3F0FA8B}" srcOrd="0" destOrd="0" presId="urn:microsoft.com/office/officeart/2005/8/layout/hierarchy1"/>
    <dgm:cxn modelId="{0BB2749B-1AF4-7546-B346-4AE54CA83D0E}" type="presParOf" srcId="{CE1F3992-4BBC-BC4D-910C-506448BACE2B}" destId="{3B9D3B57-2050-2746-98F3-9E3BD7751D80}" srcOrd="0" destOrd="0" presId="urn:microsoft.com/office/officeart/2005/8/layout/hierarchy1"/>
    <dgm:cxn modelId="{2043BB12-0B52-7944-B8CE-66BB7266109E}" type="presParOf" srcId="{3B9D3B57-2050-2746-98F3-9E3BD7751D80}" destId="{CF936419-1046-8E42-B254-056C539E91E6}" srcOrd="0" destOrd="0" presId="urn:microsoft.com/office/officeart/2005/8/layout/hierarchy1"/>
    <dgm:cxn modelId="{D8577830-1AEE-774B-8760-CC34DF5F0209}" type="presParOf" srcId="{CF936419-1046-8E42-B254-056C539E91E6}" destId="{66B3BCBA-1D53-184D-9ADE-0A11152746AD}" srcOrd="0" destOrd="0" presId="urn:microsoft.com/office/officeart/2005/8/layout/hierarchy1"/>
    <dgm:cxn modelId="{E52FC578-C2D9-C24E-83A7-C74A505E7A10}" type="presParOf" srcId="{CF936419-1046-8E42-B254-056C539E91E6}" destId="{8AB6F5C5-4BDD-CD48-812A-D618E200FAD3}" srcOrd="1" destOrd="0" presId="urn:microsoft.com/office/officeart/2005/8/layout/hierarchy1"/>
    <dgm:cxn modelId="{B9D9ABEE-B803-6543-A6F9-9FC36D1F3AB5}" type="presParOf" srcId="{3B9D3B57-2050-2746-98F3-9E3BD7751D80}" destId="{36A6719E-42CC-7840-9405-5618CCE73AE6}" srcOrd="1" destOrd="0" presId="urn:microsoft.com/office/officeart/2005/8/layout/hierarchy1"/>
    <dgm:cxn modelId="{E3A03B19-5CF5-2342-9C5D-4C0DACDD35D6}" type="presParOf" srcId="{36A6719E-42CC-7840-9405-5618CCE73AE6}" destId="{AF336E26-A953-BF43-832F-4FEB39C0AE26}" srcOrd="0" destOrd="0" presId="urn:microsoft.com/office/officeart/2005/8/layout/hierarchy1"/>
    <dgm:cxn modelId="{47CF0672-6B9D-374A-B745-8EDD247F4EB3}" type="presParOf" srcId="{36A6719E-42CC-7840-9405-5618CCE73AE6}" destId="{94BDB836-4127-FF4C-A013-36226EDBBA70}" srcOrd="1" destOrd="0" presId="urn:microsoft.com/office/officeart/2005/8/layout/hierarchy1"/>
    <dgm:cxn modelId="{8570A3D5-ABF2-C847-B248-85CB6A742E9B}" type="presParOf" srcId="{94BDB836-4127-FF4C-A013-36226EDBBA70}" destId="{C03B2744-EAC2-7D41-BDBF-58B8BF801EE6}" srcOrd="0" destOrd="0" presId="urn:microsoft.com/office/officeart/2005/8/layout/hierarchy1"/>
    <dgm:cxn modelId="{24F59751-26B7-2E47-B3F8-D4FEE1326610}" type="presParOf" srcId="{C03B2744-EAC2-7D41-BDBF-58B8BF801EE6}" destId="{DD1AEDDF-6621-3E49-BB20-B2DFD27082B4}" srcOrd="0" destOrd="0" presId="urn:microsoft.com/office/officeart/2005/8/layout/hierarchy1"/>
    <dgm:cxn modelId="{086E74C0-4651-FB44-BA12-47EA64309F2F}" type="presParOf" srcId="{C03B2744-EAC2-7D41-BDBF-58B8BF801EE6}" destId="{B997E058-3D17-6547-ABCD-7EC66E19F8B6}" srcOrd="1" destOrd="0" presId="urn:microsoft.com/office/officeart/2005/8/layout/hierarchy1"/>
    <dgm:cxn modelId="{243CD0F2-7B08-1D46-BDF5-1D053A34C006}" type="presParOf" srcId="{94BDB836-4127-FF4C-A013-36226EDBBA70}" destId="{123C00A4-3547-9F47-B300-D977C75BC5EB}" srcOrd="1" destOrd="0" presId="urn:microsoft.com/office/officeart/2005/8/layout/hierarchy1"/>
    <dgm:cxn modelId="{8C162D19-2876-1D4C-9CA1-BD2F2E6DEBBA}" type="presParOf" srcId="{123C00A4-3547-9F47-B300-D977C75BC5EB}" destId="{D7CE381A-BD5A-D54F-8868-7CB8FD1FBED1}" srcOrd="0" destOrd="0" presId="urn:microsoft.com/office/officeart/2005/8/layout/hierarchy1"/>
    <dgm:cxn modelId="{94B3C2B3-CA71-6246-9622-0A1C7681BDF6}" type="presParOf" srcId="{123C00A4-3547-9F47-B300-D977C75BC5EB}" destId="{DE06DB3C-9940-6C4F-9B11-618975208101}" srcOrd="1" destOrd="0" presId="urn:microsoft.com/office/officeart/2005/8/layout/hierarchy1"/>
    <dgm:cxn modelId="{38389B1C-68DA-4548-95F4-9EA3FB22929C}" type="presParOf" srcId="{DE06DB3C-9940-6C4F-9B11-618975208101}" destId="{E6E3BE3B-1E92-5749-87EB-D6CDBBE9EAFE}" srcOrd="0" destOrd="0" presId="urn:microsoft.com/office/officeart/2005/8/layout/hierarchy1"/>
    <dgm:cxn modelId="{175023CB-765C-F64A-BA4B-BF19554E4988}" type="presParOf" srcId="{E6E3BE3B-1E92-5749-87EB-D6CDBBE9EAFE}" destId="{5EA0DAE3-9993-1B4F-8273-0E06DA3DA04B}" srcOrd="0" destOrd="0" presId="urn:microsoft.com/office/officeart/2005/8/layout/hierarchy1"/>
    <dgm:cxn modelId="{92F1A6EA-5D8C-A64E-96A1-8DA749F18B00}" type="presParOf" srcId="{E6E3BE3B-1E92-5749-87EB-D6CDBBE9EAFE}" destId="{0762A65E-958A-F04C-93BE-8F56C3F0FA8B}" srcOrd="1" destOrd="0" presId="urn:microsoft.com/office/officeart/2005/8/layout/hierarchy1"/>
    <dgm:cxn modelId="{2D52107E-882F-484D-9CC5-93CB2BF9BD2F}" type="presParOf" srcId="{DE06DB3C-9940-6C4F-9B11-618975208101}" destId="{913F99E1-5C4F-E34A-B824-533D413C1263}" srcOrd="1" destOrd="0" presId="urn:microsoft.com/office/officeart/2005/8/layout/hierarchy1"/>
    <dgm:cxn modelId="{C79EF601-B921-0142-82DB-52D22F95EED3}" type="presParOf" srcId="{123C00A4-3547-9F47-B300-D977C75BC5EB}" destId="{F0C6A81B-807A-4B4D-8DB4-CE9694DDB7F9}" srcOrd="2" destOrd="0" presId="urn:microsoft.com/office/officeart/2005/8/layout/hierarchy1"/>
    <dgm:cxn modelId="{95F98936-8BCB-1A44-8502-5BF92DD67554}" type="presParOf" srcId="{123C00A4-3547-9F47-B300-D977C75BC5EB}" destId="{56A18350-93FE-9F45-A405-D47C9661D349}" srcOrd="3" destOrd="0" presId="urn:microsoft.com/office/officeart/2005/8/layout/hierarchy1"/>
    <dgm:cxn modelId="{DA54F1F5-BBC9-8F48-BF51-C4DFE2FB9005}" type="presParOf" srcId="{56A18350-93FE-9F45-A405-D47C9661D349}" destId="{8AF25975-F709-DA43-997E-B8818213DDE4}" srcOrd="0" destOrd="0" presId="urn:microsoft.com/office/officeart/2005/8/layout/hierarchy1"/>
    <dgm:cxn modelId="{60211D9D-B9D2-2046-9EDB-956C14677685}" type="presParOf" srcId="{8AF25975-F709-DA43-997E-B8818213DDE4}" destId="{CC1D13F5-9079-BE47-B8FD-C7F91A30FF04}" srcOrd="0" destOrd="0" presId="urn:microsoft.com/office/officeart/2005/8/layout/hierarchy1"/>
    <dgm:cxn modelId="{D4520BA8-57E1-864B-A204-19932F529E4C}" type="presParOf" srcId="{8AF25975-F709-DA43-997E-B8818213DDE4}" destId="{823FD6EB-C58B-DD45-9140-785E32C41528}" srcOrd="1" destOrd="0" presId="urn:microsoft.com/office/officeart/2005/8/layout/hierarchy1"/>
    <dgm:cxn modelId="{A5CFF12D-B4E9-6E42-880E-D79B9E7F7CA5}" type="presParOf" srcId="{56A18350-93FE-9F45-A405-D47C9661D349}" destId="{B5AE73EB-226D-9C46-8BFB-592EC6E96578}" srcOrd="1" destOrd="0" presId="urn:microsoft.com/office/officeart/2005/8/layout/hierarchy1"/>
    <dgm:cxn modelId="{DDCBEAFD-57C7-A549-A3B5-B07F2F5B0127}" type="presParOf" srcId="{123C00A4-3547-9F47-B300-D977C75BC5EB}" destId="{7596E114-C5E6-1340-B08A-FFAD094F7035}" srcOrd="4" destOrd="0" presId="urn:microsoft.com/office/officeart/2005/8/layout/hierarchy1"/>
    <dgm:cxn modelId="{7C8BF3A1-CAC4-CF49-98E6-029F3F691D67}" type="presParOf" srcId="{123C00A4-3547-9F47-B300-D977C75BC5EB}" destId="{AFAD1268-D71B-9642-BF94-92496388CCA7}" srcOrd="5" destOrd="0" presId="urn:microsoft.com/office/officeart/2005/8/layout/hierarchy1"/>
    <dgm:cxn modelId="{197AB176-86C5-5C4B-901A-96613552836C}" type="presParOf" srcId="{AFAD1268-D71B-9642-BF94-92496388CCA7}" destId="{605A8286-20E3-DC4F-8FF4-A0A89CB7E4AB}" srcOrd="0" destOrd="0" presId="urn:microsoft.com/office/officeart/2005/8/layout/hierarchy1"/>
    <dgm:cxn modelId="{7E26CE17-C804-5E4B-930F-6658045B97A8}" type="presParOf" srcId="{605A8286-20E3-DC4F-8FF4-A0A89CB7E4AB}" destId="{60039A9D-91B9-BA4C-A6CE-616A512782CE}" srcOrd="0" destOrd="0" presId="urn:microsoft.com/office/officeart/2005/8/layout/hierarchy1"/>
    <dgm:cxn modelId="{907EAF0C-3574-6B4C-91C1-534FB883E47B}" type="presParOf" srcId="{605A8286-20E3-DC4F-8FF4-A0A89CB7E4AB}" destId="{6739771D-3407-A149-8491-258CFB850C9B}" srcOrd="1" destOrd="0" presId="urn:microsoft.com/office/officeart/2005/8/layout/hierarchy1"/>
    <dgm:cxn modelId="{CF40A663-A3D3-F34A-A3B8-A5EED7B3A613}" type="presParOf" srcId="{AFAD1268-D71B-9642-BF94-92496388CCA7}" destId="{3A689BE1-FDE5-0544-9547-8D201BE49C82}" srcOrd="1" destOrd="0" presId="urn:microsoft.com/office/officeart/2005/8/layout/hierarchy1"/>
    <dgm:cxn modelId="{BB0AB77D-9A6B-1E49-A710-EF2B82490345}" type="presParOf" srcId="{36A6719E-42CC-7840-9405-5618CCE73AE6}" destId="{C785A7E2-8345-274F-91A8-CB5B631EB6F9}" srcOrd="2" destOrd="0" presId="urn:microsoft.com/office/officeart/2005/8/layout/hierarchy1"/>
    <dgm:cxn modelId="{D0602246-D100-B14E-BC68-4DCDD16EBECE}" type="presParOf" srcId="{36A6719E-42CC-7840-9405-5618CCE73AE6}" destId="{C6A3E8F4-59B5-D94E-8134-1BAD983D33AD}" srcOrd="3" destOrd="0" presId="urn:microsoft.com/office/officeart/2005/8/layout/hierarchy1"/>
    <dgm:cxn modelId="{278C241B-9BDE-724A-988F-69F03261C1FC}" type="presParOf" srcId="{C6A3E8F4-59B5-D94E-8134-1BAD983D33AD}" destId="{5ACA1ACD-88B2-124B-9EEB-F7AEF47CFD1B}" srcOrd="0" destOrd="0" presId="urn:microsoft.com/office/officeart/2005/8/layout/hierarchy1"/>
    <dgm:cxn modelId="{B98776EF-4CF2-F74E-9964-7CC25D9F5972}" type="presParOf" srcId="{5ACA1ACD-88B2-124B-9EEB-F7AEF47CFD1B}" destId="{E5A7D965-FCEA-F345-BB2E-57D3CAA6D572}" srcOrd="0" destOrd="0" presId="urn:microsoft.com/office/officeart/2005/8/layout/hierarchy1"/>
    <dgm:cxn modelId="{8C0A603B-BAEF-5E42-810D-BFF2C0BF5CBF}" type="presParOf" srcId="{5ACA1ACD-88B2-124B-9EEB-F7AEF47CFD1B}" destId="{42B8CCF8-BCC1-DA48-AF67-D8A404B865A2}" srcOrd="1" destOrd="0" presId="urn:microsoft.com/office/officeart/2005/8/layout/hierarchy1"/>
    <dgm:cxn modelId="{74694AA2-9E88-EE4D-B0B6-EB0CE606C62E}" type="presParOf" srcId="{C6A3E8F4-59B5-D94E-8134-1BAD983D33AD}" destId="{E0DAF017-8D0F-974F-A8DE-B6887D81A897}" srcOrd="1" destOrd="0" presId="urn:microsoft.com/office/officeart/2005/8/layout/hierarchy1"/>
    <dgm:cxn modelId="{DF899C61-7E47-FF46-9579-88688C6D8BB0}" type="presParOf" srcId="{36A6719E-42CC-7840-9405-5618CCE73AE6}" destId="{0FCC7DE3-9075-A84D-BF8B-066E7AE629CB}" srcOrd="4" destOrd="0" presId="urn:microsoft.com/office/officeart/2005/8/layout/hierarchy1"/>
    <dgm:cxn modelId="{7D8EC670-5A8C-B549-A7B3-663D1E9F0A3E}" type="presParOf" srcId="{36A6719E-42CC-7840-9405-5618CCE73AE6}" destId="{908EFC76-589A-EF45-9032-77322DEA4E28}" srcOrd="5" destOrd="0" presId="urn:microsoft.com/office/officeart/2005/8/layout/hierarchy1"/>
    <dgm:cxn modelId="{8D72D3DA-EC29-9E4A-8DAE-A6C7E3F91B01}" type="presParOf" srcId="{908EFC76-589A-EF45-9032-77322DEA4E28}" destId="{890FCBB2-0FB1-0D47-BE0D-66057EB13C6C}" srcOrd="0" destOrd="0" presId="urn:microsoft.com/office/officeart/2005/8/layout/hierarchy1"/>
    <dgm:cxn modelId="{5D1406C2-D605-F945-98EC-D3F41EF430A7}" type="presParOf" srcId="{890FCBB2-0FB1-0D47-BE0D-66057EB13C6C}" destId="{6D6AEDED-111B-3C4E-B266-2A6D73759D62}" srcOrd="0" destOrd="0" presId="urn:microsoft.com/office/officeart/2005/8/layout/hierarchy1"/>
    <dgm:cxn modelId="{6E5FBB7A-547D-3448-A491-A99E6D43548E}" type="presParOf" srcId="{890FCBB2-0FB1-0D47-BE0D-66057EB13C6C}" destId="{6B55EC0F-47D2-3943-9380-835E9FF293B0}" srcOrd="1" destOrd="0" presId="urn:microsoft.com/office/officeart/2005/8/layout/hierarchy1"/>
    <dgm:cxn modelId="{3E908E86-172D-3F40-A975-65695ACC3D31}" type="presParOf" srcId="{908EFC76-589A-EF45-9032-77322DEA4E28}" destId="{056AA4E1-D99E-9346-A77A-B161B24EFD3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C508A2-BB5E-2842-B2EA-97453AEE7994}" type="doc">
      <dgm:prSet loTypeId="urn:microsoft.com/office/officeart/2005/8/layout/radial1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BBE5B1E-B4DC-494B-8D02-FADCBBDE1B2E}">
      <dgm:prSet phldrT="[Text]"/>
      <dgm:spPr>
        <a:solidFill>
          <a:srgbClr val="FF6600"/>
        </a:solidFill>
      </dgm:spPr>
      <dgm:t>
        <a:bodyPr/>
        <a:lstStyle/>
        <a:p>
          <a:r>
            <a:rPr lang="en-US" dirty="0"/>
            <a:t>Coordinates Strategic Objectives</a:t>
          </a:r>
        </a:p>
      </dgm:t>
    </dgm:pt>
    <dgm:pt modelId="{09F20097-AA8F-4045-842C-B955AB06021C}" type="parTrans" cxnId="{6DEC74DB-7713-4041-A905-FFA54BFCDF4B}">
      <dgm:prSet/>
      <dgm:spPr/>
      <dgm:t>
        <a:bodyPr/>
        <a:lstStyle/>
        <a:p>
          <a:endParaRPr lang="en-US"/>
        </a:p>
      </dgm:t>
    </dgm:pt>
    <dgm:pt modelId="{983E9EBA-F117-A246-9CB4-445207234E9A}" type="sibTrans" cxnId="{6DEC74DB-7713-4041-A905-FFA54BFCDF4B}">
      <dgm:prSet/>
      <dgm:spPr/>
      <dgm:t>
        <a:bodyPr/>
        <a:lstStyle/>
        <a:p>
          <a:endParaRPr lang="en-US"/>
        </a:p>
      </dgm:t>
    </dgm:pt>
    <dgm:pt modelId="{7C256D18-D4B1-5349-923B-EE09A34DB031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5DA6E9EA-8A6B-2046-9D16-B4DED32D026C}" type="parTrans" cxnId="{8331570D-4863-C349-AC1D-7F23A4EEF722}">
      <dgm:prSet/>
      <dgm:spPr/>
      <dgm:t>
        <a:bodyPr/>
        <a:lstStyle/>
        <a:p>
          <a:endParaRPr lang="en-US" dirty="0"/>
        </a:p>
      </dgm:t>
    </dgm:pt>
    <dgm:pt modelId="{9CCEF90B-A449-6F4E-B8B8-2888119DCAF1}" type="sibTrans" cxnId="{8331570D-4863-C349-AC1D-7F23A4EEF722}">
      <dgm:prSet/>
      <dgm:spPr/>
      <dgm:t>
        <a:bodyPr/>
        <a:lstStyle/>
        <a:p>
          <a:endParaRPr lang="en-US"/>
        </a:p>
      </dgm:t>
    </dgm:pt>
    <dgm:pt modelId="{18D6BD53-9E60-A549-835D-4F679FA63096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2C83ED43-5CBE-CE40-9657-111850A81FC6}" type="parTrans" cxnId="{84B3CC9B-5787-414A-8659-3430AD8FB2E5}">
      <dgm:prSet/>
      <dgm:spPr/>
      <dgm:t>
        <a:bodyPr/>
        <a:lstStyle/>
        <a:p>
          <a:endParaRPr lang="en-US" dirty="0"/>
        </a:p>
      </dgm:t>
    </dgm:pt>
    <dgm:pt modelId="{17D7215B-FBAC-E646-8D14-2972420380E3}" type="sibTrans" cxnId="{84B3CC9B-5787-414A-8659-3430AD8FB2E5}">
      <dgm:prSet/>
      <dgm:spPr/>
      <dgm:t>
        <a:bodyPr/>
        <a:lstStyle/>
        <a:p>
          <a:endParaRPr lang="en-US"/>
        </a:p>
      </dgm:t>
    </dgm:pt>
    <dgm:pt modelId="{6DD252FC-CA13-6D4D-A09C-1A94E1A090C7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88F3E876-950A-3C4E-88A1-335CC97F491C}" type="parTrans" cxnId="{E148EFA2-73C4-084D-9B9F-DDA3E51C5E89}">
      <dgm:prSet/>
      <dgm:spPr/>
      <dgm:t>
        <a:bodyPr/>
        <a:lstStyle/>
        <a:p>
          <a:endParaRPr lang="en-US" dirty="0"/>
        </a:p>
      </dgm:t>
    </dgm:pt>
    <dgm:pt modelId="{59B05BB5-8F59-C14B-9786-21FDE854A0EA}" type="sibTrans" cxnId="{E148EFA2-73C4-084D-9B9F-DDA3E51C5E89}">
      <dgm:prSet/>
      <dgm:spPr/>
      <dgm:t>
        <a:bodyPr/>
        <a:lstStyle/>
        <a:p>
          <a:endParaRPr lang="en-US"/>
        </a:p>
      </dgm:t>
    </dgm:pt>
    <dgm:pt modelId="{A63CBB25-BB50-3A46-87A1-832501472196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33B9346D-2F7B-004F-9C33-3EDBFC0D1FED}" type="parTrans" cxnId="{AEC70B91-DD23-AF4C-8958-033CD939993D}">
      <dgm:prSet/>
      <dgm:spPr/>
      <dgm:t>
        <a:bodyPr/>
        <a:lstStyle/>
        <a:p>
          <a:endParaRPr lang="en-US" dirty="0"/>
        </a:p>
      </dgm:t>
    </dgm:pt>
    <dgm:pt modelId="{79439A80-A634-FE46-897A-46FDAF09D178}" type="sibTrans" cxnId="{AEC70B91-DD23-AF4C-8958-033CD939993D}">
      <dgm:prSet/>
      <dgm:spPr/>
      <dgm:t>
        <a:bodyPr/>
        <a:lstStyle/>
        <a:p>
          <a:endParaRPr lang="en-US"/>
        </a:p>
      </dgm:t>
    </dgm:pt>
    <dgm:pt modelId="{422AE15B-D7FE-8849-AEEF-3DC170A4D4CD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DB825F80-875B-7648-B62D-897947DCFC4C}" type="parTrans" cxnId="{DBF12810-C6D2-3645-B164-966A699AFC82}">
      <dgm:prSet/>
      <dgm:spPr/>
      <dgm:t>
        <a:bodyPr/>
        <a:lstStyle/>
        <a:p>
          <a:endParaRPr lang="en-US" dirty="0"/>
        </a:p>
      </dgm:t>
    </dgm:pt>
    <dgm:pt modelId="{F8F22133-A7F7-4A41-81D6-21635268222D}" type="sibTrans" cxnId="{DBF12810-C6D2-3645-B164-966A699AFC82}">
      <dgm:prSet/>
      <dgm:spPr/>
      <dgm:t>
        <a:bodyPr/>
        <a:lstStyle/>
        <a:p>
          <a:endParaRPr lang="en-US"/>
        </a:p>
      </dgm:t>
    </dgm:pt>
    <dgm:pt modelId="{1276E7B9-B139-174C-9853-89C56131B96A}">
      <dgm:prSet phldrT="[Text]"/>
      <dgm:spPr/>
      <dgm:t>
        <a:bodyPr/>
        <a:lstStyle/>
        <a:p>
          <a:r>
            <a:rPr lang="en-US" dirty="0"/>
            <a:t>Decision Making units</a:t>
          </a:r>
        </a:p>
      </dgm:t>
    </dgm:pt>
    <dgm:pt modelId="{2D6AA194-5E9B-FC49-A7A5-447B75C05DE7}" type="parTrans" cxnId="{A2B411F3-7F9E-B846-B4EF-AF084A8C62FB}">
      <dgm:prSet/>
      <dgm:spPr/>
      <dgm:t>
        <a:bodyPr/>
        <a:lstStyle/>
        <a:p>
          <a:endParaRPr lang="en-US" dirty="0"/>
        </a:p>
      </dgm:t>
    </dgm:pt>
    <dgm:pt modelId="{14F8851C-D038-B24C-B809-390E6EC05E6C}" type="sibTrans" cxnId="{A2B411F3-7F9E-B846-B4EF-AF084A8C62FB}">
      <dgm:prSet/>
      <dgm:spPr/>
      <dgm:t>
        <a:bodyPr/>
        <a:lstStyle/>
        <a:p>
          <a:endParaRPr lang="en-US"/>
        </a:p>
      </dgm:t>
    </dgm:pt>
    <dgm:pt modelId="{8032972B-5FC7-3343-8904-6E18197D0BA9}" type="pres">
      <dgm:prSet presAssocID="{B9C508A2-BB5E-2842-B2EA-97453AEE799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54BFABE-3AED-BD45-B717-3796C837C71F}" type="pres">
      <dgm:prSet presAssocID="{FBBE5B1E-B4DC-494B-8D02-FADCBBDE1B2E}" presName="centerShape" presStyleLbl="node0" presStyleIdx="0" presStyleCnt="1" custScaleX="127023" custScaleY="120975"/>
      <dgm:spPr/>
    </dgm:pt>
    <dgm:pt modelId="{4FD1F5CE-8070-D340-BB72-89DAC5B6206A}" type="pres">
      <dgm:prSet presAssocID="{5DA6E9EA-8A6B-2046-9D16-B4DED32D026C}" presName="Name9" presStyleLbl="parChTrans1D2" presStyleIdx="0" presStyleCnt="6"/>
      <dgm:spPr/>
    </dgm:pt>
    <dgm:pt modelId="{0CD15510-A26D-0A49-BA9B-C309E4D7847F}" type="pres">
      <dgm:prSet presAssocID="{5DA6E9EA-8A6B-2046-9D16-B4DED32D026C}" presName="connTx" presStyleLbl="parChTrans1D2" presStyleIdx="0" presStyleCnt="6"/>
      <dgm:spPr/>
    </dgm:pt>
    <dgm:pt modelId="{24383020-08D0-5645-8063-150607F6818A}" type="pres">
      <dgm:prSet presAssocID="{7C256D18-D4B1-5349-923B-EE09A34DB031}" presName="node" presStyleLbl="node1" presStyleIdx="0" presStyleCnt="6" custScaleX="114926" custScaleY="90904">
        <dgm:presLayoutVars>
          <dgm:bulletEnabled val="1"/>
        </dgm:presLayoutVars>
      </dgm:prSet>
      <dgm:spPr/>
    </dgm:pt>
    <dgm:pt modelId="{BC6EFFBB-0828-0E43-B2F6-43D8A2B00423}" type="pres">
      <dgm:prSet presAssocID="{2C83ED43-5CBE-CE40-9657-111850A81FC6}" presName="Name9" presStyleLbl="parChTrans1D2" presStyleIdx="1" presStyleCnt="6"/>
      <dgm:spPr/>
    </dgm:pt>
    <dgm:pt modelId="{5D749238-5710-F245-A339-49E8D95F95A2}" type="pres">
      <dgm:prSet presAssocID="{2C83ED43-5CBE-CE40-9657-111850A81FC6}" presName="connTx" presStyleLbl="parChTrans1D2" presStyleIdx="1" presStyleCnt="6"/>
      <dgm:spPr/>
    </dgm:pt>
    <dgm:pt modelId="{C2AA28FB-B733-2C41-ABBE-1BFE3891AF6C}" type="pres">
      <dgm:prSet presAssocID="{18D6BD53-9E60-A549-835D-4F679FA63096}" presName="node" presStyleLbl="node1" presStyleIdx="1" presStyleCnt="6" custScaleX="114926" custScaleY="90904" custRadScaleRad="188313">
        <dgm:presLayoutVars>
          <dgm:bulletEnabled val="1"/>
        </dgm:presLayoutVars>
      </dgm:prSet>
      <dgm:spPr/>
    </dgm:pt>
    <dgm:pt modelId="{C8EDAA77-A793-F545-A33A-271D225F5A54}" type="pres">
      <dgm:prSet presAssocID="{DB825F80-875B-7648-B62D-897947DCFC4C}" presName="Name9" presStyleLbl="parChTrans1D2" presStyleIdx="2" presStyleCnt="6"/>
      <dgm:spPr/>
    </dgm:pt>
    <dgm:pt modelId="{BDAAC183-DAAE-2642-8D2D-DDD1B88CA0C3}" type="pres">
      <dgm:prSet presAssocID="{DB825F80-875B-7648-B62D-897947DCFC4C}" presName="connTx" presStyleLbl="parChTrans1D2" presStyleIdx="2" presStyleCnt="6"/>
      <dgm:spPr/>
    </dgm:pt>
    <dgm:pt modelId="{9998BBD1-590A-5348-B795-AB0D815FE78A}" type="pres">
      <dgm:prSet presAssocID="{422AE15B-D7FE-8849-AEEF-3DC170A4D4CD}" presName="node" presStyleLbl="node1" presStyleIdx="2" presStyleCnt="6" custScaleX="114926" custScaleY="90904" custRadScaleRad="188313">
        <dgm:presLayoutVars>
          <dgm:bulletEnabled val="1"/>
        </dgm:presLayoutVars>
      </dgm:prSet>
      <dgm:spPr/>
    </dgm:pt>
    <dgm:pt modelId="{EFFAB922-08F1-0A49-9CC0-0C19A771C4DC}" type="pres">
      <dgm:prSet presAssocID="{2D6AA194-5E9B-FC49-A7A5-447B75C05DE7}" presName="Name9" presStyleLbl="parChTrans1D2" presStyleIdx="3" presStyleCnt="6"/>
      <dgm:spPr/>
    </dgm:pt>
    <dgm:pt modelId="{7AED675C-C837-E04D-A45F-3D017047C34C}" type="pres">
      <dgm:prSet presAssocID="{2D6AA194-5E9B-FC49-A7A5-447B75C05DE7}" presName="connTx" presStyleLbl="parChTrans1D2" presStyleIdx="3" presStyleCnt="6"/>
      <dgm:spPr/>
    </dgm:pt>
    <dgm:pt modelId="{083E5786-5645-1C4F-9710-259522478A36}" type="pres">
      <dgm:prSet presAssocID="{1276E7B9-B139-174C-9853-89C56131B96A}" presName="node" presStyleLbl="node1" presStyleIdx="3" presStyleCnt="6" custScaleX="114926" custScaleY="90904" custRadScaleRad="188313">
        <dgm:presLayoutVars>
          <dgm:bulletEnabled val="1"/>
        </dgm:presLayoutVars>
      </dgm:prSet>
      <dgm:spPr/>
    </dgm:pt>
    <dgm:pt modelId="{68350241-95D8-5648-82C3-E0232127BCAF}" type="pres">
      <dgm:prSet presAssocID="{88F3E876-950A-3C4E-88A1-335CC97F491C}" presName="Name9" presStyleLbl="parChTrans1D2" presStyleIdx="4" presStyleCnt="6"/>
      <dgm:spPr/>
    </dgm:pt>
    <dgm:pt modelId="{C666A8D5-7704-0647-8B2F-AB7F033E0794}" type="pres">
      <dgm:prSet presAssocID="{88F3E876-950A-3C4E-88A1-335CC97F491C}" presName="connTx" presStyleLbl="parChTrans1D2" presStyleIdx="4" presStyleCnt="6"/>
      <dgm:spPr/>
    </dgm:pt>
    <dgm:pt modelId="{67E64336-864A-644F-BEEF-03F8BC7B74E7}" type="pres">
      <dgm:prSet presAssocID="{6DD252FC-CA13-6D4D-A09C-1A94E1A090C7}" presName="node" presStyleLbl="node1" presStyleIdx="4" presStyleCnt="6" custScaleX="114926" custScaleY="90904" custRadScaleRad="190959" custRadScaleInc="-5263">
        <dgm:presLayoutVars>
          <dgm:bulletEnabled val="1"/>
        </dgm:presLayoutVars>
      </dgm:prSet>
      <dgm:spPr/>
    </dgm:pt>
    <dgm:pt modelId="{DCD6CF3D-80FE-0E49-8303-BCDFB1F50FFA}" type="pres">
      <dgm:prSet presAssocID="{33B9346D-2F7B-004F-9C33-3EDBFC0D1FED}" presName="Name9" presStyleLbl="parChTrans1D2" presStyleIdx="5" presStyleCnt="6"/>
      <dgm:spPr/>
    </dgm:pt>
    <dgm:pt modelId="{95E12433-05E6-3842-85FA-C7E6026F1D8E}" type="pres">
      <dgm:prSet presAssocID="{33B9346D-2F7B-004F-9C33-3EDBFC0D1FED}" presName="connTx" presStyleLbl="parChTrans1D2" presStyleIdx="5" presStyleCnt="6"/>
      <dgm:spPr/>
    </dgm:pt>
    <dgm:pt modelId="{124E2C05-7CBF-694B-86A3-1F6F27861FCC}" type="pres">
      <dgm:prSet presAssocID="{A63CBB25-BB50-3A46-87A1-832501472196}" presName="node" presStyleLbl="node1" presStyleIdx="5" presStyleCnt="6" custScaleX="114926" custScaleY="90904" custRadScaleRad="188313">
        <dgm:presLayoutVars>
          <dgm:bulletEnabled val="1"/>
        </dgm:presLayoutVars>
      </dgm:prSet>
      <dgm:spPr/>
    </dgm:pt>
  </dgm:ptLst>
  <dgm:cxnLst>
    <dgm:cxn modelId="{DAD10A06-29BB-C845-A257-4711ACB86753}" type="presOf" srcId="{DB825F80-875B-7648-B62D-897947DCFC4C}" destId="{C8EDAA77-A793-F545-A33A-271D225F5A54}" srcOrd="0" destOrd="0" presId="urn:microsoft.com/office/officeart/2005/8/layout/radial1"/>
    <dgm:cxn modelId="{84B3CC9B-5787-414A-8659-3430AD8FB2E5}" srcId="{FBBE5B1E-B4DC-494B-8D02-FADCBBDE1B2E}" destId="{18D6BD53-9E60-A549-835D-4F679FA63096}" srcOrd="1" destOrd="0" parTransId="{2C83ED43-5CBE-CE40-9657-111850A81FC6}" sibTransId="{17D7215B-FBAC-E646-8D14-2972420380E3}"/>
    <dgm:cxn modelId="{95CAB516-343E-DC4C-A7DB-2F56077E2A63}" type="presOf" srcId="{2C83ED43-5CBE-CE40-9657-111850A81FC6}" destId="{BC6EFFBB-0828-0E43-B2F6-43D8A2B00423}" srcOrd="0" destOrd="0" presId="urn:microsoft.com/office/officeart/2005/8/layout/radial1"/>
    <dgm:cxn modelId="{C43CF62A-74F9-8E45-80A2-0A1542EF0AEE}" type="presOf" srcId="{FBBE5B1E-B4DC-494B-8D02-FADCBBDE1B2E}" destId="{554BFABE-3AED-BD45-B717-3796C837C71F}" srcOrd="0" destOrd="0" presId="urn:microsoft.com/office/officeart/2005/8/layout/radial1"/>
    <dgm:cxn modelId="{AEC70B91-DD23-AF4C-8958-033CD939993D}" srcId="{FBBE5B1E-B4DC-494B-8D02-FADCBBDE1B2E}" destId="{A63CBB25-BB50-3A46-87A1-832501472196}" srcOrd="5" destOrd="0" parTransId="{33B9346D-2F7B-004F-9C33-3EDBFC0D1FED}" sibTransId="{79439A80-A634-FE46-897A-46FDAF09D178}"/>
    <dgm:cxn modelId="{7FB59220-8478-064A-8E4A-71830707342D}" type="presOf" srcId="{18D6BD53-9E60-A549-835D-4F679FA63096}" destId="{C2AA28FB-B733-2C41-ABBE-1BFE3891AF6C}" srcOrd="0" destOrd="0" presId="urn:microsoft.com/office/officeart/2005/8/layout/radial1"/>
    <dgm:cxn modelId="{4963AB88-2BCB-F641-8221-24B21FD2E4A2}" type="presOf" srcId="{B9C508A2-BB5E-2842-B2EA-97453AEE7994}" destId="{8032972B-5FC7-3343-8904-6E18197D0BA9}" srcOrd="0" destOrd="0" presId="urn:microsoft.com/office/officeart/2005/8/layout/radial1"/>
    <dgm:cxn modelId="{6DEC74DB-7713-4041-A905-FFA54BFCDF4B}" srcId="{B9C508A2-BB5E-2842-B2EA-97453AEE7994}" destId="{FBBE5B1E-B4DC-494B-8D02-FADCBBDE1B2E}" srcOrd="0" destOrd="0" parTransId="{09F20097-AA8F-4045-842C-B955AB06021C}" sibTransId="{983E9EBA-F117-A246-9CB4-445207234E9A}"/>
    <dgm:cxn modelId="{42C7518D-0F0D-F74D-94FA-A1820D7C3C0F}" type="presOf" srcId="{6DD252FC-CA13-6D4D-A09C-1A94E1A090C7}" destId="{67E64336-864A-644F-BEEF-03F8BC7B74E7}" srcOrd="0" destOrd="0" presId="urn:microsoft.com/office/officeart/2005/8/layout/radial1"/>
    <dgm:cxn modelId="{096AD9DF-FD6C-664C-A7F0-64582010F870}" type="presOf" srcId="{88F3E876-950A-3C4E-88A1-335CC97F491C}" destId="{C666A8D5-7704-0647-8B2F-AB7F033E0794}" srcOrd="1" destOrd="0" presId="urn:microsoft.com/office/officeart/2005/8/layout/radial1"/>
    <dgm:cxn modelId="{C2F9B65B-286D-E84C-8E55-FEA682501DA7}" type="presOf" srcId="{2D6AA194-5E9B-FC49-A7A5-447B75C05DE7}" destId="{7AED675C-C837-E04D-A45F-3D017047C34C}" srcOrd="1" destOrd="0" presId="urn:microsoft.com/office/officeart/2005/8/layout/radial1"/>
    <dgm:cxn modelId="{DBF12810-C6D2-3645-B164-966A699AFC82}" srcId="{FBBE5B1E-B4DC-494B-8D02-FADCBBDE1B2E}" destId="{422AE15B-D7FE-8849-AEEF-3DC170A4D4CD}" srcOrd="2" destOrd="0" parTransId="{DB825F80-875B-7648-B62D-897947DCFC4C}" sibTransId="{F8F22133-A7F7-4A41-81D6-21635268222D}"/>
    <dgm:cxn modelId="{47A2897E-7438-BB4D-B655-F5449C63C8D3}" type="presOf" srcId="{DB825F80-875B-7648-B62D-897947DCFC4C}" destId="{BDAAC183-DAAE-2642-8D2D-DDD1B88CA0C3}" srcOrd="1" destOrd="0" presId="urn:microsoft.com/office/officeart/2005/8/layout/radial1"/>
    <dgm:cxn modelId="{A0BCE24F-38C5-E44D-AD83-8791A43B9F1B}" type="presOf" srcId="{A63CBB25-BB50-3A46-87A1-832501472196}" destId="{124E2C05-7CBF-694B-86A3-1F6F27861FCC}" srcOrd="0" destOrd="0" presId="urn:microsoft.com/office/officeart/2005/8/layout/radial1"/>
    <dgm:cxn modelId="{A2B411F3-7F9E-B846-B4EF-AF084A8C62FB}" srcId="{FBBE5B1E-B4DC-494B-8D02-FADCBBDE1B2E}" destId="{1276E7B9-B139-174C-9853-89C56131B96A}" srcOrd="3" destOrd="0" parTransId="{2D6AA194-5E9B-FC49-A7A5-447B75C05DE7}" sibTransId="{14F8851C-D038-B24C-B809-390E6EC05E6C}"/>
    <dgm:cxn modelId="{FAA7FBAA-B25E-FD4C-ADD9-33C0252D71D0}" type="presOf" srcId="{33B9346D-2F7B-004F-9C33-3EDBFC0D1FED}" destId="{DCD6CF3D-80FE-0E49-8303-BCDFB1F50FFA}" srcOrd="0" destOrd="0" presId="urn:microsoft.com/office/officeart/2005/8/layout/radial1"/>
    <dgm:cxn modelId="{6EC6EA38-FA00-CB43-A959-26B2200B68D0}" type="presOf" srcId="{1276E7B9-B139-174C-9853-89C56131B96A}" destId="{083E5786-5645-1C4F-9710-259522478A36}" srcOrd="0" destOrd="0" presId="urn:microsoft.com/office/officeart/2005/8/layout/radial1"/>
    <dgm:cxn modelId="{F0AEA184-0EDC-9244-9911-02F984E02C47}" type="presOf" srcId="{88F3E876-950A-3C4E-88A1-335CC97F491C}" destId="{68350241-95D8-5648-82C3-E0232127BCAF}" srcOrd="0" destOrd="0" presId="urn:microsoft.com/office/officeart/2005/8/layout/radial1"/>
    <dgm:cxn modelId="{70D5F1EC-86A6-A448-B1CB-B7894D9BD070}" type="presOf" srcId="{2C83ED43-5CBE-CE40-9657-111850A81FC6}" destId="{5D749238-5710-F245-A339-49E8D95F95A2}" srcOrd="1" destOrd="0" presId="urn:microsoft.com/office/officeart/2005/8/layout/radial1"/>
    <dgm:cxn modelId="{44AD7050-6759-4D44-828D-467560BC3746}" type="presOf" srcId="{5DA6E9EA-8A6B-2046-9D16-B4DED32D026C}" destId="{4FD1F5CE-8070-D340-BB72-89DAC5B6206A}" srcOrd="0" destOrd="0" presId="urn:microsoft.com/office/officeart/2005/8/layout/radial1"/>
    <dgm:cxn modelId="{6FE3D1D3-2894-8643-92C1-A6238BE26CA0}" type="presOf" srcId="{5DA6E9EA-8A6B-2046-9D16-B4DED32D026C}" destId="{0CD15510-A26D-0A49-BA9B-C309E4D7847F}" srcOrd="1" destOrd="0" presId="urn:microsoft.com/office/officeart/2005/8/layout/radial1"/>
    <dgm:cxn modelId="{E148EFA2-73C4-084D-9B9F-DDA3E51C5E89}" srcId="{FBBE5B1E-B4DC-494B-8D02-FADCBBDE1B2E}" destId="{6DD252FC-CA13-6D4D-A09C-1A94E1A090C7}" srcOrd="4" destOrd="0" parTransId="{88F3E876-950A-3C4E-88A1-335CC97F491C}" sibTransId="{59B05BB5-8F59-C14B-9786-21FDE854A0EA}"/>
    <dgm:cxn modelId="{DB03C87B-EA55-BA4A-92E5-55B22FC92AEB}" type="presOf" srcId="{422AE15B-D7FE-8849-AEEF-3DC170A4D4CD}" destId="{9998BBD1-590A-5348-B795-AB0D815FE78A}" srcOrd="0" destOrd="0" presId="urn:microsoft.com/office/officeart/2005/8/layout/radial1"/>
    <dgm:cxn modelId="{B7AD42DE-FB08-084E-BA80-1BDF463119AE}" type="presOf" srcId="{7C256D18-D4B1-5349-923B-EE09A34DB031}" destId="{24383020-08D0-5645-8063-150607F6818A}" srcOrd="0" destOrd="0" presId="urn:microsoft.com/office/officeart/2005/8/layout/radial1"/>
    <dgm:cxn modelId="{8331570D-4863-C349-AC1D-7F23A4EEF722}" srcId="{FBBE5B1E-B4DC-494B-8D02-FADCBBDE1B2E}" destId="{7C256D18-D4B1-5349-923B-EE09A34DB031}" srcOrd="0" destOrd="0" parTransId="{5DA6E9EA-8A6B-2046-9D16-B4DED32D026C}" sibTransId="{9CCEF90B-A449-6F4E-B8B8-2888119DCAF1}"/>
    <dgm:cxn modelId="{E0447292-33E3-B342-8E0F-CAB38F890C8E}" type="presOf" srcId="{2D6AA194-5E9B-FC49-A7A5-447B75C05DE7}" destId="{EFFAB922-08F1-0A49-9CC0-0C19A771C4DC}" srcOrd="0" destOrd="0" presId="urn:microsoft.com/office/officeart/2005/8/layout/radial1"/>
    <dgm:cxn modelId="{EF267FE5-A4D0-C64E-825F-5BFAA0220749}" type="presOf" srcId="{33B9346D-2F7B-004F-9C33-3EDBFC0D1FED}" destId="{95E12433-05E6-3842-85FA-C7E6026F1D8E}" srcOrd="1" destOrd="0" presId="urn:microsoft.com/office/officeart/2005/8/layout/radial1"/>
    <dgm:cxn modelId="{770F9EF9-C7F0-B14B-8941-25ED89115DE6}" type="presParOf" srcId="{8032972B-5FC7-3343-8904-6E18197D0BA9}" destId="{554BFABE-3AED-BD45-B717-3796C837C71F}" srcOrd="0" destOrd="0" presId="urn:microsoft.com/office/officeart/2005/8/layout/radial1"/>
    <dgm:cxn modelId="{7937C2CF-B30F-BA4C-B31D-83541F148327}" type="presParOf" srcId="{8032972B-5FC7-3343-8904-6E18197D0BA9}" destId="{4FD1F5CE-8070-D340-BB72-89DAC5B6206A}" srcOrd="1" destOrd="0" presId="urn:microsoft.com/office/officeart/2005/8/layout/radial1"/>
    <dgm:cxn modelId="{3C585797-3402-4745-8C8A-C01FEEBCA38E}" type="presParOf" srcId="{4FD1F5CE-8070-D340-BB72-89DAC5B6206A}" destId="{0CD15510-A26D-0A49-BA9B-C309E4D7847F}" srcOrd="0" destOrd="0" presId="urn:microsoft.com/office/officeart/2005/8/layout/radial1"/>
    <dgm:cxn modelId="{31EEE9BB-52AF-F448-979E-ECB6F9390F3D}" type="presParOf" srcId="{8032972B-5FC7-3343-8904-6E18197D0BA9}" destId="{24383020-08D0-5645-8063-150607F6818A}" srcOrd="2" destOrd="0" presId="urn:microsoft.com/office/officeart/2005/8/layout/radial1"/>
    <dgm:cxn modelId="{794F0872-80A6-F94C-9A52-000825B7E516}" type="presParOf" srcId="{8032972B-5FC7-3343-8904-6E18197D0BA9}" destId="{BC6EFFBB-0828-0E43-B2F6-43D8A2B00423}" srcOrd="3" destOrd="0" presId="urn:microsoft.com/office/officeart/2005/8/layout/radial1"/>
    <dgm:cxn modelId="{973D9474-1F5D-A348-8932-261B58FA36D8}" type="presParOf" srcId="{BC6EFFBB-0828-0E43-B2F6-43D8A2B00423}" destId="{5D749238-5710-F245-A339-49E8D95F95A2}" srcOrd="0" destOrd="0" presId="urn:microsoft.com/office/officeart/2005/8/layout/radial1"/>
    <dgm:cxn modelId="{5BEEEF10-0AB6-5D41-9C31-F304C236B42B}" type="presParOf" srcId="{8032972B-5FC7-3343-8904-6E18197D0BA9}" destId="{C2AA28FB-B733-2C41-ABBE-1BFE3891AF6C}" srcOrd="4" destOrd="0" presId="urn:microsoft.com/office/officeart/2005/8/layout/radial1"/>
    <dgm:cxn modelId="{2932861F-7122-FC47-BEFD-299594F82BF0}" type="presParOf" srcId="{8032972B-5FC7-3343-8904-6E18197D0BA9}" destId="{C8EDAA77-A793-F545-A33A-271D225F5A54}" srcOrd="5" destOrd="0" presId="urn:microsoft.com/office/officeart/2005/8/layout/radial1"/>
    <dgm:cxn modelId="{446C9346-A649-034C-A11F-32A2581E8EF4}" type="presParOf" srcId="{C8EDAA77-A793-F545-A33A-271D225F5A54}" destId="{BDAAC183-DAAE-2642-8D2D-DDD1B88CA0C3}" srcOrd="0" destOrd="0" presId="urn:microsoft.com/office/officeart/2005/8/layout/radial1"/>
    <dgm:cxn modelId="{61449AC5-E0B3-6945-B4BC-155302E4D410}" type="presParOf" srcId="{8032972B-5FC7-3343-8904-6E18197D0BA9}" destId="{9998BBD1-590A-5348-B795-AB0D815FE78A}" srcOrd="6" destOrd="0" presId="urn:microsoft.com/office/officeart/2005/8/layout/radial1"/>
    <dgm:cxn modelId="{45EE0FDB-78DB-BD45-885A-0D3DE194AE0F}" type="presParOf" srcId="{8032972B-5FC7-3343-8904-6E18197D0BA9}" destId="{EFFAB922-08F1-0A49-9CC0-0C19A771C4DC}" srcOrd="7" destOrd="0" presId="urn:microsoft.com/office/officeart/2005/8/layout/radial1"/>
    <dgm:cxn modelId="{BC84C0FC-8705-DC45-AB79-52EEAA04AF78}" type="presParOf" srcId="{EFFAB922-08F1-0A49-9CC0-0C19A771C4DC}" destId="{7AED675C-C837-E04D-A45F-3D017047C34C}" srcOrd="0" destOrd="0" presId="urn:microsoft.com/office/officeart/2005/8/layout/radial1"/>
    <dgm:cxn modelId="{6AA75E93-2695-664A-A070-0FABA4D29DC3}" type="presParOf" srcId="{8032972B-5FC7-3343-8904-6E18197D0BA9}" destId="{083E5786-5645-1C4F-9710-259522478A36}" srcOrd="8" destOrd="0" presId="urn:microsoft.com/office/officeart/2005/8/layout/radial1"/>
    <dgm:cxn modelId="{D598F4C4-57F0-0B45-A3E4-C51C5452421D}" type="presParOf" srcId="{8032972B-5FC7-3343-8904-6E18197D0BA9}" destId="{68350241-95D8-5648-82C3-E0232127BCAF}" srcOrd="9" destOrd="0" presId="urn:microsoft.com/office/officeart/2005/8/layout/radial1"/>
    <dgm:cxn modelId="{6B532539-5586-4F48-BB5D-E1937FC77F75}" type="presParOf" srcId="{68350241-95D8-5648-82C3-E0232127BCAF}" destId="{C666A8D5-7704-0647-8B2F-AB7F033E0794}" srcOrd="0" destOrd="0" presId="urn:microsoft.com/office/officeart/2005/8/layout/radial1"/>
    <dgm:cxn modelId="{1DFB1C89-6F32-3947-A169-7C1F5B8E64D6}" type="presParOf" srcId="{8032972B-5FC7-3343-8904-6E18197D0BA9}" destId="{67E64336-864A-644F-BEEF-03F8BC7B74E7}" srcOrd="10" destOrd="0" presId="urn:microsoft.com/office/officeart/2005/8/layout/radial1"/>
    <dgm:cxn modelId="{F2497855-051C-9242-AE66-98A577CC6089}" type="presParOf" srcId="{8032972B-5FC7-3343-8904-6E18197D0BA9}" destId="{DCD6CF3D-80FE-0E49-8303-BCDFB1F50FFA}" srcOrd="11" destOrd="0" presId="urn:microsoft.com/office/officeart/2005/8/layout/radial1"/>
    <dgm:cxn modelId="{5623DD4D-6F76-5C48-92B8-3F1EBAA24846}" type="presParOf" srcId="{DCD6CF3D-80FE-0E49-8303-BCDFB1F50FFA}" destId="{95E12433-05E6-3842-85FA-C7E6026F1D8E}" srcOrd="0" destOrd="0" presId="urn:microsoft.com/office/officeart/2005/8/layout/radial1"/>
    <dgm:cxn modelId="{EC2FB332-8265-7047-8E1F-53E60F139270}" type="presParOf" srcId="{8032972B-5FC7-3343-8904-6E18197D0BA9}" destId="{124E2C05-7CBF-694B-86A3-1F6F27861FCC}" srcOrd="12" destOrd="0" presId="urn:microsoft.com/office/officeart/2005/8/layout/radial1"/>
  </dgm:cxnLst>
  <dgm:bg>
    <a:noFill/>
  </dgm:bg>
  <dgm:whole>
    <a:ln>
      <a:solidFill>
        <a:srgbClr val="BBE0E3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CC15E4-2678-D241-98BF-C929890EEA84}">
      <dsp:nvSpPr>
        <dsp:cNvPr id="0" name=""/>
        <dsp:cNvSpPr/>
      </dsp:nvSpPr>
      <dsp:spPr>
        <a:xfrm>
          <a:off x="3604710" y="1197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Talent Identification</a:t>
          </a:r>
        </a:p>
      </dsp:txBody>
      <dsp:txXfrm>
        <a:off x="3776430" y="172917"/>
        <a:ext cx="829139" cy="829139"/>
      </dsp:txXfrm>
    </dsp:sp>
    <dsp:sp modelId="{0570BBA2-642B-A943-B7A2-A84388D1D12C}">
      <dsp:nvSpPr>
        <dsp:cNvPr id="0" name=""/>
        <dsp:cNvSpPr/>
      </dsp:nvSpPr>
      <dsp:spPr>
        <a:xfrm rot="1542857">
          <a:off x="4820144" y="767483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>
        <a:off x="4824764" y="826390"/>
        <a:ext cx="217711" cy="237447"/>
      </dsp:txXfrm>
    </dsp:sp>
    <dsp:sp modelId="{0B760CA7-CA1C-454D-A609-1117F00FB2AD}">
      <dsp:nvSpPr>
        <dsp:cNvPr id="0" name=""/>
        <dsp:cNvSpPr/>
      </dsp:nvSpPr>
      <dsp:spPr>
        <a:xfrm>
          <a:off x="5189877" y="764574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Courting/Recruitment</a:t>
          </a:r>
        </a:p>
      </dsp:txBody>
      <dsp:txXfrm>
        <a:off x="5361597" y="936294"/>
        <a:ext cx="829139" cy="829139"/>
      </dsp:txXfrm>
    </dsp:sp>
    <dsp:sp modelId="{3812AC17-4C41-6647-9518-2511E499B95D}">
      <dsp:nvSpPr>
        <dsp:cNvPr id="0" name=""/>
        <dsp:cNvSpPr/>
      </dsp:nvSpPr>
      <dsp:spPr>
        <a:xfrm rot="4628571">
          <a:off x="5814452" y="2002055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>
        <a:off x="5850723" y="2035721"/>
        <a:ext cx="217711" cy="237447"/>
      </dsp:txXfrm>
    </dsp:sp>
    <dsp:sp modelId="{F5D3F93F-8681-9B4E-8311-CCB28BAB7F05}">
      <dsp:nvSpPr>
        <dsp:cNvPr id="0" name=""/>
        <dsp:cNvSpPr/>
      </dsp:nvSpPr>
      <dsp:spPr>
        <a:xfrm>
          <a:off x="5581381" y="2479865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In-take/Orientation</a:t>
          </a:r>
        </a:p>
      </dsp:txBody>
      <dsp:txXfrm>
        <a:off x="5753101" y="2651585"/>
        <a:ext cx="829139" cy="829139"/>
      </dsp:txXfrm>
    </dsp:sp>
    <dsp:sp modelId="{459AFEF7-644A-BF4D-A868-86F2FD140CF6}">
      <dsp:nvSpPr>
        <dsp:cNvPr id="0" name=""/>
        <dsp:cNvSpPr/>
      </dsp:nvSpPr>
      <dsp:spPr>
        <a:xfrm rot="7714286">
          <a:off x="5469166" y="3549179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 rot="10800000">
        <a:off x="5544906" y="3591854"/>
        <a:ext cx="217711" cy="237447"/>
      </dsp:txXfrm>
    </dsp:sp>
    <dsp:sp modelId="{946E4758-E825-AC4C-ACB6-3769F8E9E0E4}">
      <dsp:nvSpPr>
        <dsp:cNvPr id="0" name=""/>
        <dsp:cNvSpPr/>
      </dsp:nvSpPr>
      <dsp:spPr>
        <a:xfrm>
          <a:off x="4484411" y="3855422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Training/Stewardship</a:t>
          </a:r>
        </a:p>
      </dsp:txBody>
      <dsp:txXfrm>
        <a:off x="4656131" y="4027142"/>
        <a:ext cx="829139" cy="829139"/>
      </dsp:txXfrm>
    </dsp:sp>
    <dsp:sp modelId="{EF97DB5A-6562-884E-B7FF-20BCF4F565D6}">
      <dsp:nvSpPr>
        <dsp:cNvPr id="0" name=""/>
        <dsp:cNvSpPr/>
      </dsp:nvSpPr>
      <dsp:spPr>
        <a:xfrm rot="10800000">
          <a:off x="4044294" y="4243839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 rot="10800000">
        <a:off x="4137599" y="4322988"/>
        <a:ext cx="217711" cy="237447"/>
      </dsp:txXfrm>
    </dsp:sp>
    <dsp:sp modelId="{F2A13E76-522E-F24B-A3BF-2F50415E9E96}">
      <dsp:nvSpPr>
        <dsp:cNvPr id="0" name=""/>
        <dsp:cNvSpPr/>
      </dsp:nvSpPr>
      <dsp:spPr>
        <a:xfrm>
          <a:off x="2725008" y="3855422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Discipline/Reward</a:t>
          </a:r>
        </a:p>
      </dsp:txBody>
      <dsp:txXfrm>
        <a:off x="2896728" y="4027142"/>
        <a:ext cx="829139" cy="829139"/>
      </dsp:txXfrm>
    </dsp:sp>
    <dsp:sp modelId="{443044E7-6004-C642-A007-974D98FD10E8}">
      <dsp:nvSpPr>
        <dsp:cNvPr id="0" name=""/>
        <dsp:cNvSpPr/>
      </dsp:nvSpPr>
      <dsp:spPr>
        <a:xfrm rot="13885714">
          <a:off x="2612793" y="3562943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 rot="10800000">
        <a:off x="2688533" y="3678566"/>
        <a:ext cx="217711" cy="237447"/>
      </dsp:txXfrm>
    </dsp:sp>
    <dsp:sp modelId="{EE91F162-1B34-0B4D-9E37-802BA34F12B2}">
      <dsp:nvSpPr>
        <dsp:cNvPr id="0" name=""/>
        <dsp:cNvSpPr/>
      </dsp:nvSpPr>
      <dsp:spPr>
        <a:xfrm>
          <a:off x="1628038" y="2479865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Evaluation</a:t>
          </a:r>
        </a:p>
      </dsp:txBody>
      <dsp:txXfrm>
        <a:off x="1799758" y="2651585"/>
        <a:ext cx="829139" cy="829139"/>
      </dsp:txXfrm>
    </dsp:sp>
    <dsp:sp modelId="{6E514180-1795-A942-8F11-79BB5537A90E}">
      <dsp:nvSpPr>
        <dsp:cNvPr id="0" name=""/>
        <dsp:cNvSpPr/>
      </dsp:nvSpPr>
      <dsp:spPr>
        <a:xfrm rot="16971429">
          <a:off x="2252613" y="2019218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>
        <a:off x="2288884" y="2143850"/>
        <a:ext cx="217711" cy="237447"/>
      </dsp:txXfrm>
    </dsp:sp>
    <dsp:sp modelId="{E641D3AF-FE27-BB4C-9426-C649025B4F41}">
      <dsp:nvSpPr>
        <dsp:cNvPr id="0" name=""/>
        <dsp:cNvSpPr/>
      </dsp:nvSpPr>
      <dsp:spPr>
        <a:xfrm>
          <a:off x="2019542" y="764574"/>
          <a:ext cx="1172579" cy="117257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/>
              </a:solidFill>
              <a:latin typeface="+mn-lt"/>
              <a:cs typeface="Arial Narrow"/>
            </a:rPr>
            <a:t>Promotion/Termination</a:t>
          </a:r>
        </a:p>
      </dsp:txBody>
      <dsp:txXfrm>
        <a:off x="2191262" y="936294"/>
        <a:ext cx="829139" cy="829139"/>
      </dsp:txXfrm>
    </dsp:sp>
    <dsp:sp modelId="{08D88BF7-CA8B-1F46-A233-7CEEE0E627FF}">
      <dsp:nvSpPr>
        <dsp:cNvPr id="0" name=""/>
        <dsp:cNvSpPr/>
      </dsp:nvSpPr>
      <dsp:spPr>
        <a:xfrm rot="20057143">
          <a:off x="3234977" y="775122"/>
          <a:ext cx="311016" cy="3957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>
            <a:solidFill>
              <a:schemeClr val="tx1"/>
            </a:solidFill>
            <a:latin typeface="+mn-lt"/>
          </a:endParaRPr>
        </a:p>
      </dsp:txBody>
      <dsp:txXfrm>
        <a:off x="3239597" y="874513"/>
        <a:ext cx="217711" cy="2374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DF125-72C9-DC40-B4CC-44667F715756}">
      <dsp:nvSpPr>
        <dsp:cNvPr id="0" name=""/>
        <dsp:cNvSpPr/>
      </dsp:nvSpPr>
      <dsp:spPr>
        <a:xfrm>
          <a:off x="4379621" y="1427106"/>
          <a:ext cx="2256939" cy="358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988"/>
              </a:lnTo>
              <a:lnTo>
                <a:pt x="2256939" y="243988"/>
              </a:lnTo>
              <a:lnTo>
                <a:pt x="2256939" y="3580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64520D-7C3A-B540-8BD8-BC38342B0F7B}">
      <dsp:nvSpPr>
        <dsp:cNvPr id="0" name=""/>
        <dsp:cNvSpPr/>
      </dsp:nvSpPr>
      <dsp:spPr>
        <a:xfrm>
          <a:off x="4379621" y="1427106"/>
          <a:ext cx="752313" cy="358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988"/>
              </a:lnTo>
              <a:lnTo>
                <a:pt x="752313" y="243988"/>
              </a:lnTo>
              <a:lnTo>
                <a:pt x="752313" y="3580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5A7E2-8345-274F-91A8-CB5B631EB6F9}">
      <dsp:nvSpPr>
        <dsp:cNvPr id="0" name=""/>
        <dsp:cNvSpPr/>
      </dsp:nvSpPr>
      <dsp:spPr>
        <a:xfrm>
          <a:off x="3627307" y="1427106"/>
          <a:ext cx="752313" cy="358032"/>
        </a:xfrm>
        <a:custGeom>
          <a:avLst/>
          <a:gdLst/>
          <a:ahLst/>
          <a:cxnLst/>
          <a:rect l="0" t="0" r="0" b="0"/>
          <a:pathLst>
            <a:path>
              <a:moveTo>
                <a:pt x="752313" y="0"/>
              </a:moveTo>
              <a:lnTo>
                <a:pt x="752313" y="243988"/>
              </a:lnTo>
              <a:lnTo>
                <a:pt x="0" y="243988"/>
              </a:lnTo>
              <a:lnTo>
                <a:pt x="0" y="3580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96E114-C5E6-1340-B08A-FFAD094F7035}">
      <dsp:nvSpPr>
        <dsp:cNvPr id="0" name=""/>
        <dsp:cNvSpPr/>
      </dsp:nvSpPr>
      <dsp:spPr>
        <a:xfrm>
          <a:off x="2122681" y="2566860"/>
          <a:ext cx="1504626" cy="358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988"/>
              </a:lnTo>
              <a:lnTo>
                <a:pt x="1504626" y="243988"/>
              </a:lnTo>
              <a:lnTo>
                <a:pt x="1504626" y="358032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C6A81B-807A-4B4D-8DB4-CE9694DDB7F9}">
      <dsp:nvSpPr>
        <dsp:cNvPr id="0" name=""/>
        <dsp:cNvSpPr/>
      </dsp:nvSpPr>
      <dsp:spPr>
        <a:xfrm>
          <a:off x="2076961" y="2566860"/>
          <a:ext cx="91440" cy="3580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8032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CE381A-BD5A-D54F-8868-7CB8FD1FBED1}">
      <dsp:nvSpPr>
        <dsp:cNvPr id="0" name=""/>
        <dsp:cNvSpPr/>
      </dsp:nvSpPr>
      <dsp:spPr>
        <a:xfrm>
          <a:off x="618055" y="2566860"/>
          <a:ext cx="1504626" cy="358032"/>
        </a:xfrm>
        <a:custGeom>
          <a:avLst/>
          <a:gdLst/>
          <a:ahLst/>
          <a:cxnLst/>
          <a:rect l="0" t="0" r="0" b="0"/>
          <a:pathLst>
            <a:path>
              <a:moveTo>
                <a:pt x="1504626" y="0"/>
              </a:moveTo>
              <a:lnTo>
                <a:pt x="1504626" y="243988"/>
              </a:lnTo>
              <a:lnTo>
                <a:pt x="0" y="243988"/>
              </a:lnTo>
              <a:lnTo>
                <a:pt x="0" y="358032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36E26-A953-BF43-832F-4FEB39C0AE26}">
      <dsp:nvSpPr>
        <dsp:cNvPr id="0" name=""/>
        <dsp:cNvSpPr/>
      </dsp:nvSpPr>
      <dsp:spPr>
        <a:xfrm>
          <a:off x="2122681" y="1427106"/>
          <a:ext cx="2256939" cy="358032"/>
        </a:xfrm>
        <a:custGeom>
          <a:avLst/>
          <a:gdLst/>
          <a:ahLst/>
          <a:cxnLst/>
          <a:rect l="0" t="0" r="0" b="0"/>
          <a:pathLst>
            <a:path>
              <a:moveTo>
                <a:pt x="2256939" y="0"/>
              </a:moveTo>
              <a:lnTo>
                <a:pt x="2256939" y="243988"/>
              </a:lnTo>
              <a:lnTo>
                <a:pt x="0" y="243988"/>
              </a:lnTo>
              <a:lnTo>
                <a:pt x="0" y="3580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B3BCBA-1D53-184D-9ADE-0A11152746AD}">
      <dsp:nvSpPr>
        <dsp:cNvPr id="0" name=""/>
        <dsp:cNvSpPr/>
      </dsp:nvSpPr>
      <dsp:spPr>
        <a:xfrm>
          <a:off x="3764092" y="645384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B6F5C5-4BDD-CD48-812A-D618E200FAD3}">
      <dsp:nvSpPr>
        <dsp:cNvPr id="0" name=""/>
        <dsp:cNvSpPr/>
      </dsp:nvSpPr>
      <dsp:spPr>
        <a:xfrm>
          <a:off x="3900876" y="775329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Headquarters</a:t>
          </a:r>
        </a:p>
      </dsp:txBody>
      <dsp:txXfrm>
        <a:off x="3923772" y="798225"/>
        <a:ext cx="1185265" cy="735929"/>
      </dsp:txXfrm>
    </dsp:sp>
    <dsp:sp modelId="{DD1AEDDF-6621-3E49-BB20-B2DFD27082B4}">
      <dsp:nvSpPr>
        <dsp:cNvPr id="0" name=""/>
        <dsp:cNvSpPr/>
      </dsp:nvSpPr>
      <dsp:spPr>
        <a:xfrm>
          <a:off x="1507152" y="1785139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997E058-3D17-6547-ABCD-7EC66E19F8B6}">
      <dsp:nvSpPr>
        <dsp:cNvPr id="0" name=""/>
        <dsp:cNvSpPr/>
      </dsp:nvSpPr>
      <dsp:spPr>
        <a:xfrm>
          <a:off x="1643936" y="1915084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International Division</a:t>
          </a:r>
        </a:p>
      </dsp:txBody>
      <dsp:txXfrm>
        <a:off x="1666832" y="1937980"/>
        <a:ext cx="1185265" cy="735929"/>
      </dsp:txXfrm>
    </dsp:sp>
    <dsp:sp modelId="{5EA0DAE3-9993-1B4F-8273-0E06DA3DA04B}">
      <dsp:nvSpPr>
        <dsp:cNvPr id="0" name=""/>
        <dsp:cNvSpPr/>
      </dsp:nvSpPr>
      <dsp:spPr>
        <a:xfrm>
          <a:off x="2526" y="2924893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62A65E-958A-F04C-93BE-8F56C3F0FA8B}">
      <dsp:nvSpPr>
        <dsp:cNvPr id="0" name=""/>
        <dsp:cNvSpPr/>
      </dsp:nvSpPr>
      <dsp:spPr>
        <a:xfrm>
          <a:off x="139310" y="3054838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A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(Brazil)</a:t>
          </a:r>
        </a:p>
      </dsp:txBody>
      <dsp:txXfrm>
        <a:off x="162206" y="3077734"/>
        <a:ext cx="1185265" cy="735929"/>
      </dsp:txXfrm>
    </dsp:sp>
    <dsp:sp modelId="{CC1D13F5-9079-BE47-B8FD-C7F91A30FF04}">
      <dsp:nvSpPr>
        <dsp:cNvPr id="0" name=""/>
        <dsp:cNvSpPr/>
      </dsp:nvSpPr>
      <dsp:spPr>
        <a:xfrm>
          <a:off x="1507152" y="2924893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3FD6EB-C58B-DD45-9140-785E32C41528}">
      <dsp:nvSpPr>
        <dsp:cNvPr id="0" name=""/>
        <dsp:cNvSpPr/>
      </dsp:nvSpPr>
      <dsp:spPr>
        <a:xfrm>
          <a:off x="1643936" y="3054838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A (Venezuela)</a:t>
          </a:r>
        </a:p>
      </dsp:txBody>
      <dsp:txXfrm>
        <a:off x="1666832" y="3077734"/>
        <a:ext cx="1185265" cy="735929"/>
      </dsp:txXfrm>
    </dsp:sp>
    <dsp:sp modelId="{60039A9D-91B9-BA4C-A6CE-616A512782CE}">
      <dsp:nvSpPr>
        <dsp:cNvPr id="0" name=""/>
        <dsp:cNvSpPr/>
      </dsp:nvSpPr>
      <dsp:spPr>
        <a:xfrm>
          <a:off x="3011778" y="2924893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39771D-3407-A149-8491-258CFB850C9B}">
      <dsp:nvSpPr>
        <dsp:cNvPr id="0" name=""/>
        <dsp:cNvSpPr/>
      </dsp:nvSpPr>
      <dsp:spPr>
        <a:xfrm>
          <a:off x="3148563" y="3054838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B (Colombia)</a:t>
          </a:r>
        </a:p>
      </dsp:txBody>
      <dsp:txXfrm>
        <a:off x="3171459" y="3077734"/>
        <a:ext cx="1185265" cy="735929"/>
      </dsp:txXfrm>
    </dsp:sp>
    <dsp:sp modelId="{E5A7D965-FCEA-F345-BB2E-57D3CAA6D572}">
      <dsp:nvSpPr>
        <dsp:cNvPr id="0" name=""/>
        <dsp:cNvSpPr/>
      </dsp:nvSpPr>
      <dsp:spPr>
        <a:xfrm>
          <a:off x="3011778" y="1785139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B8CCF8-BCC1-DA48-AF67-D8A404B865A2}">
      <dsp:nvSpPr>
        <dsp:cNvPr id="0" name=""/>
        <dsp:cNvSpPr/>
      </dsp:nvSpPr>
      <dsp:spPr>
        <a:xfrm>
          <a:off x="3148563" y="1915084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A</a:t>
          </a:r>
        </a:p>
      </dsp:txBody>
      <dsp:txXfrm>
        <a:off x="3171459" y="1937980"/>
        <a:ext cx="1185265" cy="735929"/>
      </dsp:txXfrm>
    </dsp:sp>
    <dsp:sp modelId="{E53B12E7-424B-2942-9396-35D844CD3FA2}">
      <dsp:nvSpPr>
        <dsp:cNvPr id="0" name=""/>
        <dsp:cNvSpPr/>
      </dsp:nvSpPr>
      <dsp:spPr>
        <a:xfrm>
          <a:off x="4516405" y="1785139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1A48EC-9E96-774E-9E84-CB749C041339}">
      <dsp:nvSpPr>
        <dsp:cNvPr id="0" name=""/>
        <dsp:cNvSpPr/>
      </dsp:nvSpPr>
      <dsp:spPr>
        <a:xfrm>
          <a:off x="4653189" y="1915084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B</a:t>
          </a:r>
        </a:p>
      </dsp:txBody>
      <dsp:txXfrm>
        <a:off x="4676085" y="1937980"/>
        <a:ext cx="1185265" cy="735929"/>
      </dsp:txXfrm>
    </dsp:sp>
    <dsp:sp modelId="{232EB8FE-7105-8043-A98D-39E254BB569E}">
      <dsp:nvSpPr>
        <dsp:cNvPr id="0" name=""/>
        <dsp:cNvSpPr/>
      </dsp:nvSpPr>
      <dsp:spPr>
        <a:xfrm>
          <a:off x="6021031" y="1785139"/>
          <a:ext cx="1231057" cy="7817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3F2BCB-2CA5-3A4E-946F-13C3987C9DB1}">
      <dsp:nvSpPr>
        <dsp:cNvPr id="0" name=""/>
        <dsp:cNvSpPr/>
      </dsp:nvSpPr>
      <dsp:spPr>
        <a:xfrm>
          <a:off x="6157815" y="1915084"/>
          <a:ext cx="1231057" cy="781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 C</a:t>
          </a:r>
        </a:p>
      </dsp:txBody>
      <dsp:txXfrm>
        <a:off x="6180711" y="1937980"/>
        <a:ext cx="1185265" cy="7359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BB5473-2F13-7546-B360-47774292F02A}">
      <dsp:nvSpPr>
        <dsp:cNvPr id="0" name=""/>
        <dsp:cNvSpPr/>
      </dsp:nvSpPr>
      <dsp:spPr>
        <a:xfrm>
          <a:off x="4944367" y="775911"/>
          <a:ext cx="1489769" cy="354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579"/>
              </a:lnTo>
              <a:lnTo>
                <a:pt x="1489769" y="241579"/>
              </a:lnTo>
              <a:lnTo>
                <a:pt x="1489769" y="354497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5A7E2-8345-274F-91A8-CB5B631EB6F9}">
      <dsp:nvSpPr>
        <dsp:cNvPr id="0" name=""/>
        <dsp:cNvSpPr/>
      </dsp:nvSpPr>
      <dsp:spPr>
        <a:xfrm>
          <a:off x="4898647" y="775911"/>
          <a:ext cx="91440" cy="35449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4497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96E114-C5E6-1340-B08A-FFAD094F7035}">
      <dsp:nvSpPr>
        <dsp:cNvPr id="0" name=""/>
        <dsp:cNvSpPr/>
      </dsp:nvSpPr>
      <dsp:spPr>
        <a:xfrm>
          <a:off x="3454598" y="1904411"/>
          <a:ext cx="1489769" cy="354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579"/>
              </a:lnTo>
              <a:lnTo>
                <a:pt x="1489769" y="241579"/>
              </a:lnTo>
              <a:lnTo>
                <a:pt x="1489769" y="354497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C6A81B-807A-4B4D-8DB4-CE9694DDB7F9}">
      <dsp:nvSpPr>
        <dsp:cNvPr id="0" name=""/>
        <dsp:cNvSpPr/>
      </dsp:nvSpPr>
      <dsp:spPr>
        <a:xfrm>
          <a:off x="3408878" y="1904411"/>
          <a:ext cx="91440" cy="35449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4497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CE381A-BD5A-D54F-8868-7CB8FD1FBED1}">
      <dsp:nvSpPr>
        <dsp:cNvPr id="0" name=""/>
        <dsp:cNvSpPr/>
      </dsp:nvSpPr>
      <dsp:spPr>
        <a:xfrm>
          <a:off x="1964828" y="1904411"/>
          <a:ext cx="1489769" cy="354497"/>
        </a:xfrm>
        <a:custGeom>
          <a:avLst/>
          <a:gdLst/>
          <a:ahLst/>
          <a:cxnLst/>
          <a:rect l="0" t="0" r="0" b="0"/>
          <a:pathLst>
            <a:path>
              <a:moveTo>
                <a:pt x="1489769" y="0"/>
              </a:moveTo>
              <a:lnTo>
                <a:pt x="1489769" y="241579"/>
              </a:lnTo>
              <a:lnTo>
                <a:pt x="0" y="241579"/>
              </a:lnTo>
              <a:lnTo>
                <a:pt x="0" y="354497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36E26-A953-BF43-832F-4FEB39C0AE26}">
      <dsp:nvSpPr>
        <dsp:cNvPr id="0" name=""/>
        <dsp:cNvSpPr/>
      </dsp:nvSpPr>
      <dsp:spPr>
        <a:xfrm>
          <a:off x="3454598" y="775911"/>
          <a:ext cx="1489769" cy="354497"/>
        </a:xfrm>
        <a:custGeom>
          <a:avLst/>
          <a:gdLst/>
          <a:ahLst/>
          <a:cxnLst/>
          <a:rect l="0" t="0" r="0" b="0"/>
          <a:pathLst>
            <a:path>
              <a:moveTo>
                <a:pt x="1489769" y="0"/>
              </a:moveTo>
              <a:lnTo>
                <a:pt x="1489769" y="241579"/>
              </a:lnTo>
              <a:lnTo>
                <a:pt x="0" y="241579"/>
              </a:lnTo>
              <a:lnTo>
                <a:pt x="0" y="354497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B3BCBA-1D53-184D-9ADE-0A11152746AD}">
      <dsp:nvSpPr>
        <dsp:cNvPr id="0" name=""/>
        <dsp:cNvSpPr/>
      </dsp:nvSpPr>
      <dsp:spPr>
        <a:xfrm>
          <a:off x="4334916" y="19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B6F5C5-4BDD-CD48-812A-D618E200FAD3}">
      <dsp:nvSpPr>
        <dsp:cNvPr id="0" name=""/>
        <dsp:cNvSpPr/>
      </dsp:nvSpPr>
      <dsp:spPr>
        <a:xfrm>
          <a:off x="4470350" y="1305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Headquarters</a:t>
          </a:r>
        </a:p>
      </dsp:txBody>
      <dsp:txXfrm>
        <a:off x="4493020" y="153240"/>
        <a:ext cx="1173562" cy="728662"/>
      </dsp:txXfrm>
    </dsp:sp>
    <dsp:sp modelId="{DD1AEDDF-6621-3E49-BB20-B2DFD27082B4}">
      <dsp:nvSpPr>
        <dsp:cNvPr id="0" name=""/>
        <dsp:cNvSpPr/>
      </dsp:nvSpPr>
      <dsp:spPr>
        <a:xfrm>
          <a:off x="2845147" y="11304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997E058-3D17-6547-ABCD-7EC66E19F8B6}">
      <dsp:nvSpPr>
        <dsp:cNvPr id="0" name=""/>
        <dsp:cNvSpPr/>
      </dsp:nvSpPr>
      <dsp:spPr>
        <a:xfrm>
          <a:off x="2980580" y="12590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Europe</a:t>
          </a:r>
        </a:p>
      </dsp:txBody>
      <dsp:txXfrm>
        <a:off x="3003250" y="1281740"/>
        <a:ext cx="1173562" cy="728662"/>
      </dsp:txXfrm>
    </dsp:sp>
    <dsp:sp modelId="{5EA0DAE3-9993-1B4F-8273-0E06DA3DA04B}">
      <dsp:nvSpPr>
        <dsp:cNvPr id="0" name=""/>
        <dsp:cNvSpPr/>
      </dsp:nvSpPr>
      <dsp:spPr>
        <a:xfrm>
          <a:off x="1355377" y="22589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62A65E-958A-F04C-93BE-8F56C3F0FA8B}">
      <dsp:nvSpPr>
        <dsp:cNvPr id="0" name=""/>
        <dsp:cNvSpPr/>
      </dsp:nvSpPr>
      <dsp:spPr>
        <a:xfrm>
          <a:off x="1490811" y="23875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U.K.</a:t>
          </a:r>
        </a:p>
      </dsp:txBody>
      <dsp:txXfrm>
        <a:off x="1513481" y="2410240"/>
        <a:ext cx="1173562" cy="728662"/>
      </dsp:txXfrm>
    </dsp:sp>
    <dsp:sp modelId="{CC1D13F5-9079-BE47-B8FD-C7F91A30FF04}">
      <dsp:nvSpPr>
        <dsp:cNvPr id="0" name=""/>
        <dsp:cNvSpPr/>
      </dsp:nvSpPr>
      <dsp:spPr>
        <a:xfrm>
          <a:off x="2845147" y="22589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3FD6EB-C58B-DD45-9140-785E32C41528}">
      <dsp:nvSpPr>
        <dsp:cNvPr id="0" name=""/>
        <dsp:cNvSpPr/>
      </dsp:nvSpPr>
      <dsp:spPr>
        <a:xfrm>
          <a:off x="2980580" y="23875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Italy</a:t>
          </a:r>
        </a:p>
      </dsp:txBody>
      <dsp:txXfrm>
        <a:off x="3003250" y="2410240"/>
        <a:ext cx="1173562" cy="728662"/>
      </dsp:txXfrm>
    </dsp:sp>
    <dsp:sp modelId="{60039A9D-91B9-BA4C-A6CE-616A512782CE}">
      <dsp:nvSpPr>
        <dsp:cNvPr id="0" name=""/>
        <dsp:cNvSpPr/>
      </dsp:nvSpPr>
      <dsp:spPr>
        <a:xfrm>
          <a:off x="4334916" y="22589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39771D-3407-A149-8491-258CFB850C9B}">
      <dsp:nvSpPr>
        <dsp:cNvPr id="0" name=""/>
        <dsp:cNvSpPr/>
      </dsp:nvSpPr>
      <dsp:spPr>
        <a:xfrm>
          <a:off x="4470350" y="23875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Scandinavia</a:t>
          </a:r>
        </a:p>
      </dsp:txBody>
      <dsp:txXfrm>
        <a:off x="4493020" y="2410240"/>
        <a:ext cx="1173562" cy="728662"/>
      </dsp:txXfrm>
    </dsp:sp>
    <dsp:sp modelId="{E5A7D965-FCEA-F345-BB2E-57D3CAA6D572}">
      <dsp:nvSpPr>
        <dsp:cNvPr id="0" name=""/>
        <dsp:cNvSpPr/>
      </dsp:nvSpPr>
      <dsp:spPr>
        <a:xfrm>
          <a:off x="4334916" y="11304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B8CCF8-BCC1-DA48-AF67-D8A404B865A2}">
      <dsp:nvSpPr>
        <dsp:cNvPr id="0" name=""/>
        <dsp:cNvSpPr/>
      </dsp:nvSpPr>
      <dsp:spPr>
        <a:xfrm>
          <a:off x="4470350" y="12590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North America &amp; Pacific</a:t>
          </a:r>
        </a:p>
      </dsp:txBody>
      <dsp:txXfrm>
        <a:off x="4493020" y="1281740"/>
        <a:ext cx="1173562" cy="728662"/>
      </dsp:txXfrm>
    </dsp:sp>
    <dsp:sp modelId="{0225A0FA-BAD1-0242-AD32-4367C59253E9}">
      <dsp:nvSpPr>
        <dsp:cNvPr id="0" name=""/>
        <dsp:cNvSpPr/>
      </dsp:nvSpPr>
      <dsp:spPr>
        <a:xfrm>
          <a:off x="5824686" y="1130408"/>
          <a:ext cx="1218902" cy="7740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B984B9-03E8-674F-9187-83E72CADDC97}">
      <dsp:nvSpPr>
        <dsp:cNvPr id="0" name=""/>
        <dsp:cNvSpPr/>
      </dsp:nvSpPr>
      <dsp:spPr>
        <a:xfrm>
          <a:off x="5960119" y="1259070"/>
          <a:ext cx="1218902" cy="774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Latin America</a:t>
          </a:r>
        </a:p>
      </dsp:txBody>
      <dsp:txXfrm>
        <a:off x="5982789" y="1281740"/>
        <a:ext cx="1173562" cy="7286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C7DE3-9075-A84D-BF8B-066E7AE629CB}">
      <dsp:nvSpPr>
        <dsp:cNvPr id="0" name=""/>
        <dsp:cNvSpPr/>
      </dsp:nvSpPr>
      <dsp:spPr>
        <a:xfrm>
          <a:off x="5108335" y="741290"/>
          <a:ext cx="1425455" cy="339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150"/>
              </a:lnTo>
              <a:lnTo>
                <a:pt x="1425455" y="231150"/>
              </a:lnTo>
              <a:lnTo>
                <a:pt x="1425455" y="339193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5A7E2-8345-274F-91A8-CB5B631EB6F9}">
      <dsp:nvSpPr>
        <dsp:cNvPr id="0" name=""/>
        <dsp:cNvSpPr/>
      </dsp:nvSpPr>
      <dsp:spPr>
        <a:xfrm>
          <a:off x="5062615" y="741290"/>
          <a:ext cx="91440" cy="3391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9193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96E114-C5E6-1340-B08A-FFAD094F7035}">
      <dsp:nvSpPr>
        <dsp:cNvPr id="0" name=""/>
        <dsp:cNvSpPr/>
      </dsp:nvSpPr>
      <dsp:spPr>
        <a:xfrm>
          <a:off x="3682879" y="1821072"/>
          <a:ext cx="1425455" cy="339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150"/>
              </a:lnTo>
              <a:lnTo>
                <a:pt x="1425455" y="231150"/>
              </a:lnTo>
              <a:lnTo>
                <a:pt x="1425455" y="339193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C6A81B-807A-4B4D-8DB4-CE9694DDB7F9}">
      <dsp:nvSpPr>
        <dsp:cNvPr id="0" name=""/>
        <dsp:cNvSpPr/>
      </dsp:nvSpPr>
      <dsp:spPr>
        <a:xfrm>
          <a:off x="3637159" y="1821072"/>
          <a:ext cx="91440" cy="3391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9193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CE381A-BD5A-D54F-8868-7CB8FD1FBED1}">
      <dsp:nvSpPr>
        <dsp:cNvPr id="0" name=""/>
        <dsp:cNvSpPr/>
      </dsp:nvSpPr>
      <dsp:spPr>
        <a:xfrm>
          <a:off x="2257424" y="1821072"/>
          <a:ext cx="1425455" cy="339193"/>
        </a:xfrm>
        <a:custGeom>
          <a:avLst/>
          <a:gdLst/>
          <a:ahLst/>
          <a:cxnLst/>
          <a:rect l="0" t="0" r="0" b="0"/>
          <a:pathLst>
            <a:path>
              <a:moveTo>
                <a:pt x="1425455" y="0"/>
              </a:moveTo>
              <a:lnTo>
                <a:pt x="1425455" y="231150"/>
              </a:lnTo>
              <a:lnTo>
                <a:pt x="0" y="231150"/>
              </a:lnTo>
              <a:lnTo>
                <a:pt x="0" y="339193"/>
              </a:lnTo>
            </a:path>
          </a:pathLst>
        </a:custGeom>
        <a:noFill/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36E26-A953-BF43-832F-4FEB39C0AE26}">
      <dsp:nvSpPr>
        <dsp:cNvPr id="0" name=""/>
        <dsp:cNvSpPr/>
      </dsp:nvSpPr>
      <dsp:spPr>
        <a:xfrm>
          <a:off x="3682879" y="741290"/>
          <a:ext cx="1425455" cy="339193"/>
        </a:xfrm>
        <a:custGeom>
          <a:avLst/>
          <a:gdLst/>
          <a:ahLst/>
          <a:cxnLst/>
          <a:rect l="0" t="0" r="0" b="0"/>
          <a:pathLst>
            <a:path>
              <a:moveTo>
                <a:pt x="1425455" y="0"/>
              </a:moveTo>
              <a:lnTo>
                <a:pt x="1425455" y="231150"/>
              </a:lnTo>
              <a:lnTo>
                <a:pt x="0" y="231150"/>
              </a:lnTo>
              <a:lnTo>
                <a:pt x="0" y="339193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B3BCBA-1D53-184D-9ADE-0A11152746AD}">
      <dsp:nvSpPr>
        <dsp:cNvPr id="0" name=""/>
        <dsp:cNvSpPr/>
      </dsp:nvSpPr>
      <dsp:spPr>
        <a:xfrm>
          <a:off x="4525194" y="701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B6F5C5-4BDD-CD48-812A-D618E200FAD3}">
      <dsp:nvSpPr>
        <dsp:cNvPr id="0" name=""/>
        <dsp:cNvSpPr/>
      </dsp:nvSpPr>
      <dsp:spPr>
        <a:xfrm>
          <a:off x="4654781" y="123808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Headquarters</a:t>
          </a:r>
        </a:p>
      </dsp:txBody>
      <dsp:txXfrm>
        <a:off x="4676472" y="145499"/>
        <a:ext cx="1122899" cy="697206"/>
      </dsp:txXfrm>
    </dsp:sp>
    <dsp:sp modelId="{DD1AEDDF-6621-3E49-BB20-B2DFD27082B4}">
      <dsp:nvSpPr>
        <dsp:cNvPr id="0" name=""/>
        <dsp:cNvSpPr/>
      </dsp:nvSpPr>
      <dsp:spPr>
        <a:xfrm>
          <a:off x="3099739" y="1080483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997E058-3D17-6547-ABCD-7EC66E19F8B6}">
      <dsp:nvSpPr>
        <dsp:cNvPr id="0" name=""/>
        <dsp:cNvSpPr/>
      </dsp:nvSpPr>
      <dsp:spPr>
        <a:xfrm>
          <a:off x="3229325" y="1203591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A</a:t>
          </a:r>
        </a:p>
      </dsp:txBody>
      <dsp:txXfrm>
        <a:off x="3251016" y="1225282"/>
        <a:ext cx="1122899" cy="697206"/>
      </dsp:txXfrm>
    </dsp:sp>
    <dsp:sp modelId="{5EA0DAE3-9993-1B4F-8273-0E06DA3DA04B}">
      <dsp:nvSpPr>
        <dsp:cNvPr id="0" name=""/>
        <dsp:cNvSpPr/>
      </dsp:nvSpPr>
      <dsp:spPr>
        <a:xfrm>
          <a:off x="1674283" y="2160266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62A65E-958A-F04C-93BE-8F56C3F0FA8B}">
      <dsp:nvSpPr>
        <dsp:cNvPr id="0" name=""/>
        <dsp:cNvSpPr/>
      </dsp:nvSpPr>
      <dsp:spPr>
        <a:xfrm>
          <a:off x="1803870" y="2283373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A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U.K.</a:t>
          </a:r>
        </a:p>
      </dsp:txBody>
      <dsp:txXfrm>
        <a:off x="1825561" y="2305064"/>
        <a:ext cx="1122899" cy="697206"/>
      </dsp:txXfrm>
    </dsp:sp>
    <dsp:sp modelId="{CC1D13F5-9079-BE47-B8FD-C7F91A30FF04}">
      <dsp:nvSpPr>
        <dsp:cNvPr id="0" name=""/>
        <dsp:cNvSpPr/>
      </dsp:nvSpPr>
      <dsp:spPr>
        <a:xfrm>
          <a:off x="3099739" y="2160266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3FD6EB-C58B-DD45-9140-785E32C41528}">
      <dsp:nvSpPr>
        <dsp:cNvPr id="0" name=""/>
        <dsp:cNvSpPr/>
      </dsp:nvSpPr>
      <dsp:spPr>
        <a:xfrm>
          <a:off x="3229325" y="2283373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A Venezuela</a:t>
          </a:r>
        </a:p>
      </dsp:txBody>
      <dsp:txXfrm>
        <a:off x="3251016" y="2305064"/>
        <a:ext cx="1122899" cy="697206"/>
      </dsp:txXfrm>
    </dsp:sp>
    <dsp:sp modelId="{60039A9D-91B9-BA4C-A6CE-616A512782CE}">
      <dsp:nvSpPr>
        <dsp:cNvPr id="0" name=""/>
        <dsp:cNvSpPr/>
      </dsp:nvSpPr>
      <dsp:spPr>
        <a:xfrm>
          <a:off x="4525194" y="2160266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39771D-3407-A149-8491-258CFB850C9B}">
      <dsp:nvSpPr>
        <dsp:cNvPr id="0" name=""/>
        <dsp:cNvSpPr/>
      </dsp:nvSpPr>
      <dsp:spPr>
        <a:xfrm>
          <a:off x="4654781" y="2283373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A China</a:t>
          </a:r>
        </a:p>
      </dsp:txBody>
      <dsp:txXfrm>
        <a:off x="4676472" y="2305064"/>
        <a:ext cx="1122899" cy="697206"/>
      </dsp:txXfrm>
    </dsp:sp>
    <dsp:sp modelId="{E5A7D965-FCEA-F345-BB2E-57D3CAA6D572}">
      <dsp:nvSpPr>
        <dsp:cNvPr id="0" name=""/>
        <dsp:cNvSpPr/>
      </dsp:nvSpPr>
      <dsp:spPr>
        <a:xfrm>
          <a:off x="4525194" y="1080483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B8CCF8-BCC1-DA48-AF67-D8A404B865A2}">
      <dsp:nvSpPr>
        <dsp:cNvPr id="0" name=""/>
        <dsp:cNvSpPr/>
      </dsp:nvSpPr>
      <dsp:spPr>
        <a:xfrm>
          <a:off x="4654781" y="1203591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B</a:t>
          </a:r>
        </a:p>
      </dsp:txBody>
      <dsp:txXfrm>
        <a:off x="4676472" y="1225282"/>
        <a:ext cx="1122899" cy="697206"/>
      </dsp:txXfrm>
    </dsp:sp>
    <dsp:sp modelId="{6D6AEDED-111B-3C4E-B266-2A6D73759D62}">
      <dsp:nvSpPr>
        <dsp:cNvPr id="0" name=""/>
        <dsp:cNvSpPr/>
      </dsp:nvSpPr>
      <dsp:spPr>
        <a:xfrm>
          <a:off x="5950649" y="1080483"/>
          <a:ext cx="1166281" cy="740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B55EC0F-47D2-3943-9380-835E9FF293B0}">
      <dsp:nvSpPr>
        <dsp:cNvPr id="0" name=""/>
        <dsp:cNvSpPr/>
      </dsp:nvSpPr>
      <dsp:spPr>
        <a:xfrm>
          <a:off x="6080236" y="1203591"/>
          <a:ext cx="1166281" cy="740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 C</a:t>
          </a:r>
        </a:p>
      </dsp:txBody>
      <dsp:txXfrm>
        <a:off x="6101927" y="1225282"/>
        <a:ext cx="1122899" cy="6972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4BFABE-3AED-BD45-B717-3796C837C71F}">
      <dsp:nvSpPr>
        <dsp:cNvPr id="0" name=""/>
        <dsp:cNvSpPr/>
      </dsp:nvSpPr>
      <dsp:spPr>
        <a:xfrm>
          <a:off x="3200400" y="1523996"/>
          <a:ext cx="1600198" cy="1524007"/>
        </a:xfrm>
        <a:prstGeom prst="ellipse">
          <a:avLst/>
        </a:prstGeom>
        <a:solidFill>
          <a:srgbClr val="FF66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Coordinates Strategic Objectives</a:t>
          </a:r>
        </a:p>
      </dsp:txBody>
      <dsp:txXfrm>
        <a:off x="3434744" y="1747182"/>
        <a:ext cx="1131510" cy="1077635"/>
      </dsp:txXfrm>
    </dsp:sp>
    <dsp:sp modelId="{4FD1F5CE-8070-D340-BB72-89DAC5B6206A}">
      <dsp:nvSpPr>
        <dsp:cNvPr id="0" name=""/>
        <dsp:cNvSpPr/>
      </dsp:nvSpPr>
      <dsp:spPr>
        <a:xfrm rot="16200000">
          <a:off x="3848101" y="1357426"/>
          <a:ext cx="304797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304797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3992880" y="1363977"/>
        <a:ext cx="15239" cy="15239"/>
      </dsp:txXfrm>
    </dsp:sp>
    <dsp:sp modelId="{24383020-08D0-5645-8063-150607F6818A}">
      <dsp:nvSpPr>
        <dsp:cNvPr id="0" name=""/>
        <dsp:cNvSpPr/>
      </dsp:nvSpPr>
      <dsp:spPr>
        <a:xfrm>
          <a:off x="3276598" y="74016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3488624" y="241724"/>
        <a:ext cx="1023751" cy="809765"/>
      </dsp:txXfrm>
    </dsp:sp>
    <dsp:sp modelId="{BC6EFFBB-0828-0E43-B2F6-43D8A2B00423}">
      <dsp:nvSpPr>
        <dsp:cNvPr id="0" name=""/>
        <dsp:cNvSpPr/>
      </dsp:nvSpPr>
      <dsp:spPr>
        <a:xfrm rot="19800000">
          <a:off x="4576044" y="1471312"/>
          <a:ext cx="1621983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1621983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5346486" y="1444933"/>
        <a:ext cx="81099" cy="81099"/>
      </dsp:txXfrm>
    </dsp:sp>
    <dsp:sp modelId="{C2AA28FB-B733-2C41-ABBE-1BFE3891AF6C}">
      <dsp:nvSpPr>
        <dsp:cNvPr id="0" name=""/>
        <dsp:cNvSpPr/>
      </dsp:nvSpPr>
      <dsp:spPr>
        <a:xfrm>
          <a:off x="5950182" y="169814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6162208" y="337522"/>
        <a:ext cx="1023751" cy="809765"/>
      </dsp:txXfrm>
    </dsp:sp>
    <dsp:sp modelId="{C8EDAA77-A793-F545-A33A-271D225F5A54}">
      <dsp:nvSpPr>
        <dsp:cNvPr id="0" name=""/>
        <dsp:cNvSpPr/>
      </dsp:nvSpPr>
      <dsp:spPr>
        <a:xfrm rot="1800000">
          <a:off x="4576044" y="3072346"/>
          <a:ext cx="1621983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1621983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5346486" y="3045967"/>
        <a:ext cx="81099" cy="81099"/>
      </dsp:txXfrm>
    </dsp:sp>
    <dsp:sp modelId="{9998BBD1-590A-5348-B795-AB0D815FE78A}">
      <dsp:nvSpPr>
        <dsp:cNvPr id="0" name=""/>
        <dsp:cNvSpPr/>
      </dsp:nvSpPr>
      <dsp:spPr>
        <a:xfrm>
          <a:off x="5950182" y="3257003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6162208" y="3424711"/>
        <a:ext cx="1023751" cy="809765"/>
      </dsp:txXfrm>
    </dsp:sp>
    <dsp:sp modelId="{EFFAB922-08F1-0A49-9CC0-0C19A771C4DC}">
      <dsp:nvSpPr>
        <dsp:cNvPr id="0" name=""/>
        <dsp:cNvSpPr/>
      </dsp:nvSpPr>
      <dsp:spPr>
        <a:xfrm rot="5400000">
          <a:off x="3811092" y="3223240"/>
          <a:ext cx="378814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378814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3991029" y="3227940"/>
        <a:ext cx="18940" cy="18940"/>
      </dsp:txXfrm>
    </dsp:sp>
    <dsp:sp modelId="{083E5786-5645-1C4F-9710-259522478A36}">
      <dsp:nvSpPr>
        <dsp:cNvPr id="0" name=""/>
        <dsp:cNvSpPr/>
      </dsp:nvSpPr>
      <dsp:spPr>
        <a:xfrm>
          <a:off x="3276598" y="3426818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3488624" y="3594526"/>
        <a:ext cx="1023751" cy="809765"/>
      </dsp:txXfrm>
    </dsp:sp>
    <dsp:sp modelId="{68350241-95D8-5648-82C3-E0232127BCAF}">
      <dsp:nvSpPr>
        <dsp:cNvPr id="0" name=""/>
        <dsp:cNvSpPr/>
      </dsp:nvSpPr>
      <dsp:spPr>
        <a:xfrm rot="8905266">
          <a:off x="1781413" y="3122458"/>
          <a:ext cx="1670534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1670534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 rot="10800000">
        <a:off x="2574916" y="3094865"/>
        <a:ext cx="83526" cy="83526"/>
      </dsp:txXfrm>
    </dsp:sp>
    <dsp:sp modelId="{67E64336-864A-644F-BEEF-03F8BC7B74E7}">
      <dsp:nvSpPr>
        <dsp:cNvPr id="0" name=""/>
        <dsp:cNvSpPr/>
      </dsp:nvSpPr>
      <dsp:spPr>
        <a:xfrm>
          <a:off x="609605" y="3352800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821631" y="3520508"/>
        <a:ext cx="1023751" cy="809765"/>
      </dsp:txXfrm>
    </dsp:sp>
    <dsp:sp modelId="{DCD6CF3D-80FE-0E49-8303-BCDFB1F50FFA}">
      <dsp:nvSpPr>
        <dsp:cNvPr id="0" name=""/>
        <dsp:cNvSpPr/>
      </dsp:nvSpPr>
      <dsp:spPr>
        <a:xfrm rot="12600000">
          <a:off x="1802972" y="1471312"/>
          <a:ext cx="1621983" cy="28341"/>
        </a:xfrm>
        <a:custGeom>
          <a:avLst/>
          <a:gdLst/>
          <a:ahLst/>
          <a:cxnLst/>
          <a:rect l="0" t="0" r="0" b="0"/>
          <a:pathLst>
            <a:path>
              <a:moveTo>
                <a:pt x="0" y="14170"/>
              </a:moveTo>
              <a:lnTo>
                <a:pt x="1621983" y="14170"/>
              </a:lnTo>
            </a:path>
          </a:pathLst>
        </a:custGeom>
        <a:noFill/>
        <a:ln w="63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 rot="10800000">
        <a:off x="2573414" y="1444933"/>
        <a:ext cx="81099" cy="81099"/>
      </dsp:txXfrm>
    </dsp:sp>
    <dsp:sp modelId="{124E2C05-7CBF-694B-86A3-1F6F27861FCC}">
      <dsp:nvSpPr>
        <dsp:cNvPr id="0" name=""/>
        <dsp:cNvSpPr/>
      </dsp:nvSpPr>
      <dsp:spPr>
        <a:xfrm>
          <a:off x="603014" y="169814"/>
          <a:ext cx="1447803" cy="114518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Decision Making units</a:t>
          </a:r>
        </a:p>
      </dsp:txBody>
      <dsp:txXfrm>
        <a:off x="815040" y="337522"/>
        <a:ext cx="1023751" cy="809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BFEFA-5BDF-451E-B26F-70A88595B553}" type="datetimeFigureOut">
              <a:rPr lang="en-CA" smtClean="0"/>
              <a:t>2017-03-28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FAE1F-944A-4662-B960-E4AA4E5D057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9001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  <a:cs typeface="ＭＳ Ｐゴシック" charset="0"/>
              </a:defRPr>
            </a:lvl1pPr>
            <a:lvl2pPr marL="727868" indent="-27994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2pPr>
            <a:lvl3pPr marL="1119797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3pPr>
            <a:lvl4pPr marL="1567716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4pPr>
            <a:lvl5pPr marL="2015635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5pPr>
            <a:lvl6pPr marL="2463554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6pPr>
            <a:lvl7pPr marL="2911472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7pPr>
            <a:lvl8pPr marL="3359391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8pPr>
            <a:lvl9pPr marL="3807310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9pPr>
          </a:lstStyle>
          <a:p>
            <a:fld id="{44F8FA5C-C327-494D-90A4-C7EDA30D16DE}" type="slidenum">
              <a:rPr lang="en-US" sz="1200" b="0">
                <a:latin typeface="Arial" charset="0"/>
              </a:rPr>
              <a:pPr/>
              <a:t>2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75038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  <a:cs typeface="ＭＳ Ｐゴシック" charset="0"/>
              </a:defRPr>
            </a:lvl1pPr>
            <a:lvl2pPr marL="727868" indent="-27994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2pPr>
            <a:lvl3pPr marL="1119797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3pPr>
            <a:lvl4pPr marL="1567716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4pPr>
            <a:lvl5pPr marL="2015635" indent="-223959" defTabSz="912946"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5pPr>
            <a:lvl6pPr marL="2463554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6pPr>
            <a:lvl7pPr marL="2911472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7pPr>
            <a:lvl8pPr marL="3359391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8pPr>
            <a:lvl9pPr marL="3807310" indent="-223959" defTabSz="912946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ＭＳ Ｐゴシック" charset="0"/>
              </a:defRPr>
            </a:lvl9pPr>
          </a:lstStyle>
          <a:p>
            <a:fld id="{FB1000DE-2F80-C84F-B055-8AAEF1CD644F}" type="slidenum">
              <a:rPr lang="en-US" sz="1200" b="0">
                <a:latin typeface="Arial" charset="0"/>
              </a:rPr>
              <a:pPr/>
              <a:t>3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23709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27868" indent="-27994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19797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567716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15635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463554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11472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359391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07310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fld id="{A30D9431-A39A-484A-82A9-4567E38C9529}" type="slidenum">
              <a:rPr lang="en-US" sz="1200" b="0">
                <a:latin typeface="Arial" charset="0"/>
              </a:rPr>
              <a:pPr/>
              <a:t>4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22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862" indent="-285716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2865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011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156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303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449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8594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5741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454DE7A5-B328-C147-B6CB-E9BC0828C296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970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862" indent="-285716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2865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011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156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303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449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8594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5741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1E995671-0771-6840-8949-467FED2E2578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510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27868" indent="-27994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19797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567716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15635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463554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11472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359391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07310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fld id="{6954ED75-93C2-704E-A9EB-C26A08F39B41}" type="slidenum">
              <a:rPr lang="en-US" sz="1200" b="0">
                <a:latin typeface="Arial" charset="0"/>
              </a:rPr>
              <a:pPr/>
              <a:t>9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019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27868" indent="-27994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19797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567716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15635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463554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11472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359391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07310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fld id="{7E0B6052-84F1-C74A-ABBA-D30BD4A967FB}" type="slidenum">
              <a:rPr lang="en-US" sz="1200" b="0">
                <a:latin typeface="Arial" charset="0"/>
              </a:rPr>
              <a:pPr/>
              <a:t>10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391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27868" indent="-27994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19797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567716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15635" indent="-223959" defTabSz="914501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463554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11472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359391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07310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fld id="{F37FC27E-8383-A64A-B303-76C89999DA52}" type="slidenum">
              <a:rPr lang="en-US" sz="1200" b="0">
                <a:latin typeface="Arial" charset="0"/>
              </a:rPr>
              <a:pPr/>
              <a:t>11</a:t>
            </a:fld>
            <a:endParaRPr lang="en-US" sz="1200" b="0" dirty="0">
              <a:latin typeface="Arial" charset="0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CA" dirty="0"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56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862" indent="-285716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2865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011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156" indent="-228573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303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449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8594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5741" indent="-22857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DB08F99A-0052-734C-8104-39A5ECD578EA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5102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F422F2-0A95-45B0-8A59-62CA44B33E08}" type="slidenum">
              <a: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878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61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57238" indent="-288925" defTabSz="9461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63638" indent="-231775" defTabSz="9461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30363" indent="-231775" defTabSz="9461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97088" indent="-231775" defTabSz="9461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54288" indent="-231775" defTabSz="9461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11488" indent="-231775" defTabSz="9461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68688" indent="-231775" defTabSz="9461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25888" indent="-231775" defTabSz="9461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4615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2463A0-95B2-495A-9F83-B237DAEBB88B}" type="slidenum">
              <a:rPr kumimoji="0" lang="en-US" altLang="en-US" sz="1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pPr marL="0" marR="0" lvl="0" indent="0" defTabSz="946150" eaLnBrk="0" fontAlgn="auto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267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860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5AB399-EEAE-4018-9320-25EF0540D649}" type="slidenum">
              <a: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503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4D6D-532F-4605-9108-639EF846F5FE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9DBBC-BA14-453D-81FD-A32F38F69B4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78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8AC64-60CD-4334-A3CB-B9C67EDF3348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392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5E00-CE2C-4456-98C1-F73515C46358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651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12CAE-A97C-4DC0-BBF4-9685190DD72C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606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2608-06DA-42EF-9129-CF5670E2D905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2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AFF13-C7E4-4E83-95E1-C6BC63E56963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8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FFB3-49B1-4E46-A8A5-23CEB09F53F1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64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05E1F-3D02-43C0-87E0-9B92C342928D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48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3D2C-8F33-4FA7-AC28-43121B73199E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40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AE4EC-F88C-458D-BB55-AF021D378B66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029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DF48C-943B-4A97-A624-86FC35495FFE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773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53591-BFA8-4E75-BD4A-BF94CA752250}" type="datetime1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ADM 3318  International Business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062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mSUHGm9i2g" TargetMode="External"/><Relationship Id="rId2" Type="http://schemas.openxmlformats.org/officeDocument/2006/relationships/hyperlink" Target="http://www.transparency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C-eYHvZ5dZc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60903" y="3772140"/>
            <a:ext cx="9144000" cy="1110957"/>
          </a:xfrm>
        </p:spPr>
        <p:txBody>
          <a:bodyPr/>
          <a:lstStyle/>
          <a:p>
            <a:r>
              <a:rPr lang="en-CA" dirty="0"/>
              <a:t>International Business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95371" y="4956249"/>
            <a:ext cx="9144000" cy="754025"/>
          </a:xfrm>
        </p:spPr>
        <p:txBody>
          <a:bodyPr/>
          <a:lstStyle/>
          <a:p>
            <a:r>
              <a:rPr lang="en-CA" dirty="0"/>
              <a:t>ADM 3318 Section N Winter 2017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81689" y="6325050"/>
            <a:ext cx="4438855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705" y="464234"/>
            <a:ext cx="8058953" cy="345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25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7630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CA" dirty="0">
                <a:cs typeface="Courier New" charset="0"/>
              </a:rPr>
              <a:t>International Business Types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070" y="1524000"/>
            <a:ext cx="10993583" cy="498244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400" b="1" dirty="0">
                <a:ea typeface="MS PGothic" charset="0"/>
              </a:rPr>
              <a:t>International</a:t>
            </a:r>
            <a:r>
              <a:rPr lang="en-CA" sz="2400" dirty="0">
                <a:ea typeface="MS PGothic" charset="0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Facilitates the transfer of skills and know-how from the parent company to international units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Provide differentiated product offerings in new markets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Address a gaps in new markets by leverage core competencies 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Centralize product development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Decentralize manufacturing/production</a:t>
            </a:r>
            <a:endParaRPr lang="en-CA" sz="2400" b="1" dirty="0">
              <a:cs typeface="MS PGothic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sz="2400" b="1" dirty="0">
                <a:cs typeface="MS PGothic" charset="0"/>
              </a:rPr>
              <a:t>Multi-domestic</a:t>
            </a:r>
            <a:r>
              <a:rPr lang="en-CA" sz="2400" dirty="0">
                <a:cs typeface="MS PGothic" charset="0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Maximize local responsiveness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Reduced need for central support to manage local activities. 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Greater sensitivity to local preferences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MS PGothic" charset="0"/>
                <a:cs typeface="Courier New" charset="0"/>
              </a:rPr>
              <a:t>Decentralize product development and marketing</a:t>
            </a:r>
          </a:p>
          <a:p>
            <a:pPr lvl="1" eaLnBrk="1" hangingPunct="1">
              <a:lnSpc>
                <a:spcPct val="90000"/>
              </a:lnSpc>
            </a:pPr>
            <a:endParaRPr lang="en-CA" b="1" dirty="0">
              <a:ea typeface="MS PGothic" charset="0"/>
              <a:cs typeface="Courier New" charset="0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020453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7630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CA" dirty="0">
                <a:cs typeface="Courier New" charset="0"/>
              </a:rPr>
              <a:t>International Business Types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399" y="1598612"/>
            <a:ext cx="10654145" cy="4495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400" b="1" dirty="0">
                <a:cs typeface="Courier New" charset="0"/>
              </a:rPr>
              <a:t>Global </a:t>
            </a:r>
            <a:endParaRPr lang="en-CA" sz="2400" dirty="0">
              <a:cs typeface="Courier New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ＭＳ Ｐゴシック" charset="0"/>
              </a:rPr>
              <a:t>Configures and coordinates value activities to make low-cost, high-quality products with world wide appeal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ＭＳ Ｐゴシック" charset="0"/>
              </a:rPr>
              <a:t>Limited production locations (clusters)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ＭＳ Ｐゴシック" charset="0"/>
              </a:rPr>
              <a:t>Leverage the experience curve</a:t>
            </a:r>
          </a:p>
          <a:p>
            <a:pPr lvl="1" eaLnBrk="1" hangingPunct="1">
              <a:lnSpc>
                <a:spcPct val="90000"/>
              </a:lnSpc>
            </a:pPr>
            <a:endParaRPr lang="en-CA" dirty="0">
              <a:ea typeface="ＭＳ Ｐゴシック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sz="2400" b="1" dirty="0">
                <a:cs typeface="Courier New" charset="0"/>
              </a:rPr>
              <a:t>Transnational</a:t>
            </a:r>
            <a:r>
              <a:rPr lang="en-CA" sz="2400" dirty="0">
                <a:cs typeface="Courier New" charset="0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>
                <a:ea typeface="ＭＳ Ｐゴシック" charset="0"/>
                <a:cs typeface="ＭＳ Ｐゴシック" charset="0"/>
              </a:rPr>
              <a:t>Supports efficiency, compels effectiveness and leverages learning that drives innovation to  serve global and local markets</a:t>
            </a:r>
          </a:p>
          <a:p>
            <a:pPr lvl="1" eaLnBrk="1" hangingPunct="1">
              <a:lnSpc>
                <a:spcPct val="90000"/>
              </a:lnSpc>
            </a:pPr>
            <a:endParaRPr lang="en-CA" b="1" dirty="0"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374711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CA" dirty="0">
                <a:ea typeface="MS PGothic" charset="0"/>
                <a:cs typeface="Courier New" charset="0"/>
              </a:rPr>
              <a:t>Organizational Structure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459180"/>
            <a:ext cx="10716491" cy="13646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400" dirty="0">
                <a:ea typeface="MS PGothic" charset="0"/>
                <a:cs typeface="Courier New" charset="0"/>
              </a:rPr>
              <a:t>How a corporation assigns responsibilities, authority and activities to separate units</a:t>
            </a:r>
          </a:p>
          <a:p>
            <a:pPr eaLnBrk="1" hangingPunct="1">
              <a:lnSpc>
                <a:spcPct val="90000"/>
              </a:lnSpc>
            </a:pPr>
            <a:r>
              <a:rPr lang="en-CA" sz="2400" dirty="0">
                <a:ea typeface="MS PGothic" charset="0"/>
                <a:cs typeface="Courier New" charset="0"/>
              </a:rPr>
              <a:t>Delineation of the corporate values that drive activities between separate units</a:t>
            </a:r>
          </a:p>
          <a:p>
            <a:pPr eaLnBrk="1" hangingPunct="1">
              <a:lnSpc>
                <a:spcPct val="90000"/>
              </a:lnSpc>
            </a:pPr>
            <a:r>
              <a:rPr lang="en-CA" sz="2400" dirty="0">
                <a:ea typeface="MS PGothic" charset="0"/>
                <a:cs typeface="Courier New" charset="0"/>
              </a:rPr>
              <a:t>Silo Effects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518028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1143000"/>
          </a:xfrm>
        </p:spPr>
        <p:txBody>
          <a:bodyPr/>
          <a:lstStyle/>
          <a:p>
            <a:pPr algn="ctr"/>
            <a:r>
              <a:rPr lang="en-US" dirty="0"/>
              <a:t>Generic HR Cycle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EA903-FF59-4E39-B896-5DBC2ECD927F}" type="slidenum">
              <a:rPr lang="en-CA" smtClean="0"/>
              <a:pPr/>
              <a:t>5</a:t>
            </a:fld>
            <a:endParaRPr lang="en-CA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51359976"/>
              </p:ext>
            </p:extLst>
          </p:nvPr>
        </p:nvGraphicFramePr>
        <p:xfrm>
          <a:off x="1981200" y="1219200"/>
          <a:ext cx="8382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034456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6472"/>
            <a:ext cx="8229600" cy="845127"/>
          </a:xfrm>
        </p:spPr>
        <p:txBody>
          <a:bodyPr/>
          <a:lstStyle/>
          <a:p>
            <a:pPr algn="ctr"/>
            <a:r>
              <a:rPr lang="en-US" dirty="0"/>
              <a:t>Staffing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872" y="1985240"/>
            <a:ext cx="8229600" cy="4343400"/>
          </a:xfrm>
        </p:spPr>
        <p:txBody>
          <a:bodyPr/>
          <a:lstStyle/>
          <a:p>
            <a:r>
              <a:rPr lang="en-US" sz="2400" dirty="0"/>
              <a:t>Ethnocentric – Key management positions are filled by parent-country nationals</a:t>
            </a:r>
          </a:p>
          <a:p>
            <a:endParaRPr lang="en-US" sz="2400" dirty="0"/>
          </a:p>
          <a:p>
            <a:r>
              <a:rPr lang="en-US" sz="2400" dirty="0"/>
              <a:t>Polycentric – Host country nationals are recruited to manage subsidiaries in their own country</a:t>
            </a:r>
          </a:p>
          <a:p>
            <a:endParaRPr lang="en-US" sz="2400" dirty="0"/>
          </a:p>
          <a:p>
            <a:r>
              <a:rPr lang="en-US" sz="2400" dirty="0"/>
              <a:t>Geocentric – Nationality is not a consideration when identifying the best hire for key positions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113487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048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ea typeface="MS PGothic" charset="0"/>
                <a:cs typeface="Courier New" charset="0"/>
              </a:rPr>
              <a:t>Tensions of Org Design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727705"/>
            <a:ext cx="11049000" cy="4049641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2400" b="1" dirty="0">
                <a:ea typeface="MS PGothic" charset="0"/>
                <a:cs typeface="Courier New" charset="0"/>
              </a:rPr>
              <a:t>Strategy  vs Structure</a:t>
            </a:r>
            <a:r>
              <a:rPr lang="en-US" sz="2400" dirty="0">
                <a:ea typeface="MS PGothic" charset="0"/>
                <a:cs typeface="Courier New" charset="0"/>
              </a:rPr>
              <a:t> – While it is clear that an organization’s design should reflect its business strategy (rigid bureaucracy), resources must also be configured in a way that facilitates learning and responsiveness to changing circumstances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ea typeface="MS PGothic" charset="0"/>
                <a:cs typeface="Courier New" charset="0"/>
              </a:rPr>
              <a:t>Accountability vs Adaptability</a:t>
            </a:r>
            <a:r>
              <a:rPr lang="en-US" sz="2400" dirty="0">
                <a:ea typeface="MS PGothic" charset="0"/>
                <a:cs typeface="Courier New" charset="0"/>
              </a:rPr>
              <a:t> – Decentralized accountability allows lower-level managers to make more operational decisions but does not leave room for failed experiments (pre-requisite for innovation &amp; market responsiveness)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ea typeface="MS PGothic" charset="0"/>
                <a:cs typeface="Courier New" charset="0"/>
              </a:rPr>
              <a:t>Ladders vs Rings</a:t>
            </a:r>
            <a:r>
              <a:rPr lang="en-US" sz="2400" dirty="0">
                <a:ea typeface="MS PGothic" charset="0"/>
                <a:cs typeface="Courier New" charset="0"/>
              </a:rPr>
              <a:t> – Organizational silos are effective for moving information up and down; however work flows often must be coordinated across the hierarchy (Vertical v. Horizontal differentiation)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ea typeface="MS PGothic" charset="0"/>
                <a:cs typeface="Courier New" charset="0"/>
              </a:rPr>
              <a:t>Self-Interest vs Mission</a:t>
            </a:r>
            <a:r>
              <a:rPr lang="en-US" sz="2400" dirty="0">
                <a:ea typeface="MS PGothic" charset="0"/>
                <a:cs typeface="Courier New" charset="0"/>
              </a:rPr>
              <a:t> – Organizations attempt to find a way to assign decision authority based on performance measurements &amp;  compensation programs that incentivize the individual to increase stakeholder value (Principal/Agent Problem)</a:t>
            </a:r>
            <a:endParaRPr lang="en-US" sz="2400" b="1" dirty="0">
              <a:ea typeface="MS PGothic" charset="0"/>
              <a:cs typeface="Courier New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sz="2400" dirty="0">
              <a:ea typeface="MS PGothic" charset="0"/>
              <a:cs typeface="Courier New" charset="0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864102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048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ea typeface="MS PGothic" charset="0"/>
                <a:cs typeface="Courier New" charset="0"/>
              </a:rPr>
              <a:t>Levers of Org Design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991" y="1766455"/>
            <a:ext cx="10952018" cy="432954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en-US" sz="2400" b="1" dirty="0"/>
              <a:t>The ultimate goal </a:t>
            </a:r>
            <a:r>
              <a:rPr lang="en-US" sz="2400" dirty="0"/>
              <a:t>is to align the span of attention for each individual such that their work is focused on appropriate implementation of organizational strategy. </a:t>
            </a:r>
          </a:p>
          <a:p>
            <a:pPr>
              <a:lnSpc>
                <a:spcPct val="80000"/>
              </a:lnSpc>
              <a:defRPr/>
            </a:pPr>
            <a:r>
              <a:rPr lang="en-US" sz="2400" b="1" dirty="0"/>
              <a:t>Supply of Organizational Resources</a:t>
            </a:r>
          </a:p>
          <a:p>
            <a:pPr lvl="1">
              <a:lnSpc>
                <a:spcPct val="80000"/>
              </a:lnSpc>
              <a:defRPr/>
            </a:pPr>
            <a:r>
              <a:rPr lang="en-US" b="1" dirty="0"/>
              <a:t>Span of Control </a:t>
            </a:r>
            <a:r>
              <a:rPr lang="en-US" dirty="0"/>
              <a:t>–</a:t>
            </a:r>
            <a:r>
              <a:rPr lang="en-US" b="1" dirty="0"/>
              <a:t> </a:t>
            </a:r>
            <a:r>
              <a:rPr lang="en-US" dirty="0"/>
              <a:t>The range of resources for which individuals are given decision rights and are held accountable for performance</a:t>
            </a:r>
          </a:p>
          <a:p>
            <a:pPr lvl="1">
              <a:lnSpc>
                <a:spcPct val="80000"/>
              </a:lnSpc>
              <a:defRPr/>
            </a:pPr>
            <a:r>
              <a:rPr lang="en-US" b="1" dirty="0"/>
              <a:t>Span of Support</a:t>
            </a:r>
            <a:r>
              <a:rPr lang="en-US" dirty="0"/>
              <a:t> – Expectations for the range of support an individual will receive from people in other functional areas</a:t>
            </a:r>
            <a:endParaRPr lang="en-US" b="1" dirty="0"/>
          </a:p>
          <a:p>
            <a:pPr>
              <a:lnSpc>
                <a:spcPct val="80000"/>
              </a:lnSpc>
              <a:defRPr/>
            </a:pPr>
            <a:r>
              <a:rPr lang="en-US" sz="2400" b="1" dirty="0"/>
              <a:t>Demand for Organizational Resources</a:t>
            </a:r>
          </a:p>
          <a:p>
            <a:pPr lvl="1">
              <a:lnSpc>
                <a:spcPct val="80000"/>
              </a:lnSpc>
              <a:defRPr/>
            </a:pPr>
            <a:r>
              <a:rPr lang="en-US" b="1" dirty="0"/>
              <a:t>Span of Accountability</a:t>
            </a:r>
            <a:r>
              <a:rPr lang="en-US" dirty="0"/>
              <a:t> – The range of tradeoffs embedded in performance measures</a:t>
            </a:r>
          </a:p>
          <a:p>
            <a:pPr lvl="1">
              <a:lnSpc>
                <a:spcPct val="80000"/>
              </a:lnSpc>
              <a:defRPr/>
            </a:pPr>
            <a:r>
              <a:rPr lang="en-US" b="1" dirty="0"/>
              <a:t>Span of Influence</a:t>
            </a:r>
            <a:r>
              <a:rPr lang="en-US" dirty="0"/>
              <a:t> – How widely can an individual probe across functional silos to collect data, find solutions and implement strategy</a:t>
            </a:r>
            <a:endParaRPr lang="en-US" b="1" dirty="0"/>
          </a:p>
          <a:p>
            <a:pPr lvl="1">
              <a:lnSpc>
                <a:spcPct val="80000"/>
              </a:lnSpc>
              <a:defRPr/>
            </a:pP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699069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81000"/>
            <a:ext cx="85344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CA" dirty="0">
                <a:ea typeface="MS PGothic" charset="0"/>
                <a:cs typeface="Courier New" charset="0"/>
              </a:rPr>
              <a:t>International Division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6654728"/>
              </p:ext>
            </p:extLst>
          </p:nvPr>
        </p:nvGraphicFramePr>
        <p:xfrm>
          <a:off x="2133600" y="803852"/>
          <a:ext cx="7391400" cy="4481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487" name="TextBox 1"/>
          <p:cNvSpPr txBox="1">
            <a:spLocks noChangeArrowheads="1"/>
          </p:cNvSpPr>
          <p:nvPr/>
        </p:nvSpPr>
        <p:spPr bwMode="auto">
          <a:xfrm>
            <a:off x="893618" y="4911003"/>
            <a:ext cx="106887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Separates domestic and international business units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Creates a distinct division with authority over international activities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930259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29952"/>
            <a:ext cx="85344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CA" dirty="0">
                <a:ea typeface="MS PGothic" charset="0"/>
                <a:cs typeface="Courier New" charset="0"/>
              </a:rPr>
              <a:t>Geographic (Area) Structure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828800" y="1222126"/>
          <a:ext cx="8534400" cy="316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5" name="TextBox 12"/>
          <p:cNvSpPr txBox="1">
            <a:spLocks noChangeArrowheads="1"/>
          </p:cNvSpPr>
          <p:nvPr/>
        </p:nvSpPr>
        <p:spPr bwMode="auto">
          <a:xfrm>
            <a:off x="381000" y="5107108"/>
            <a:ext cx="1140921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Distinguishes all corporate activities by country and/or geographic region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Useful when cultural, political and economic differences exist between the markets served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201373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3194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CA" dirty="0">
                <a:ea typeface="MS PGothic" charset="0"/>
                <a:cs typeface="Courier New" charset="0"/>
              </a:rPr>
              <a:t>Global Product Structure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19767578"/>
              </p:ext>
            </p:extLst>
          </p:nvPr>
        </p:nvGraphicFramePr>
        <p:xfrm>
          <a:off x="1461655" y="1416194"/>
          <a:ext cx="8920802" cy="3024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TextBox 11"/>
          <p:cNvSpPr txBox="1">
            <a:spLocks noChangeArrowheads="1"/>
          </p:cNvSpPr>
          <p:nvPr/>
        </p:nvSpPr>
        <p:spPr bwMode="auto">
          <a:xfrm>
            <a:off x="602672" y="4844260"/>
            <a:ext cx="112083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charset="0"/>
                <a:ea typeface="MS PGothic" charset="0"/>
                <a:cs typeface="MS PGothic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Useful design for a Corporation with a diverse span of products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Product lines do not overlap in regards to inputs or markets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>
                <a:latin typeface="+mn-lt"/>
              </a:rPr>
              <a:t>Divides global operations according to product areas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232134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048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ea typeface="MS PGothic" charset="0"/>
                <a:cs typeface="Courier New" charset="0"/>
              </a:rPr>
              <a:t>Network Structure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</p:nvPr>
        </p:nvGraphicFramePr>
        <p:xfrm>
          <a:off x="2209800" y="1676400"/>
          <a:ext cx="80010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26630" name="Straight Connector 4"/>
          <p:cNvCxnSpPr>
            <a:cxnSpLocks noChangeShapeType="1"/>
          </p:cNvCxnSpPr>
          <p:nvPr/>
        </p:nvCxnSpPr>
        <p:spPr bwMode="auto">
          <a:xfrm>
            <a:off x="4191000" y="2286000"/>
            <a:ext cx="1295400" cy="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1" name="Straight Connector 12"/>
          <p:cNvCxnSpPr>
            <a:cxnSpLocks noChangeShapeType="1"/>
          </p:cNvCxnSpPr>
          <p:nvPr/>
        </p:nvCxnSpPr>
        <p:spPr bwMode="auto">
          <a:xfrm>
            <a:off x="3581400" y="2895600"/>
            <a:ext cx="0" cy="22860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2" name="Straight Connector 13"/>
          <p:cNvCxnSpPr>
            <a:cxnSpLocks noChangeShapeType="1"/>
          </p:cNvCxnSpPr>
          <p:nvPr/>
        </p:nvCxnSpPr>
        <p:spPr bwMode="auto">
          <a:xfrm>
            <a:off x="4114800" y="5562600"/>
            <a:ext cx="1524000" cy="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3" name="Straight Connector 14"/>
          <p:cNvCxnSpPr>
            <a:cxnSpLocks noChangeShapeType="1"/>
          </p:cNvCxnSpPr>
          <p:nvPr/>
        </p:nvCxnSpPr>
        <p:spPr bwMode="auto">
          <a:xfrm>
            <a:off x="6858000" y="5638800"/>
            <a:ext cx="1447800" cy="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4" name="Straight Connector 15"/>
          <p:cNvCxnSpPr>
            <a:cxnSpLocks noChangeShapeType="1"/>
          </p:cNvCxnSpPr>
          <p:nvPr/>
        </p:nvCxnSpPr>
        <p:spPr bwMode="auto">
          <a:xfrm>
            <a:off x="8839200" y="2971800"/>
            <a:ext cx="0" cy="19812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5" name="Straight Connector 16"/>
          <p:cNvCxnSpPr>
            <a:cxnSpLocks noChangeShapeType="1"/>
          </p:cNvCxnSpPr>
          <p:nvPr/>
        </p:nvCxnSpPr>
        <p:spPr bwMode="auto">
          <a:xfrm>
            <a:off x="6858000" y="2362200"/>
            <a:ext cx="1295400" cy="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6" name="Straight Connector 26"/>
          <p:cNvCxnSpPr>
            <a:cxnSpLocks noChangeShapeType="1"/>
          </p:cNvCxnSpPr>
          <p:nvPr/>
        </p:nvCxnSpPr>
        <p:spPr bwMode="auto">
          <a:xfrm>
            <a:off x="4038600" y="2743200"/>
            <a:ext cx="1905000" cy="23622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7" name="Straight Connector 27"/>
          <p:cNvCxnSpPr>
            <a:cxnSpLocks noChangeShapeType="1"/>
          </p:cNvCxnSpPr>
          <p:nvPr/>
        </p:nvCxnSpPr>
        <p:spPr bwMode="auto">
          <a:xfrm flipV="1">
            <a:off x="6629400" y="2743200"/>
            <a:ext cx="1752600" cy="25146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8" name="Straight Connector 28"/>
          <p:cNvCxnSpPr>
            <a:cxnSpLocks noChangeShapeType="1"/>
          </p:cNvCxnSpPr>
          <p:nvPr/>
        </p:nvCxnSpPr>
        <p:spPr bwMode="auto">
          <a:xfrm>
            <a:off x="6553200" y="2743200"/>
            <a:ext cx="1828800" cy="25146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639" name="Straight Connector 29"/>
          <p:cNvCxnSpPr>
            <a:cxnSpLocks noChangeShapeType="1"/>
          </p:cNvCxnSpPr>
          <p:nvPr/>
        </p:nvCxnSpPr>
        <p:spPr bwMode="auto">
          <a:xfrm flipV="1">
            <a:off x="3962400" y="2743200"/>
            <a:ext cx="1752600" cy="2438400"/>
          </a:xfrm>
          <a:prstGeom prst="line">
            <a:avLst/>
          </a:prstGeom>
          <a:noFill/>
          <a:ln w="9525">
            <a:solidFill>
              <a:srgbClr val="00009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477410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>
          <a:xfrm>
            <a:off x="5385229" y="563059"/>
            <a:ext cx="1860140" cy="754857"/>
          </a:xfrm>
        </p:spPr>
        <p:txBody>
          <a:bodyPr/>
          <a:lstStyle/>
          <a:p>
            <a:pPr algn="ctr"/>
            <a:r>
              <a:rPr lang="en-US" altLang="en-US" dirty="0"/>
              <a:t>Ethics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5051" y="1930509"/>
            <a:ext cx="10714439" cy="3819127"/>
          </a:xfrm>
        </p:spPr>
        <p:txBody>
          <a:bodyPr>
            <a:noAutofit/>
          </a:bodyPr>
          <a:lstStyle/>
          <a:p>
            <a:r>
              <a:rPr lang="en-US" altLang="en-US" sz="2400" dirty="0"/>
              <a:t>Why individuals behave in a manner consistent with generally accepted norms of morality, and why they sometimes violate those norms</a:t>
            </a:r>
          </a:p>
          <a:p>
            <a:r>
              <a:rPr lang="en-US" altLang="en-US" sz="2400" dirty="0"/>
              <a:t>Two primary threads:</a:t>
            </a:r>
          </a:p>
          <a:p>
            <a:r>
              <a:rPr lang="en-US" altLang="en-US" sz="2400" b="1" dirty="0"/>
              <a:t>Descriptive</a:t>
            </a:r>
            <a:r>
              <a:rPr lang="en-US" altLang="en-US" sz="2400" dirty="0"/>
              <a:t>: D</a:t>
            </a:r>
            <a:r>
              <a:rPr lang="en-CA" altLang="en-US" sz="2400" dirty="0"/>
              <a:t>escribing, characterizing and studying morality (i.e., “What is”)</a:t>
            </a:r>
          </a:p>
          <a:p>
            <a:r>
              <a:rPr lang="en-CA" altLang="en-US" sz="2400" b="1" dirty="0"/>
              <a:t>Prescriptive/Normative</a:t>
            </a:r>
            <a:r>
              <a:rPr lang="en-CA" altLang="en-US" sz="2400" dirty="0"/>
              <a:t>: Supplying and justifying moral systems (i.e., “What should be”)</a:t>
            </a:r>
            <a:endParaRPr lang="en-US" altLang="en-US" sz="2400" dirty="0"/>
          </a:p>
          <a:p>
            <a:r>
              <a:rPr lang="en-US" altLang="en-US" sz="2400" b="1" i="1" dirty="0"/>
              <a:t>Whistle-blowing</a:t>
            </a:r>
            <a:r>
              <a:rPr lang="en-US" altLang="en-US" sz="2400" b="1" dirty="0"/>
              <a:t> </a:t>
            </a:r>
            <a:r>
              <a:rPr lang="en-US" altLang="en-US" sz="2400" dirty="0"/>
              <a:t>occurs when employees expose illegal or immoral actions by their employer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25791911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0836" y="595745"/>
            <a:ext cx="3699164" cy="719835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61" y="1448512"/>
            <a:ext cx="10749503" cy="4744470"/>
          </a:xfrm>
        </p:spPr>
        <p:txBody>
          <a:bodyPr>
            <a:noAutofit/>
          </a:bodyPr>
          <a:lstStyle/>
          <a:p>
            <a:r>
              <a:rPr lang="en-CA" sz="2400" dirty="0"/>
              <a:t>(</a:t>
            </a:r>
            <a:r>
              <a:rPr lang="en-CA" sz="2400" i="1" dirty="0"/>
              <a:t>Ethos </a:t>
            </a:r>
            <a:r>
              <a:rPr lang="en-CA" sz="2400" dirty="0"/>
              <a:t>= Character) </a:t>
            </a:r>
          </a:p>
          <a:p>
            <a:r>
              <a:rPr lang="en-CA" sz="2400" dirty="0"/>
              <a:t>(Moralitas =Character Proper behaviour)</a:t>
            </a:r>
          </a:p>
          <a:p>
            <a:r>
              <a:rPr lang="en-CA" sz="2400" dirty="0"/>
              <a:t>Moral obligation to identify what is right from wrong</a:t>
            </a:r>
          </a:p>
          <a:p>
            <a:r>
              <a:rPr lang="en-CA" sz="2400" dirty="0"/>
              <a:t>The set  of moral principles or values that defines right or wrong for a person or group</a:t>
            </a:r>
          </a:p>
          <a:p>
            <a:r>
              <a:rPr lang="en-CA" sz="2400" dirty="0"/>
              <a:t>Always includes:</a:t>
            </a:r>
          </a:p>
          <a:p>
            <a:pPr lvl="1"/>
            <a:r>
              <a:rPr lang="en-CA" dirty="0"/>
              <a:t>Theory of </a:t>
            </a:r>
            <a:r>
              <a:rPr lang="en-CA" b="1" dirty="0"/>
              <a:t>obligation </a:t>
            </a:r>
            <a:r>
              <a:rPr lang="en-CA" dirty="0"/>
              <a:t>(conduct)</a:t>
            </a:r>
          </a:p>
          <a:p>
            <a:pPr lvl="1"/>
            <a:r>
              <a:rPr lang="en-CA" dirty="0"/>
              <a:t>Theory of </a:t>
            </a:r>
            <a:r>
              <a:rPr lang="en-CA" b="1" dirty="0"/>
              <a:t>values</a:t>
            </a:r>
            <a:r>
              <a:rPr lang="en-CA" dirty="0"/>
              <a:t> (what makes something good and/or bad) and;</a:t>
            </a:r>
          </a:p>
          <a:p>
            <a:pPr lvl="1"/>
            <a:r>
              <a:rPr lang="en-CA" dirty="0"/>
              <a:t>A theory of  </a:t>
            </a:r>
            <a:r>
              <a:rPr lang="en-CA" b="1" dirty="0"/>
              <a:t>decisions/self-conscious thoughts of motivation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50924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6015" y="709109"/>
            <a:ext cx="2585923" cy="502859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</a:t>
            </a:r>
            <a:endParaRPr lang="en-CA" sz="1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8202" y="2060493"/>
            <a:ext cx="10638162" cy="3065690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en-CA" sz="2400" dirty="0"/>
              <a:t>Ethics resolve questions dealing with human morality</a:t>
            </a:r>
          </a:p>
          <a:p>
            <a:pPr>
              <a:buSzPct val="100000"/>
            </a:pPr>
            <a:r>
              <a:rPr lang="en-CA" sz="2400" dirty="0"/>
              <a:t>Acting according “to” or “from” a law or maxim (moral rule or law)</a:t>
            </a:r>
          </a:p>
          <a:p>
            <a:pPr>
              <a:buSzPct val="100000"/>
            </a:pPr>
            <a:r>
              <a:rPr lang="en-CA" sz="2400" dirty="0"/>
              <a:t>Acts can be legal or illegal</a:t>
            </a:r>
          </a:p>
          <a:p>
            <a:pPr>
              <a:buSzPct val="100000"/>
            </a:pPr>
            <a:r>
              <a:rPr lang="en-CA" sz="2400" dirty="0"/>
              <a:t>Values  (Good or Bad) Obligation (Conduct) and Motivation (self-conscious actions)</a:t>
            </a:r>
          </a:p>
          <a:p>
            <a:pPr>
              <a:buSzPct val="100000"/>
            </a:pPr>
            <a:r>
              <a:rPr lang="en-CA" sz="2400" dirty="0"/>
              <a:t>How to decide what to obey or test?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83698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8332" y="674052"/>
            <a:ext cx="1791013" cy="565544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</a:t>
            </a:r>
            <a:endParaRPr lang="en-CA" sz="1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8426" y="1659066"/>
            <a:ext cx="10585647" cy="4496378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en-CA" sz="2400" dirty="0"/>
              <a:t>Three criteria:</a:t>
            </a:r>
          </a:p>
          <a:p>
            <a:pPr lvl="1">
              <a:buSzPct val="100000"/>
            </a:pPr>
            <a:r>
              <a:rPr lang="en-CA" dirty="0"/>
              <a:t>Antiquity: The older the more apt it is to be correct</a:t>
            </a:r>
          </a:p>
          <a:p>
            <a:pPr lvl="1">
              <a:buSzPct val="100000"/>
            </a:pPr>
            <a:r>
              <a:rPr lang="en-CA" dirty="0"/>
              <a:t>Numbers - How many hold it (the majority is always right – the bandwagon effect)</a:t>
            </a:r>
          </a:p>
          <a:p>
            <a:pPr lvl="1">
              <a:buSzPct val="100000"/>
            </a:pPr>
            <a:r>
              <a:rPr lang="en-CA" dirty="0"/>
              <a:t>Prestige – How many important prestigious persons hold this viewpoint</a:t>
            </a:r>
          </a:p>
          <a:p>
            <a:pPr>
              <a:buSzPct val="100000"/>
            </a:pPr>
            <a:r>
              <a:rPr lang="en-CA" sz="2400" dirty="0"/>
              <a:t>Today: What exists behind advertising and the media?</a:t>
            </a:r>
          </a:p>
          <a:p>
            <a:pPr>
              <a:buSzPct val="100000"/>
            </a:pPr>
            <a:r>
              <a:rPr lang="en-CA" sz="2400" dirty="0"/>
              <a:t>Easy to transfer an area of prestige from one competency to an area of incompetency? </a:t>
            </a:r>
          </a:p>
          <a:p>
            <a:pPr>
              <a:buSzPct val="100000"/>
            </a:pPr>
            <a:endParaRPr lang="en-CA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28179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5078" y="478751"/>
            <a:ext cx="2424599" cy="809202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</a:t>
            </a:r>
            <a:endParaRPr lang="en-CA" sz="1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6347" y="1696120"/>
            <a:ext cx="10075943" cy="4248472"/>
          </a:xfrm>
        </p:spPr>
        <p:txBody>
          <a:bodyPr>
            <a:noAutofit/>
          </a:bodyPr>
          <a:lstStyle/>
          <a:p>
            <a:r>
              <a:rPr lang="en-CA" sz="2400" dirty="0"/>
              <a:t>Ethical behaviour: Personal behaviour in accordance with guidelines for good conduct or morality</a:t>
            </a:r>
          </a:p>
          <a:p>
            <a:r>
              <a:rPr lang="en-CA" sz="2400" dirty="0"/>
              <a:t>Culture often establishes the limits on what are considered acceptable and unacceptable behaviours; it pressures individuals and groups into accepting and following certain behaviours</a:t>
            </a:r>
          </a:p>
          <a:p>
            <a:r>
              <a:rPr lang="en-CA" sz="2400" dirty="0"/>
              <a:t>These limits are typically established to ensure uniform practice among members of a society</a:t>
            </a:r>
          </a:p>
          <a:p>
            <a:r>
              <a:rPr lang="en-CA" sz="2400" dirty="0"/>
              <a:t>What about Cultural Relativism, Universalism, and Ethical Imperialism?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04690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4638" y="487434"/>
            <a:ext cx="7886700" cy="62502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CA" dirty="0"/>
              <a:t>Influences On Ethical Behaviour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5311" y="1709739"/>
            <a:ext cx="3887605" cy="3601137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Individual morals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National and ethnic cultures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Government legislation and regulation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The legal system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Religion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400" dirty="0"/>
              <a:t>Colleagues and peers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10400" y="1709739"/>
            <a:ext cx="4335338" cy="4226867"/>
          </a:xfrm>
        </p:spPr>
        <p:txBody>
          <a:bodyPr>
            <a:noAutofit/>
          </a:bodyPr>
          <a:lstStyle/>
          <a:p>
            <a:r>
              <a:rPr lang="en-CA" sz="2400" dirty="0"/>
              <a:t>Education</a:t>
            </a:r>
          </a:p>
          <a:p>
            <a:r>
              <a:rPr lang="en-CA" sz="2400" dirty="0"/>
              <a:t>Media</a:t>
            </a:r>
          </a:p>
          <a:p>
            <a:r>
              <a:rPr lang="en-CA" sz="2400" dirty="0"/>
              <a:t>Corporate mission, vision, and values statements</a:t>
            </a:r>
          </a:p>
          <a:p>
            <a:r>
              <a:rPr lang="en-CA" sz="2400" dirty="0"/>
              <a:t>Union contracts</a:t>
            </a:r>
          </a:p>
          <a:p>
            <a:r>
              <a:rPr lang="en-CA" sz="2400" dirty="0"/>
              <a:t>Competitive behaviour</a:t>
            </a:r>
          </a:p>
          <a:p>
            <a:r>
              <a:rPr lang="en-CA" sz="2400" dirty="0"/>
              <a:t>Activist or advocacy groups</a:t>
            </a:r>
          </a:p>
          <a:p>
            <a:r>
              <a:rPr lang="en-CA" sz="2400" dirty="0"/>
              <a:t>Business or industry organizations</a:t>
            </a:r>
          </a:p>
          <a:p>
            <a:r>
              <a:rPr lang="en-CA" sz="2400" dirty="0"/>
              <a:t>Professional associations</a:t>
            </a:r>
          </a:p>
          <a:p>
            <a:endParaRPr lang="en-CA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37455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94198" y="667543"/>
            <a:ext cx="6094929" cy="939583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Ethics: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3397" y="1828056"/>
            <a:ext cx="10048058" cy="4461908"/>
          </a:xfrm>
        </p:spPr>
        <p:txBody>
          <a:bodyPr>
            <a:noAutofit/>
          </a:bodyPr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An individual’s stage in moral and ethical development is determined by many factors such as: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Experiences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Family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Education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Culture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Religion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Company environment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CA" altLang="en-US" sz="2400" kern="0" dirty="0">
                <a:cs typeface="Arial" panose="020B0604020202020204" pitchFamily="34" charset="0"/>
              </a:rPr>
              <a:t>Individuals have different styles for deciding moral dilemmas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SzPct val="100000"/>
            </a:pPr>
            <a:endParaRPr lang="en-US" altLang="en-US" sz="2400" kern="0" dirty="0">
              <a:cs typeface="Arial" panose="020B0604020202020204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2505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5381" y="445872"/>
            <a:ext cx="6954982" cy="1001807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Ethical Dilemma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468" y="1710916"/>
            <a:ext cx="9947896" cy="4110760"/>
          </a:xfrm>
        </p:spPr>
        <p:txBody>
          <a:bodyPr>
            <a:noAutofit/>
          </a:bodyPr>
          <a:lstStyle/>
          <a:p>
            <a:r>
              <a:rPr lang="en-CA" sz="2400" dirty="0"/>
              <a:t>Moral imperatives are in conflict</a:t>
            </a:r>
          </a:p>
          <a:p>
            <a:r>
              <a:rPr lang="en-CA" sz="2400" dirty="0"/>
              <a:t>A moral or ethical dilemma :“the process of moral judgment on appropriateness or  inappropriateness of some action, activity, or decision of an institution and/or individual</a:t>
            </a:r>
          </a:p>
          <a:p>
            <a:r>
              <a:rPr lang="en-CA" sz="2400" dirty="0"/>
              <a:t>Requires: </a:t>
            </a:r>
          </a:p>
          <a:p>
            <a:pPr lvl="1"/>
            <a:r>
              <a:rPr lang="en-CA" dirty="0"/>
              <a:t>Appreciation of basic moral standards</a:t>
            </a:r>
          </a:p>
          <a:p>
            <a:pPr lvl="1"/>
            <a:r>
              <a:rPr lang="en-CA" dirty="0"/>
              <a:t>Information about the facts concerning the actions which are the subject of discussion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71192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8422" y="681400"/>
            <a:ext cx="7352993" cy="574633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Ethical Dilemma –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9848" y="1624301"/>
            <a:ext cx="9911607" cy="4679517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en-CA" sz="2400" dirty="0"/>
              <a:t>Is the proposed action legal? </a:t>
            </a:r>
          </a:p>
          <a:p>
            <a:pPr>
              <a:buSzPct val="100000"/>
            </a:pPr>
            <a:r>
              <a:rPr lang="en-CA" sz="2400" dirty="0"/>
              <a:t>Is the decision a fair and balanced one? Consider this question not only in terms of the individual involved but also for all other stakeholders, both in the short and the long term</a:t>
            </a:r>
          </a:p>
          <a:p>
            <a:pPr>
              <a:buSzPct val="100000"/>
            </a:pPr>
            <a:r>
              <a:rPr lang="en-CA" sz="2400" dirty="0"/>
              <a:t>Does the situation justify the action? </a:t>
            </a:r>
          </a:p>
          <a:p>
            <a:pPr>
              <a:buSzPct val="100000"/>
            </a:pPr>
            <a:r>
              <a:rPr lang="en-CA" sz="2400" dirty="0"/>
              <a:t>How will this decision make me feel about myself? </a:t>
            </a:r>
          </a:p>
          <a:p>
            <a:pPr>
              <a:buSzPct val="100000"/>
            </a:pPr>
            <a:r>
              <a:rPr lang="en-CA" sz="2400" dirty="0"/>
              <a:t>How would I feel if my decision were to be published in the newspaper? Or if my family found out about it? 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6157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2036" y="792236"/>
            <a:ext cx="7720186" cy="655037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Ethics and Corruption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344897" y="2452039"/>
            <a:ext cx="5553693" cy="4298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CA" sz="1800" dirty="0">
                <a:hlinkClick r:id="rId2"/>
              </a:rPr>
              <a:t>http://www.transparency.org/</a:t>
            </a:r>
            <a:r>
              <a:rPr lang="en-CA" sz="1800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3691542" y="3353373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CA" kern="0" dirty="0">
                <a:solidFill>
                  <a:sysClr val="windowText" lastClr="000000"/>
                </a:solidFill>
                <a:hlinkClick r:id="rId3"/>
              </a:rPr>
              <a:t>https://</a:t>
            </a:r>
            <a:r>
              <a:rPr lang="en-CA" kern="0" dirty="0" err="1">
                <a:solidFill>
                  <a:sysClr val="windowText" lastClr="000000"/>
                </a:solidFill>
                <a:hlinkClick r:id="rId3"/>
              </a:rPr>
              <a:t>www.youtube.com</a:t>
            </a:r>
            <a:r>
              <a:rPr lang="en-CA" kern="0" dirty="0">
                <a:solidFill>
                  <a:sysClr val="windowText" lastClr="000000"/>
                </a:solidFill>
                <a:hlinkClick r:id="rId3"/>
              </a:rPr>
              <a:t>/</a:t>
            </a:r>
            <a:r>
              <a:rPr lang="en-CA" kern="0" dirty="0" err="1">
                <a:solidFill>
                  <a:sysClr val="windowText" lastClr="000000"/>
                </a:solidFill>
                <a:hlinkClick r:id="rId3"/>
              </a:rPr>
              <a:t>watch?v</a:t>
            </a:r>
            <a:r>
              <a:rPr lang="en-CA" kern="0" dirty="0">
                <a:solidFill>
                  <a:sysClr val="windowText" lastClr="000000"/>
                </a:solidFill>
                <a:hlinkClick r:id="rId3"/>
              </a:rPr>
              <a:t>=</a:t>
            </a:r>
            <a:r>
              <a:rPr lang="en-CA" kern="0" dirty="0" err="1">
                <a:solidFill>
                  <a:sysClr val="windowText" lastClr="000000"/>
                </a:solidFill>
                <a:hlinkClick r:id="rId3"/>
              </a:rPr>
              <a:t>imSUHGm9i2g</a:t>
            </a:r>
            <a:r>
              <a:rPr lang="en-CA" kern="0" dirty="0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3943570" y="4194178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CA" kern="0" dirty="0">
                <a:solidFill>
                  <a:sysClr val="windowText" lastClr="000000"/>
                </a:solidFill>
                <a:hlinkClick r:id="rId4"/>
              </a:rPr>
              <a:t>https://</a:t>
            </a:r>
            <a:r>
              <a:rPr lang="en-CA" kern="0" dirty="0" err="1">
                <a:solidFill>
                  <a:sysClr val="windowText" lastClr="000000"/>
                </a:solidFill>
                <a:hlinkClick r:id="rId4"/>
              </a:rPr>
              <a:t>www.youtube.com</a:t>
            </a:r>
            <a:r>
              <a:rPr lang="en-CA" kern="0" dirty="0">
                <a:solidFill>
                  <a:sysClr val="windowText" lastClr="000000"/>
                </a:solidFill>
                <a:hlinkClick r:id="rId4"/>
              </a:rPr>
              <a:t>/</a:t>
            </a:r>
            <a:r>
              <a:rPr lang="en-CA" kern="0" dirty="0" err="1">
                <a:solidFill>
                  <a:sysClr val="windowText" lastClr="000000"/>
                </a:solidFill>
                <a:hlinkClick r:id="rId4"/>
              </a:rPr>
              <a:t>watch?v</a:t>
            </a:r>
            <a:r>
              <a:rPr lang="en-CA" kern="0" dirty="0">
                <a:solidFill>
                  <a:sysClr val="windowText" lastClr="000000"/>
                </a:solidFill>
                <a:hlinkClick r:id="rId4"/>
              </a:rPr>
              <a:t>=C-</a:t>
            </a:r>
            <a:r>
              <a:rPr lang="en-CA" kern="0" dirty="0" err="1">
                <a:solidFill>
                  <a:sysClr val="windowText" lastClr="000000"/>
                </a:solidFill>
                <a:hlinkClick r:id="rId4"/>
              </a:rPr>
              <a:t>eYHvZ5dZc</a:t>
            </a:r>
            <a:r>
              <a:rPr lang="en-CA" kern="0" dirty="0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83319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0955" y="582890"/>
            <a:ext cx="4946073" cy="984665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Individuals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6525" y="1761517"/>
            <a:ext cx="9577002" cy="3821865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en-CA" sz="2400" dirty="0"/>
              <a:t>Individuals can make the difference in ethical expectations and behaviour:</a:t>
            </a:r>
          </a:p>
          <a:p>
            <a:pPr lvl="1">
              <a:buSzPct val="100000"/>
            </a:pPr>
            <a:r>
              <a:rPr lang="en-CA" dirty="0"/>
              <a:t>Putting own interests ahead of the organization</a:t>
            </a:r>
          </a:p>
          <a:p>
            <a:pPr lvl="1">
              <a:buSzPct val="100000"/>
            </a:pPr>
            <a:r>
              <a:rPr lang="en-CA" dirty="0"/>
              <a:t>Lying to other employees</a:t>
            </a:r>
          </a:p>
          <a:p>
            <a:pPr lvl="1">
              <a:buSzPct val="100000"/>
            </a:pPr>
            <a:r>
              <a:rPr lang="en-CA" dirty="0"/>
              <a:t>Misrepresenting hours</a:t>
            </a:r>
          </a:p>
          <a:p>
            <a:pPr lvl="1">
              <a:buSzPct val="100000"/>
            </a:pPr>
            <a:r>
              <a:rPr lang="en-CA" dirty="0"/>
              <a:t>Safety violations</a:t>
            </a:r>
          </a:p>
          <a:p>
            <a:pPr lvl="1">
              <a:buSzPct val="100000"/>
            </a:pPr>
            <a:r>
              <a:rPr lang="en-CA" dirty="0"/>
              <a:t>Internet abuse</a:t>
            </a:r>
          </a:p>
          <a:p>
            <a:pPr>
              <a:buSzPct val="100000"/>
            </a:pPr>
            <a:r>
              <a:rPr lang="en-CA" sz="2400" dirty="0"/>
              <a:t>Technology is expanding the range and impact of corporate and individual unethical behaviours</a:t>
            </a:r>
          </a:p>
          <a:p>
            <a:pPr>
              <a:buSzPct val="100000"/>
            </a:pPr>
            <a:endParaRPr lang="en-CA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21614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437" y="800966"/>
            <a:ext cx="8659540" cy="777056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Concerns: Ethics and Societal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03" y="2377383"/>
            <a:ext cx="9676374" cy="3787890"/>
          </a:xfrm>
        </p:spPr>
        <p:txBody>
          <a:bodyPr>
            <a:noAutofit/>
          </a:bodyPr>
          <a:lstStyle/>
          <a:p>
            <a:pPr lvl="0" fontAlgn="base">
              <a:spcBef>
                <a:spcPct val="20000"/>
              </a:spcBef>
              <a:spcAft>
                <a:spcPct val="20000"/>
              </a:spcAft>
              <a:buSzPct val="100000"/>
            </a:pPr>
            <a:r>
              <a:rPr lang="en-US" altLang="en-US" sz="2400" kern="0" dirty="0">
                <a:cs typeface="Arial" panose="020B0604020202020204" pitchFamily="34" charset="0"/>
              </a:rPr>
              <a:t>Business ethics: standards of conduct and moral values regarding right and wrong actions in the business environment</a:t>
            </a:r>
          </a:p>
          <a:p>
            <a:pPr marL="642938" lvl="2" indent="-342900">
              <a:buSzPct val="100000"/>
            </a:pPr>
            <a:r>
              <a:rPr lang="en-US" altLang="en-US" sz="2400" kern="0" dirty="0">
                <a:solidFill>
                  <a:schemeClr val="tx1"/>
                </a:solidFill>
                <a:cs typeface="Arial" panose="020B0604020202020204" pitchFamily="34" charset="0"/>
              </a:rPr>
              <a:t>Often shaped by the organization’s ethical climate; social responsibility; balance between what’s right and what’s profitable</a:t>
            </a:r>
          </a:p>
          <a:p>
            <a:pPr marL="642938" lvl="2" indent="-342900">
              <a:buSzPct val="100000"/>
            </a:pPr>
            <a:r>
              <a:rPr lang="en-US" altLang="en-US" sz="2400" kern="0" dirty="0">
                <a:solidFill>
                  <a:schemeClr val="tx1"/>
                </a:solidFill>
                <a:cs typeface="Arial" panose="020B0604020202020204" pitchFamily="34" charset="0"/>
              </a:rPr>
              <a:t>Often no clear-cut choices</a:t>
            </a:r>
          </a:p>
          <a:p>
            <a:pPr>
              <a:buSzPct val="100000"/>
            </a:pPr>
            <a:endParaRPr lang="en-CA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77004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5045" y="594317"/>
            <a:ext cx="5155212" cy="776710"/>
          </a:xfrm>
        </p:spPr>
        <p:txBody>
          <a:bodyPr>
            <a:noAutofit/>
          </a:bodyPr>
          <a:lstStyle/>
          <a:p>
            <a:pPr algn="ctr"/>
            <a:r>
              <a:rPr lang="en-CA" dirty="0"/>
              <a:t>Ethical Influencers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951" y="2095569"/>
            <a:ext cx="9804868" cy="3432394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en-CA" sz="2400" b="1" dirty="0"/>
              <a:t>Preconventional</a:t>
            </a:r>
            <a:r>
              <a:rPr lang="en-CA" sz="2400" dirty="0"/>
              <a:t>: acts in own best interest (few people operate here)</a:t>
            </a:r>
          </a:p>
          <a:p>
            <a:pPr>
              <a:buSzPct val="100000"/>
            </a:pPr>
            <a:r>
              <a:rPr lang="en-CA" sz="2400" b="1" dirty="0"/>
              <a:t>Conventional</a:t>
            </a:r>
            <a:r>
              <a:rPr lang="en-CA" sz="2400" dirty="0"/>
              <a:t>: upholds moral and legal laws, does what is expected</a:t>
            </a:r>
          </a:p>
          <a:p>
            <a:pPr>
              <a:buSzPct val="100000"/>
            </a:pPr>
            <a:r>
              <a:rPr lang="en-CA" sz="2400" b="1" dirty="0"/>
              <a:t>Principled</a:t>
            </a:r>
            <a:r>
              <a:rPr lang="en-CA" sz="2400" dirty="0"/>
              <a:t>: lives by an internal set of moral codes, values and ethics (i.e., the Golden Rule - upheld regardless of consequences)</a:t>
            </a:r>
          </a:p>
          <a:p>
            <a:pPr>
              <a:buSzPct val="100000"/>
            </a:pPr>
            <a:r>
              <a:rPr lang="en-CA" sz="2400" dirty="0"/>
              <a:t>What about immoral, amoral and moral individuals?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9639" y="5275768"/>
            <a:ext cx="2112361" cy="1582232"/>
          </a:xfrm>
          <a:prstGeom prst="rect">
            <a:avLst/>
          </a:prstGeom>
        </p:spPr>
      </p:pic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87383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ChangeArrowheads="1"/>
          </p:cNvSpPr>
          <p:nvPr>
            <p:ph type="title"/>
          </p:nvPr>
        </p:nvSpPr>
        <p:spPr>
          <a:xfrm>
            <a:off x="1330036" y="456991"/>
            <a:ext cx="10543309" cy="1224135"/>
          </a:xfrm>
        </p:spPr>
        <p:txBody>
          <a:bodyPr>
            <a:normAutofit/>
          </a:bodyPr>
          <a:lstStyle/>
          <a:p>
            <a:r>
              <a:rPr lang="en-US" altLang="en-US" dirty="0"/>
              <a:t>Application: Corporate Social Responsibility</a:t>
            </a:r>
          </a:p>
        </p:txBody>
      </p:sp>
      <p:sp>
        <p:nvSpPr>
          <p:cNvPr id="849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8814" y="2318435"/>
            <a:ext cx="10169622" cy="294629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b="1" i="1" dirty="0"/>
              <a:t>Corporate Social Responsibility</a:t>
            </a:r>
            <a:r>
              <a:rPr lang="en-US" altLang="en-US" sz="2400" b="1" dirty="0"/>
              <a:t> </a:t>
            </a:r>
            <a:r>
              <a:rPr lang="en-US" altLang="en-US" sz="2400" dirty="0"/>
              <a:t>is a  perspective that acknowledges that the responsibility of a business encompasses the economic, legal, ethical, and citizenship expectations of society</a:t>
            </a:r>
          </a:p>
          <a:p>
            <a:pPr>
              <a:lnSpc>
                <a:spcPct val="90000"/>
              </a:lnSpc>
            </a:pPr>
            <a:r>
              <a:rPr lang="en-US" altLang="en-US" sz="2400" dirty="0"/>
              <a:t>A company’s obligations do not end with profit maximization</a:t>
            </a:r>
          </a:p>
          <a:p>
            <a:pPr>
              <a:lnSpc>
                <a:spcPct val="90000"/>
              </a:lnSpc>
            </a:pPr>
            <a:r>
              <a:rPr lang="en-US" altLang="en-US" sz="2400" dirty="0"/>
              <a:t>Organizations have an obligation to do what is right, just, and fair and to avoid harm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170140989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2348457" y="2884812"/>
            <a:ext cx="8001000" cy="1066800"/>
          </a:xfrm>
        </p:spPr>
        <p:txBody>
          <a:bodyPr/>
          <a:lstStyle/>
          <a:p>
            <a:pPr algn="ctr"/>
            <a:r>
              <a:rPr lang="en-US" dirty="0"/>
              <a:t>Questions and Answers</a:t>
            </a:r>
            <a:endParaRPr lang="en-US" sz="20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09399" y="6352759"/>
            <a:ext cx="41148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ADM 3318 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422078807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</TotalTime>
  <Words>1489</Words>
  <Application>Microsoft Office PowerPoint</Application>
  <PresentationFormat>Widescreen</PresentationFormat>
  <Paragraphs>230</Paragraphs>
  <Slides>27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MS PGothic</vt:lpstr>
      <vt:lpstr>MS PGothic</vt:lpstr>
      <vt:lpstr>Arial</vt:lpstr>
      <vt:lpstr>Arial Narrow</vt:lpstr>
      <vt:lpstr>Calibri</vt:lpstr>
      <vt:lpstr>Calibri Light</vt:lpstr>
      <vt:lpstr>Courier New</vt:lpstr>
      <vt:lpstr>Times New Roman</vt:lpstr>
      <vt:lpstr>Office Theme</vt:lpstr>
      <vt:lpstr>International Business</vt:lpstr>
      <vt:lpstr>International Business Types</vt:lpstr>
      <vt:lpstr>International Business Types</vt:lpstr>
      <vt:lpstr>Organizational Structure</vt:lpstr>
      <vt:lpstr>Generic HR Cycle</vt:lpstr>
      <vt:lpstr>Staffing Approaches</vt:lpstr>
      <vt:lpstr>Tensions of Org Design</vt:lpstr>
      <vt:lpstr>Levers of Org Design</vt:lpstr>
      <vt:lpstr>International Division</vt:lpstr>
      <vt:lpstr>Geographic (Area) Structure</vt:lpstr>
      <vt:lpstr>Global Product Structure</vt:lpstr>
      <vt:lpstr>Network Structure</vt:lpstr>
      <vt:lpstr>Ethics</vt:lpstr>
      <vt:lpstr>Ethics</vt:lpstr>
      <vt:lpstr>Ethics</vt:lpstr>
      <vt:lpstr>Ethics</vt:lpstr>
      <vt:lpstr>Ethics</vt:lpstr>
      <vt:lpstr>Influences On Ethical Behaviour</vt:lpstr>
      <vt:lpstr>Ethics: Development</vt:lpstr>
      <vt:lpstr>Ethical Dilemma</vt:lpstr>
      <vt:lpstr>Ethical Dilemma – Questions</vt:lpstr>
      <vt:lpstr>Ethics and Corruption</vt:lpstr>
      <vt:lpstr>Individuals</vt:lpstr>
      <vt:lpstr>Concerns: Ethics and Societal Issues</vt:lpstr>
      <vt:lpstr>Ethical Influencers</vt:lpstr>
      <vt:lpstr>Application: Corporate Social Responsibility</vt:lpstr>
      <vt:lpstr>Questions and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Business</dc:title>
  <dc:creator>McMahon Sturgeon</dc:creator>
  <cp:lastModifiedBy>Quita</cp:lastModifiedBy>
  <cp:revision>102</cp:revision>
  <dcterms:created xsi:type="dcterms:W3CDTF">2014-09-04T12:26:52Z</dcterms:created>
  <dcterms:modified xsi:type="dcterms:W3CDTF">2017-03-28T11:10:10Z</dcterms:modified>
</cp:coreProperties>
</file>