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media/image2.jpeg" ContentType="image/jpeg"/>
  <Override PartName="/ppt/theme/theme2.xml" ContentType="application/vnd.openxmlformats-officedocument.theme+xml"/>
</Types>
</file>

<file path=_rels/.rels><?xml version="1.0" encoding="UTF-8" standalone="yes"?><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 id="257" r:id="rId9"/>
    <p:sldId id="258" r:id="rId10"/>
    <p:sldId id="259" r:id="rId11"/>
    <p:sldId id="260" r:id="rId12"/>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7554B"/>
        </a:solidFill>
        <a:effectLst/>
        <a:uFillTx/>
        <a:latin typeface="Hoefler Text"/>
        <a:ea typeface="Hoefler Text"/>
        <a:cs typeface="Hoefler Text"/>
        <a:sym typeface="Hoefler Text"/>
      </a:defRPr>
    </a:lvl1pPr>
    <a:lvl2pPr marL="0" marR="0" indent="22860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7554B"/>
        </a:solidFill>
        <a:effectLst/>
        <a:uFillTx/>
        <a:latin typeface="Hoefler Text"/>
        <a:ea typeface="Hoefler Text"/>
        <a:cs typeface="Hoefler Text"/>
        <a:sym typeface="Hoefler Text"/>
      </a:defRPr>
    </a:lvl2pPr>
    <a:lvl3pPr marL="0" marR="0" indent="45720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7554B"/>
        </a:solidFill>
        <a:effectLst/>
        <a:uFillTx/>
        <a:latin typeface="Hoefler Text"/>
        <a:ea typeface="Hoefler Text"/>
        <a:cs typeface="Hoefler Text"/>
        <a:sym typeface="Hoefler Text"/>
      </a:defRPr>
    </a:lvl3pPr>
    <a:lvl4pPr marL="0" marR="0" indent="68580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7554B"/>
        </a:solidFill>
        <a:effectLst/>
        <a:uFillTx/>
        <a:latin typeface="Hoefler Text"/>
        <a:ea typeface="Hoefler Text"/>
        <a:cs typeface="Hoefler Text"/>
        <a:sym typeface="Hoefler Text"/>
      </a:defRPr>
    </a:lvl4pPr>
    <a:lvl5pPr marL="0" marR="0" indent="91440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7554B"/>
        </a:solidFill>
        <a:effectLst/>
        <a:uFillTx/>
        <a:latin typeface="Hoefler Text"/>
        <a:ea typeface="Hoefler Text"/>
        <a:cs typeface="Hoefler Text"/>
        <a:sym typeface="Hoefler Text"/>
      </a:defRPr>
    </a:lvl5pPr>
    <a:lvl6pPr marL="0" marR="0" indent="114300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7554B"/>
        </a:solidFill>
        <a:effectLst/>
        <a:uFillTx/>
        <a:latin typeface="Hoefler Text"/>
        <a:ea typeface="Hoefler Text"/>
        <a:cs typeface="Hoefler Text"/>
        <a:sym typeface="Hoefler Text"/>
      </a:defRPr>
    </a:lvl6pPr>
    <a:lvl7pPr marL="0" marR="0" indent="137160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7554B"/>
        </a:solidFill>
        <a:effectLst/>
        <a:uFillTx/>
        <a:latin typeface="Hoefler Text"/>
        <a:ea typeface="Hoefler Text"/>
        <a:cs typeface="Hoefler Text"/>
        <a:sym typeface="Hoefler Text"/>
      </a:defRPr>
    </a:lvl7pPr>
    <a:lvl8pPr marL="0" marR="0" indent="160020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7554B"/>
        </a:solidFill>
        <a:effectLst/>
        <a:uFillTx/>
        <a:latin typeface="Hoefler Text"/>
        <a:ea typeface="Hoefler Text"/>
        <a:cs typeface="Hoefler Text"/>
        <a:sym typeface="Hoefler Text"/>
      </a:defRPr>
    </a:lvl8pPr>
    <a:lvl9pPr marL="0" marR="0" indent="182880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7554B"/>
        </a:solidFill>
        <a:effectLst/>
        <a:uFillTx/>
        <a:latin typeface="Hoefler Text"/>
        <a:ea typeface="Hoefler Text"/>
        <a:cs typeface="Hoefler Text"/>
        <a:sym typeface="Hoefler Text"/>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Hoefler Text"/>
          <a:ea typeface="Hoefler Text"/>
          <a:cs typeface="Hoefler Text"/>
        </a:font>
        <a:srgbClr val="6C6A67"/>
      </a:tcTxStyle>
      <a:tcStyle>
        <a:tcBdr>
          <a:left>
            <a:ln w="25400" cap="flat">
              <a:solidFill>
                <a:srgbClr val="83714F">
                  <a:alpha val="30000"/>
                </a:srgbClr>
              </a:solidFill>
              <a:prstDash val="solid"/>
              <a:miter lim="400000"/>
            </a:ln>
          </a:left>
          <a:right>
            <a:ln w="25400" cap="flat">
              <a:solidFill>
                <a:srgbClr val="83714F">
                  <a:alpha val="30000"/>
                </a:srgbClr>
              </a:solidFill>
              <a:prstDash val="solid"/>
              <a:miter lim="400000"/>
            </a:ln>
          </a:right>
          <a:top>
            <a:ln w="25400" cap="flat">
              <a:solidFill>
                <a:srgbClr val="83714F">
                  <a:alpha val="30000"/>
                </a:srgbClr>
              </a:solidFill>
              <a:prstDash val="solid"/>
              <a:miter lim="400000"/>
            </a:ln>
          </a:top>
          <a:bottom>
            <a:ln w="25400" cap="flat">
              <a:solidFill>
                <a:srgbClr val="83714F">
                  <a:alpha val="30000"/>
                </a:srgbClr>
              </a:solidFill>
              <a:prstDash val="solid"/>
              <a:miter lim="400000"/>
            </a:ln>
          </a:bottom>
          <a:insideH>
            <a:ln w="25400" cap="flat">
              <a:solidFill>
                <a:srgbClr val="83714F">
                  <a:alpha val="30000"/>
                </a:srgbClr>
              </a:solidFill>
              <a:prstDash val="solid"/>
              <a:miter lim="400000"/>
            </a:ln>
          </a:insideH>
          <a:insideV>
            <a:ln w="25400" cap="flat">
              <a:solidFill>
                <a:srgbClr val="83714F">
                  <a:alpha val="30000"/>
                </a:srgbClr>
              </a:solidFill>
              <a:prstDash val="solid"/>
              <a:miter lim="400000"/>
            </a:ln>
          </a:insideV>
        </a:tcBdr>
        <a:fill>
          <a:noFill/>
        </a:fill>
      </a:tcStyle>
    </a:wholeTbl>
    <a:band2H>
      <a:tcTxStyle b="def" i="def"/>
      <a:tcStyle>
        <a:tcBdr/>
        <a:fill>
          <a:solidFill>
            <a:srgbClr val="83714F">
              <a:alpha val="8000"/>
            </a:srgbClr>
          </a:solidFill>
        </a:fill>
      </a:tcStyle>
    </a:band2H>
    <a:firstCol>
      <a:tcTxStyle b="off" i="off">
        <a:font>
          <a:latin typeface="Hoefler Text"/>
          <a:ea typeface="Hoefler Text"/>
          <a:cs typeface="Hoefler Text"/>
        </a:font>
        <a:srgbClr val="FFFFFF"/>
      </a:tcTxStyle>
      <a:tcStyle>
        <a:tcBdr>
          <a:left>
            <a:ln w="25400" cap="flat">
              <a:solidFill>
                <a:srgbClr val="83714F">
                  <a:alpha val="30000"/>
                </a:srgbClr>
              </a:solidFill>
              <a:prstDash val="solid"/>
              <a:miter lim="400000"/>
            </a:ln>
          </a:left>
          <a:right>
            <a:ln w="25400" cap="flat">
              <a:solidFill>
                <a:srgbClr val="83714F">
                  <a:alpha val="30000"/>
                </a:srgbClr>
              </a:solidFill>
              <a:prstDash val="solid"/>
              <a:miter lim="400000"/>
            </a:ln>
          </a:right>
          <a:top>
            <a:ln w="25400" cap="flat">
              <a:solidFill>
                <a:srgbClr val="83714F">
                  <a:alpha val="30000"/>
                </a:srgbClr>
              </a:solidFill>
              <a:prstDash val="solid"/>
              <a:miter lim="400000"/>
            </a:ln>
          </a:top>
          <a:bottom>
            <a:ln w="25400" cap="flat">
              <a:solidFill>
                <a:srgbClr val="83714F">
                  <a:alpha val="30000"/>
                </a:srgbClr>
              </a:solidFill>
              <a:prstDash val="solid"/>
              <a:miter lim="400000"/>
            </a:ln>
          </a:bottom>
          <a:insideH>
            <a:ln w="25400" cap="flat">
              <a:solidFill>
                <a:srgbClr val="83714F">
                  <a:alpha val="30000"/>
                </a:srgbClr>
              </a:solidFill>
              <a:prstDash val="solid"/>
              <a:miter lim="400000"/>
            </a:ln>
          </a:insideH>
          <a:insideV>
            <a:ln w="25400" cap="flat">
              <a:solidFill>
                <a:srgbClr val="83714F">
                  <a:alpha val="30000"/>
                </a:srgbClr>
              </a:solidFill>
              <a:prstDash val="solid"/>
              <a:miter lim="400000"/>
            </a:ln>
          </a:insideV>
        </a:tcBdr>
        <a:fill>
          <a:noFill/>
        </a:fill>
      </a:tcStyle>
    </a:firstCol>
    <a:lastRow>
      <a:tcTxStyle b="off" i="off">
        <a:font>
          <a:latin typeface="Hoefler Text"/>
          <a:ea typeface="Hoefler Text"/>
          <a:cs typeface="Hoefler Text"/>
        </a:font>
        <a:srgbClr val="6C6A67"/>
      </a:tcTxStyle>
      <a:tcStyle>
        <a:tcBdr>
          <a:left>
            <a:ln w="25400" cap="flat">
              <a:solidFill>
                <a:srgbClr val="83714F">
                  <a:alpha val="30000"/>
                </a:srgbClr>
              </a:solidFill>
              <a:prstDash val="solid"/>
              <a:miter lim="400000"/>
            </a:ln>
          </a:left>
          <a:right>
            <a:ln w="25400" cap="flat">
              <a:solidFill>
                <a:srgbClr val="83714F">
                  <a:alpha val="30000"/>
                </a:srgbClr>
              </a:solidFill>
              <a:prstDash val="solid"/>
              <a:miter lim="400000"/>
            </a:ln>
          </a:right>
          <a:top>
            <a:ln w="50800" cap="flat">
              <a:solidFill>
                <a:srgbClr val="83714F">
                  <a:alpha val="30000"/>
                </a:srgbClr>
              </a:solidFill>
              <a:prstDash val="solid"/>
              <a:miter lim="400000"/>
            </a:ln>
          </a:top>
          <a:bottom>
            <a:ln w="25400" cap="flat">
              <a:solidFill>
                <a:srgbClr val="83714F">
                  <a:alpha val="30000"/>
                </a:srgbClr>
              </a:solidFill>
              <a:prstDash val="solid"/>
              <a:miter lim="400000"/>
            </a:ln>
          </a:bottom>
          <a:insideH>
            <a:ln w="25400" cap="flat">
              <a:solidFill>
                <a:srgbClr val="83714F">
                  <a:alpha val="30000"/>
                </a:srgbClr>
              </a:solidFill>
              <a:prstDash val="solid"/>
              <a:miter lim="400000"/>
            </a:ln>
          </a:insideH>
          <a:insideV>
            <a:ln w="25400" cap="flat">
              <a:solidFill>
                <a:srgbClr val="83714F">
                  <a:alpha val="30000"/>
                </a:srgbClr>
              </a:solidFill>
              <a:prstDash val="solid"/>
              <a:miter lim="400000"/>
            </a:ln>
          </a:insideV>
        </a:tcBdr>
        <a:fill>
          <a:noFill/>
        </a:fill>
      </a:tcStyle>
    </a:lastRow>
    <a:firstRow>
      <a:tcTxStyle b="off" i="off">
        <a:font>
          <a:latin typeface="Hoefler Text"/>
          <a:ea typeface="Hoefler Text"/>
          <a:cs typeface="Hoefler Text"/>
        </a:font>
        <a:srgbClr val="FFFFFF"/>
      </a:tcTxStyle>
      <a:tcStyle>
        <a:tcBdr>
          <a:left>
            <a:ln w="25400" cap="flat">
              <a:solidFill>
                <a:srgbClr val="83714F">
                  <a:alpha val="30000"/>
                </a:srgbClr>
              </a:solidFill>
              <a:prstDash val="solid"/>
              <a:miter lim="400000"/>
            </a:ln>
          </a:left>
          <a:right>
            <a:ln w="25400" cap="flat">
              <a:solidFill>
                <a:srgbClr val="83714F">
                  <a:alpha val="30000"/>
                </a:srgbClr>
              </a:solidFill>
              <a:prstDash val="solid"/>
              <a:miter lim="400000"/>
            </a:ln>
          </a:right>
          <a:top>
            <a:ln w="25400" cap="flat">
              <a:solidFill>
                <a:srgbClr val="83714F">
                  <a:alpha val="30000"/>
                </a:srgbClr>
              </a:solidFill>
              <a:prstDash val="solid"/>
              <a:miter lim="400000"/>
            </a:ln>
          </a:top>
          <a:bottom>
            <a:ln w="25400" cap="flat">
              <a:solidFill>
                <a:srgbClr val="83714F">
                  <a:alpha val="30000"/>
                </a:srgbClr>
              </a:solidFill>
              <a:prstDash val="solid"/>
              <a:miter lim="400000"/>
            </a:ln>
          </a:bottom>
          <a:insideH>
            <a:ln w="25400" cap="flat">
              <a:solidFill>
                <a:srgbClr val="83714F">
                  <a:alpha val="30000"/>
                </a:srgbClr>
              </a:solidFill>
              <a:prstDash val="solid"/>
              <a:miter lim="400000"/>
            </a:ln>
          </a:insideH>
          <a:insideV>
            <a:ln w="25400" cap="flat">
              <a:solidFill>
                <a:srgbClr val="83714F">
                  <a:alpha val="30000"/>
                </a:srgbClr>
              </a:solidFill>
              <a:prstDash val="solid"/>
              <a:miter lim="400000"/>
            </a:ln>
          </a:insideV>
        </a:tcBdr>
        <a:fill>
          <a:noFill/>
        </a:fill>
      </a:tcStyle>
    </a:firstRow>
  </a:tblStyle>
  <a:tblStyle styleId="{C7B018BB-80A7-4F77-B60F-C8B233D01FF8}" styleName="">
    <a:tblBg/>
    <a:wholeTbl>
      <a:tcTxStyle b="off" i="off">
        <a:font>
          <a:latin typeface="Hoefler Text"/>
          <a:ea typeface="Hoefler Text"/>
          <a:cs typeface="Hoefler Text"/>
        </a:font>
        <a:srgbClr val="6C6A67"/>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noFill/>
        </a:fill>
      </a:tcStyle>
    </a:wholeTbl>
    <a:band2H>
      <a:tcTxStyle b="def" i="def"/>
      <a:tcStyle>
        <a:tcBdr/>
        <a:fill>
          <a:solidFill>
            <a:srgbClr val="DCDBCC">
              <a:alpha val="54000"/>
            </a:srgbClr>
          </a:solidFill>
        </a:fill>
      </a:tcStyle>
    </a:band2H>
    <a:firstCol>
      <a:tcTxStyle b="off" i="off">
        <a:font>
          <a:latin typeface="Hoefler Text"/>
          <a:ea typeface="Hoefler Text"/>
          <a:cs typeface="Hoefler Text"/>
        </a:font>
        <a:srgbClr val="F3F1DF"/>
      </a:tcTxStyle>
      <a:tcStyle>
        <a:tcBdr>
          <a:left>
            <a:ln w="12700" cap="flat">
              <a:noFill/>
              <a:miter lim="400000"/>
            </a:ln>
          </a:left>
          <a:right>
            <a:ln w="12700" cap="flat">
              <a:solidFill>
                <a:srgbClr val="B8B8B8"/>
              </a:solidFill>
              <a:prstDash val="solid"/>
              <a:miter lim="400000"/>
            </a:ln>
          </a:right>
          <a:top>
            <a:ln w="12700" cap="flat">
              <a:noFill/>
              <a:miter lim="400000"/>
            </a:ln>
          </a:top>
          <a:bottom>
            <a:ln w="12700" cap="flat">
              <a:noFill/>
              <a:miter lim="400000"/>
            </a:ln>
          </a:bottom>
          <a:insideH>
            <a:ln w="12700" cap="flat">
              <a:noFill/>
              <a:miter lim="400000"/>
            </a:ln>
          </a:insideH>
          <a:insideV>
            <a:ln w="12700" cap="flat">
              <a:solidFill>
                <a:srgbClr val="F3F1DF"/>
              </a:solidFill>
              <a:prstDash val="solid"/>
              <a:miter lim="400000"/>
            </a:ln>
          </a:insideV>
        </a:tcBdr>
        <a:fill>
          <a:noFill/>
        </a:fill>
      </a:tcStyle>
    </a:firstCol>
    <a:lastRow>
      <a:tcTxStyle b="off" i="off">
        <a:font>
          <a:latin typeface="Hoefler Text"/>
          <a:ea typeface="Hoefler Text"/>
          <a:cs typeface="Hoefler Text"/>
        </a:font>
        <a:srgbClr val="F3F1D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3F1DF"/>
              </a:solidFill>
              <a:prstDash val="solid"/>
              <a:miter lim="400000"/>
            </a:ln>
          </a:insideH>
          <a:insideV>
            <a:ln w="12700" cap="flat">
              <a:noFill/>
              <a:miter lim="400000"/>
            </a:ln>
          </a:insideV>
        </a:tcBdr>
        <a:fill>
          <a:noFill/>
        </a:fill>
      </a:tcStyle>
    </a:lastRow>
    <a:firstRow>
      <a:tcTxStyle b="off" i="off">
        <a:font>
          <a:latin typeface="Hoefler Text"/>
          <a:ea typeface="Hoefler Text"/>
          <a:cs typeface="Hoefler Text"/>
        </a:font>
        <a:srgbClr val="F3F1D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3F1DF"/>
              </a:solidFill>
              <a:prstDash val="solid"/>
              <a:miter lim="400000"/>
            </a:ln>
          </a:insideH>
          <a:insideV>
            <a:ln w="12700" cap="flat">
              <a:noFill/>
              <a:miter lim="400000"/>
            </a:ln>
          </a:insideV>
        </a:tcBdr>
        <a:fill>
          <a:noFill/>
        </a:fill>
      </a:tcStyle>
    </a:firstRow>
  </a:tblStyle>
  <a:tblStyle styleId="{EEE7283C-3CF3-47DC-8721-378D4A62B228}" styleName="">
    <a:tblBg/>
    <a:wholeTbl>
      <a:tcTxStyle b="off" i="off">
        <a:font>
          <a:latin typeface="Hoefler Text"/>
          <a:ea typeface="Hoefler Text"/>
          <a:cs typeface="Hoefler Text"/>
        </a:font>
        <a:srgbClr val="6C6A67"/>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B2B1A5">
                  <a:alpha val="80000"/>
                </a:srgbClr>
              </a:solidFill>
              <a:prstDash val="solid"/>
              <a:miter lim="400000"/>
            </a:ln>
          </a:top>
          <a:bottom>
            <a:ln w="12700" cap="flat">
              <a:solidFill>
                <a:srgbClr val="B2B1A5">
                  <a:alpha val="80000"/>
                </a:srgbClr>
              </a:solidFill>
              <a:prstDash val="solid"/>
              <a:miter lim="400000"/>
            </a:ln>
          </a:bottom>
          <a:insideH>
            <a:ln w="12700" cap="flat">
              <a:solidFill>
                <a:srgbClr val="B2B1A5">
                  <a:alpha val="80000"/>
                </a:srgbClr>
              </a:solidFill>
              <a:prstDash val="solid"/>
              <a:miter lim="400000"/>
            </a:ln>
          </a:insideH>
          <a:insideV>
            <a:ln w="12700" cap="flat">
              <a:solidFill>
                <a:srgbClr val="5D5D5D"/>
              </a:solidFill>
              <a:prstDash val="solid"/>
              <a:miter lim="400000"/>
            </a:ln>
          </a:insideV>
        </a:tcBdr>
        <a:fill>
          <a:noFill/>
        </a:fill>
      </a:tcStyle>
    </a:wholeTbl>
    <a:band2H>
      <a:tcTxStyle b="def" i="def"/>
      <a:tcStyle>
        <a:tcBdr/>
        <a:fill>
          <a:solidFill>
            <a:srgbClr val="DCDBCC">
              <a:alpha val="80000"/>
            </a:srgbClr>
          </a:solidFill>
        </a:fill>
      </a:tcStyle>
    </a:band2H>
    <a:firstCol>
      <a:tcTxStyle b="off" i="off">
        <a:font>
          <a:latin typeface="Hoefler Text"/>
          <a:ea typeface="Hoefler Text"/>
          <a:cs typeface="Hoefler Text"/>
        </a:font>
        <a:srgbClr val="FFFFFF"/>
      </a:tcTxStyle>
      <a:tcStyle>
        <a:tcBdr>
          <a:left>
            <a:ln w="12700" cap="flat">
              <a:noFill/>
              <a:miter lim="400000"/>
            </a:ln>
          </a:left>
          <a:right>
            <a:ln w="12700" cap="flat">
              <a:solidFill>
                <a:srgbClr val="5D5D5D"/>
              </a:solidFill>
              <a:prstDash val="solid"/>
              <a:miter lim="400000"/>
            </a:ln>
          </a:right>
          <a:top>
            <a:ln w="12700" cap="flat">
              <a:noFill/>
              <a:miter lim="400000"/>
            </a:ln>
          </a:top>
          <a:bottom>
            <a:ln w="12700" cap="flat">
              <a:noFill/>
              <a:miter lim="400000"/>
            </a:ln>
          </a:bottom>
          <a:insideH>
            <a:ln w="12700" cap="flat">
              <a:noFill/>
              <a:miter lim="400000"/>
            </a:ln>
          </a:insideH>
          <a:insideV>
            <a:ln w="12700" cap="flat">
              <a:solidFill>
                <a:srgbClr val="B2B1A5">
                  <a:alpha val="80000"/>
                </a:srgbClr>
              </a:solidFill>
              <a:prstDash val="solid"/>
              <a:miter lim="400000"/>
            </a:ln>
          </a:insideV>
        </a:tcBdr>
        <a:fill>
          <a:noFill/>
        </a:fill>
      </a:tcStyle>
    </a:firstCol>
    <a:lastRow>
      <a:tcTxStyle b="off" i="off">
        <a:font>
          <a:latin typeface="Hoefler Text"/>
          <a:ea typeface="Hoefler Text"/>
          <a:cs typeface="Hoefler Text"/>
        </a:font>
        <a:srgbClr val="6C6A67"/>
      </a:tcTxStyle>
      <a:tcStyle>
        <a:tcBdr>
          <a:left>
            <a:ln w="12700" cap="flat">
              <a:noFill/>
              <a:miter lim="400000"/>
            </a:ln>
          </a:left>
          <a:right>
            <a:ln w="12700" cap="flat">
              <a:noFill/>
              <a:miter lim="400000"/>
            </a:ln>
          </a:right>
          <a:top>
            <a:ln w="25400" cap="flat">
              <a:solidFill>
                <a:srgbClr val="B2B1A5">
                  <a:alpha val="80000"/>
                </a:srgbClr>
              </a:solidFill>
              <a:prstDash val="solid"/>
              <a:miter lim="400000"/>
            </a:ln>
          </a:top>
          <a:bottom>
            <a:ln w="12700" cap="flat">
              <a:noFill/>
              <a:miter lim="400000"/>
            </a:ln>
          </a:bottom>
          <a:insideH>
            <a:ln w="12700" cap="flat">
              <a:solidFill>
                <a:srgbClr val="B2B1A5">
                  <a:alpha val="80000"/>
                </a:srgbClr>
              </a:solidFill>
              <a:prstDash val="solid"/>
              <a:miter lim="400000"/>
            </a:ln>
          </a:insideH>
          <a:insideV>
            <a:ln w="12700" cap="flat">
              <a:noFill/>
              <a:miter lim="400000"/>
            </a:ln>
          </a:insideV>
        </a:tcBdr>
        <a:fill>
          <a:noFill/>
        </a:fill>
      </a:tcStyle>
    </a:lastRow>
    <a:firstRow>
      <a:tcTxStyle b="off" i="off">
        <a:font>
          <a:latin typeface="Hoefler Text"/>
          <a:ea typeface="Hoefler Text"/>
          <a:cs typeface="Hoefler Text"/>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B2B1A5">
                  <a:alpha val="80000"/>
                </a:srgbClr>
              </a:solidFill>
              <a:prstDash val="solid"/>
              <a:miter lim="400000"/>
            </a:ln>
          </a:insideH>
          <a:insideV>
            <a:ln w="12700" cap="flat">
              <a:noFill/>
              <a:miter lim="400000"/>
            </a:ln>
          </a:insideV>
        </a:tcBdr>
        <a:fill>
          <a:noFill/>
        </a:fill>
      </a:tcStyle>
    </a:firstRow>
  </a:tblStyle>
  <a:tblStyle styleId="{CF821DB8-F4EB-4A41-A1BA-3FCAFE7338EE}" styleName="">
    <a:tblBg/>
    <a:wholeTbl>
      <a:tcTxStyle b="off" i="off">
        <a:font>
          <a:latin typeface="Hoefler Text"/>
          <a:ea typeface="Hoefler Text"/>
          <a:cs typeface="Hoefler Text"/>
        </a:font>
        <a:srgbClr val="6C6A67"/>
      </a:tcTxStyle>
      <a:tcStyle>
        <a:tcBdr>
          <a:left>
            <a:ln w="12700" cap="flat">
              <a:noFill/>
              <a:miter lim="400000"/>
            </a:ln>
          </a:left>
          <a:right>
            <a:ln w="12700" cap="flat">
              <a:noFill/>
              <a:miter lim="400000"/>
            </a:ln>
          </a:right>
          <a:top>
            <a:ln w="12700" cap="flat">
              <a:solidFill>
                <a:srgbClr val="AAA6A2"/>
              </a:solidFill>
              <a:custDash>
                <a:ds d="200000" sp="200000"/>
              </a:custDash>
              <a:miter lim="400000"/>
            </a:ln>
          </a:top>
          <a:bottom>
            <a:ln w="12700" cap="flat">
              <a:solidFill>
                <a:srgbClr val="AAA6A2"/>
              </a:solidFill>
              <a:custDash>
                <a:ds d="200000" sp="200000"/>
              </a:custDash>
              <a:miter lim="400000"/>
            </a:ln>
          </a:bottom>
          <a:insideH>
            <a:ln w="12700" cap="flat">
              <a:solidFill>
                <a:srgbClr val="AAA6A2"/>
              </a:solidFill>
              <a:custDash>
                <a:ds d="200000" sp="200000"/>
              </a:custDash>
              <a:miter lim="400000"/>
            </a:ln>
          </a:insideH>
          <a:insideV>
            <a:ln w="12700" cap="flat">
              <a:noFill/>
              <a:miter lim="400000"/>
            </a:ln>
          </a:insideV>
        </a:tcBdr>
        <a:fill>
          <a:noFill/>
        </a:fill>
      </a:tcStyle>
    </a:wholeTbl>
    <a:band2H>
      <a:tcTxStyle b="def" i="def"/>
      <a:tcStyle>
        <a:tcBdr/>
        <a:fill>
          <a:solidFill>
            <a:srgbClr val="DAE5E5">
              <a:alpha val="69000"/>
            </a:srgbClr>
          </a:solidFill>
        </a:fill>
      </a:tcStyle>
    </a:band2H>
    <a:firstCol>
      <a:tcTxStyle b="off" i="off">
        <a:font>
          <a:latin typeface="Hoefler Text"/>
          <a:ea typeface="Hoefler Text"/>
          <a:cs typeface="Hoefler Text"/>
        </a:font>
        <a:srgbClr val="6C6A67"/>
      </a:tcTxStyle>
      <a:tcStyle>
        <a:tcBdr>
          <a:left>
            <a:ln w="12700" cap="flat">
              <a:noFill/>
              <a:miter lim="400000"/>
            </a:ln>
          </a:left>
          <a:right>
            <a:ln w="12700" cap="flat">
              <a:solidFill>
                <a:srgbClr val="B8B8B8"/>
              </a:solidFill>
              <a:prstDash val="solid"/>
              <a:miter lim="400000"/>
            </a:ln>
          </a:right>
          <a:top>
            <a:ln w="12700" cap="flat">
              <a:solidFill>
                <a:srgbClr val="AAA6A2"/>
              </a:solidFill>
              <a:custDash>
                <a:ds d="200000" sp="200000"/>
              </a:custDash>
              <a:miter lim="400000"/>
            </a:ln>
          </a:top>
          <a:bottom>
            <a:ln w="12700" cap="flat">
              <a:solidFill>
                <a:srgbClr val="AAA6A2"/>
              </a:solidFill>
              <a:custDash>
                <a:ds d="200000" sp="200000"/>
              </a:custDash>
              <a:miter lim="400000"/>
            </a:ln>
          </a:bottom>
          <a:insideH>
            <a:ln w="12700" cap="flat">
              <a:solidFill>
                <a:srgbClr val="AAA6A2"/>
              </a:solidFill>
              <a:custDash>
                <a:ds d="200000" sp="200000"/>
              </a:custDash>
              <a:miter lim="400000"/>
            </a:ln>
          </a:insideH>
          <a:insideV>
            <a:ln w="12700" cap="flat">
              <a:noFill/>
              <a:miter lim="400000"/>
            </a:ln>
          </a:insideV>
        </a:tcBdr>
        <a:fill>
          <a:noFill/>
        </a:fill>
      </a:tcStyle>
    </a:firstCol>
    <a:lastRow>
      <a:tcTxStyle b="off" i="off">
        <a:font>
          <a:latin typeface="Hoefler Text"/>
          <a:ea typeface="Hoefler Text"/>
          <a:cs typeface="Hoefler Text"/>
        </a:font>
        <a:srgbClr val="F3F1DF"/>
      </a:tcTxStyle>
      <a:tcStyle>
        <a:tcBdr>
          <a:left>
            <a:ln w="12700" cap="flat">
              <a:noFill/>
              <a:miter lim="400000"/>
            </a:ln>
          </a:left>
          <a:right>
            <a:ln w="12700" cap="flat">
              <a:noFill/>
              <a:miter lim="400000"/>
            </a:ln>
          </a:right>
          <a:top>
            <a:ln w="0" cap="flat">
              <a:noFill/>
              <a:miter lim="400000"/>
            </a:ln>
          </a:top>
          <a:bottom>
            <a:ln w="12700" cap="flat">
              <a:noFill/>
              <a:miter lim="400000"/>
            </a:ln>
          </a:bottom>
          <a:insideH>
            <a:ln w="12700" cap="flat">
              <a:solidFill>
                <a:srgbClr val="F3F1DF"/>
              </a:solidFill>
              <a:prstDash val="solid"/>
              <a:miter lim="400000"/>
            </a:ln>
          </a:insideH>
          <a:insideV>
            <a:ln w="12700" cap="flat">
              <a:noFill/>
              <a:miter lim="400000"/>
            </a:ln>
          </a:insideV>
        </a:tcBdr>
        <a:fill>
          <a:noFill/>
        </a:fill>
      </a:tcStyle>
    </a:lastRow>
    <a:firstRow>
      <a:tcTxStyle b="off" i="off">
        <a:font>
          <a:latin typeface="Hoefler Text"/>
          <a:ea typeface="Hoefler Text"/>
          <a:cs typeface="Hoefler Text"/>
        </a:font>
        <a:srgbClr val="F3F1DF"/>
      </a:tcTxStyle>
      <a:tcStyle>
        <a:tcBdr>
          <a:left>
            <a:ln w="12700" cap="flat">
              <a:noFill/>
              <a:miter lim="400000"/>
            </a:ln>
          </a:left>
          <a:right>
            <a:ln w="12700" cap="flat">
              <a:noFill/>
              <a:miter lim="400000"/>
            </a:ln>
          </a:right>
          <a:top>
            <a:ln w="12700" cap="flat">
              <a:noFill/>
              <a:miter lim="400000"/>
            </a:ln>
          </a:top>
          <a:bottom>
            <a:ln w="0" cap="flat">
              <a:noFill/>
              <a:miter lim="400000"/>
            </a:ln>
          </a:bottom>
          <a:insideH>
            <a:ln w="12700" cap="flat">
              <a:solidFill>
                <a:srgbClr val="F3F1DF"/>
              </a:solidFill>
              <a:prstDash val="solid"/>
              <a:miter lim="400000"/>
            </a:ln>
          </a:insideH>
          <a:insideV>
            <a:ln w="12700" cap="flat">
              <a:noFill/>
              <a:miter lim="400000"/>
            </a:ln>
          </a:insideV>
        </a:tcBdr>
        <a:fill>
          <a:noFill/>
        </a:fill>
      </a:tcStyle>
    </a:firstRow>
  </a:tblStyle>
  <a:tblStyle styleId="{33BA23B1-9221-436E-865A-0063620EA4FD}" styleName="">
    <a:tblBg/>
    <a:wholeTbl>
      <a:tcTxStyle b="off" i="off">
        <a:font>
          <a:latin typeface="Hoefler Text"/>
          <a:ea typeface="Hoefler Text"/>
          <a:cs typeface="Hoefler Text"/>
        </a:font>
        <a:srgbClr val="6C6A67"/>
      </a:tcTxStyle>
      <a:tcStyle>
        <a:tcBdr>
          <a:left>
            <a:ln w="25400" cap="flat">
              <a:solidFill>
                <a:srgbClr val="DCDBCC">
                  <a:alpha val="80000"/>
                </a:srgbClr>
              </a:solidFill>
              <a:custDash>
                <a:ds d="200000" sp="200000"/>
              </a:custDash>
              <a:miter lim="400000"/>
            </a:ln>
          </a:left>
          <a:right>
            <a:ln w="25400" cap="flat">
              <a:solidFill>
                <a:srgbClr val="DCDBCC">
                  <a:alpha val="80000"/>
                </a:srgbClr>
              </a:solidFill>
              <a:custDash>
                <a:ds d="200000" sp="200000"/>
              </a:custDash>
              <a:miter lim="400000"/>
            </a:ln>
          </a:right>
          <a:top>
            <a:ln w="12700" cap="flat">
              <a:noFill/>
              <a:miter lim="400000"/>
            </a:ln>
          </a:top>
          <a:bottom>
            <a:ln w="12700" cap="flat">
              <a:noFill/>
              <a:miter lim="400000"/>
            </a:ln>
          </a:bottom>
          <a:insideH>
            <a:ln w="12700" cap="flat">
              <a:noFill/>
              <a:miter lim="400000"/>
            </a:ln>
          </a:insideH>
          <a:insideV>
            <a:ln w="25400" cap="flat">
              <a:solidFill>
                <a:srgbClr val="DCDBCC">
                  <a:alpha val="80000"/>
                </a:srgbClr>
              </a:solidFill>
              <a:custDash>
                <a:ds d="200000" sp="200000"/>
              </a:custDash>
              <a:miter lim="400000"/>
            </a:ln>
          </a:insideV>
        </a:tcBdr>
        <a:fill>
          <a:noFill/>
        </a:fill>
      </a:tcStyle>
    </a:wholeTbl>
    <a:band2H>
      <a:tcTxStyle b="def" i="def"/>
      <a:tcStyle>
        <a:tcBdr/>
        <a:fill>
          <a:solidFill>
            <a:srgbClr val="DEDEDF">
              <a:alpha val="76000"/>
            </a:srgbClr>
          </a:solidFill>
        </a:fill>
      </a:tcStyle>
    </a:band2H>
    <a:firstCol>
      <a:tcTxStyle b="off" i="off">
        <a:font>
          <a:latin typeface="Hoefler Text"/>
          <a:ea typeface="Hoefler Text"/>
          <a:cs typeface="Hoefler Text"/>
        </a:font>
        <a:srgbClr val="F3F1DF"/>
      </a:tcTxStyle>
      <a:tcStyle>
        <a:tcBdr>
          <a:left>
            <a:ln w="12700" cap="flat">
              <a:noFill/>
              <a:miter lim="400000"/>
            </a:ln>
          </a:left>
          <a:right>
            <a:ln w="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B2B1A5">
                  <a:alpha val="80000"/>
                </a:srgbClr>
              </a:solidFill>
              <a:prstDash val="solid"/>
              <a:miter lim="400000"/>
            </a:ln>
          </a:insideV>
        </a:tcBdr>
        <a:fill>
          <a:noFill/>
        </a:fill>
      </a:tcStyle>
    </a:firstCol>
    <a:lastRow>
      <a:tcTxStyle b="off" i="off">
        <a:font>
          <a:latin typeface="Hoefler Text"/>
          <a:ea typeface="Hoefler Text"/>
          <a:cs typeface="Hoefler Text"/>
        </a:font>
        <a:srgbClr val="F3F1D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B2B1A5">
                  <a:alpha val="80000"/>
                </a:srgbClr>
              </a:solidFill>
              <a:prstDash val="solid"/>
              <a:miter lim="400000"/>
            </a:ln>
          </a:insideH>
          <a:insideV>
            <a:ln w="12700" cap="flat">
              <a:noFill/>
              <a:miter lim="400000"/>
            </a:ln>
          </a:insideV>
        </a:tcBdr>
        <a:fill>
          <a:noFill/>
        </a:fill>
      </a:tcStyle>
    </a:lastRow>
    <a:firstRow>
      <a:tcTxStyle b="off" i="off">
        <a:font>
          <a:latin typeface="Hoefler Text"/>
          <a:ea typeface="Hoefler Text"/>
          <a:cs typeface="Hoefler Text"/>
        </a:font>
        <a:srgbClr val="F3F1D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B2B1A5">
                  <a:alpha val="80000"/>
                </a:srgbClr>
              </a:solidFill>
              <a:prstDash val="solid"/>
              <a:miter lim="400000"/>
            </a:ln>
          </a:insideH>
          <a:insideV>
            <a:ln w="12700" cap="flat">
              <a:noFill/>
              <a:miter lim="400000"/>
            </a:ln>
          </a:insideV>
        </a:tcBdr>
        <a:fill>
          <a:noFill/>
        </a:fill>
      </a:tcStyle>
    </a:firstRow>
  </a:tblStyle>
  <a:tblStyle styleId="{2708684C-4D16-4618-839F-0558EEFCDFE6}" styleName="">
    <a:tblBg/>
    <a:wholeTbl>
      <a:tcTxStyle b="off" i="off">
        <a:font>
          <a:latin typeface="Hoefler Text"/>
          <a:ea typeface="Hoefler Text"/>
          <a:cs typeface="Hoefler Text"/>
        </a:font>
        <a:srgbClr val="6C6A67"/>
      </a:tcTxStyle>
      <a:tcStyle>
        <a:tcBdr>
          <a:left>
            <a:ln w="25400" cap="flat">
              <a:solidFill>
                <a:srgbClr val="6C6A67">
                  <a:alpha val="70000"/>
                </a:srgbClr>
              </a:solidFill>
              <a:custDash>
                <a:ds d="200000" sp="200000"/>
              </a:custDash>
              <a:miter lim="400000"/>
            </a:ln>
          </a:left>
          <a:right>
            <a:ln w="25400" cap="flat">
              <a:solidFill>
                <a:srgbClr val="6C6A67">
                  <a:alpha val="70000"/>
                </a:srgbClr>
              </a:solidFill>
              <a:custDash>
                <a:ds d="200000" sp="200000"/>
              </a:custDash>
              <a:miter lim="400000"/>
            </a:ln>
          </a:right>
          <a:top>
            <a:ln w="25400" cap="flat">
              <a:solidFill>
                <a:srgbClr val="6C6A67">
                  <a:alpha val="70000"/>
                </a:srgbClr>
              </a:solidFill>
              <a:custDash>
                <a:ds d="200000" sp="200000"/>
              </a:custDash>
              <a:miter lim="400000"/>
            </a:ln>
          </a:top>
          <a:bottom>
            <a:ln w="25400" cap="flat">
              <a:solidFill>
                <a:srgbClr val="6C6A67">
                  <a:alpha val="70000"/>
                </a:srgbClr>
              </a:solidFill>
              <a:custDash>
                <a:ds d="200000" sp="200000"/>
              </a:custDash>
              <a:miter lim="400000"/>
            </a:ln>
          </a:bottom>
          <a:insideH>
            <a:ln w="25400" cap="flat">
              <a:solidFill>
                <a:srgbClr val="6C6A67">
                  <a:alpha val="70000"/>
                </a:srgbClr>
              </a:solidFill>
              <a:custDash>
                <a:ds d="200000" sp="200000"/>
              </a:custDash>
              <a:miter lim="400000"/>
            </a:ln>
          </a:insideH>
          <a:insideV>
            <a:ln w="25400" cap="flat">
              <a:solidFill>
                <a:srgbClr val="6C6A67">
                  <a:alpha val="70000"/>
                </a:srgbClr>
              </a:solidFill>
              <a:custDash>
                <a:ds d="200000" sp="200000"/>
              </a:custDash>
              <a:miter lim="400000"/>
            </a:ln>
          </a:insideV>
        </a:tcBdr>
        <a:fill>
          <a:noFill/>
        </a:fill>
      </a:tcStyle>
    </a:wholeTbl>
    <a:band2H>
      <a:tcTxStyle b="def" i="def"/>
      <a:tcStyle>
        <a:tcBdr/>
        <a:fill>
          <a:solidFill>
            <a:srgbClr val="DCDBCC">
              <a:alpha val="80000"/>
            </a:srgbClr>
          </a:solidFill>
        </a:fill>
      </a:tcStyle>
    </a:band2H>
    <a:firstCol>
      <a:tcTxStyle b="off" i="off">
        <a:font>
          <a:latin typeface="Hoefler Text"/>
          <a:ea typeface="Hoefler Text"/>
          <a:cs typeface="Hoefler Text"/>
        </a:font>
        <a:srgbClr val="6C6A67"/>
      </a:tcTxStyle>
      <a:tcStyle>
        <a:tcBdr>
          <a:left>
            <a:ln w="12700" cap="flat">
              <a:noFill/>
              <a:miter lim="400000"/>
            </a:ln>
          </a:left>
          <a:right>
            <a:ln w="25400" cap="flat">
              <a:solidFill>
                <a:srgbClr val="6C6A67">
                  <a:alpha val="70000"/>
                </a:srgbClr>
              </a:solidFill>
              <a:prstDash val="solid"/>
              <a:miter lim="400000"/>
            </a:ln>
          </a:right>
          <a:top>
            <a:ln w="25400" cap="flat">
              <a:solidFill>
                <a:srgbClr val="6C6A67">
                  <a:alpha val="70000"/>
                </a:srgbClr>
              </a:solidFill>
              <a:custDash>
                <a:ds d="200000" sp="200000"/>
              </a:custDash>
              <a:miter lim="400000"/>
            </a:ln>
          </a:top>
          <a:bottom>
            <a:ln w="25400" cap="flat">
              <a:solidFill>
                <a:srgbClr val="6C6A67">
                  <a:alpha val="70000"/>
                </a:srgbClr>
              </a:solidFill>
              <a:custDash>
                <a:ds d="200000" sp="200000"/>
              </a:custDash>
              <a:miter lim="400000"/>
            </a:ln>
          </a:bottom>
          <a:insideH>
            <a:ln w="25400" cap="flat">
              <a:solidFill>
                <a:srgbClr val="6C6A67">
                  <a:alpha val="70000"/>
                </a:srgbClr>
              </a:solidFill>
              <a:custDash>
                <a:ds d="200000" sp="200000"/>
              </a:custDash>
              <a:miter lim="400000"/>
            </a:ln>
          </a:insideH>
          <a:insideV>
            <a:ln w="25400" cap="flat">
              <a:solidFill>
                <a:srgbClr val="6C6A67">
                  <a:alpha val="70000"/>
                </a:srgbClr>
              </a:solidFill>
              <a:prstDash val="solid"/>
              <a:miter lim="400000"/>
            </a:ln>
          </a:insideV>
        </a:tcBdr>
        <a:fill>
          <a:noFill/>
        </a:fill>
      </a:tcStyle>
    </a:firstCol>
    <a:lastRow>
      <a:tcTxStyle b="off" i="off">
        <a:font>
          <a:latin typeface="Hoefler Text"/>
          <a:ea typeface="Hoefler Text"/>
          <a:cs typeface="Hoefler Text"/>
        </a:font>
        <a:srgbClr val="6C6A67"/>
      </a:tcTxStyle>
      <a:tcStyle>
        <a:tcBdr>
          <a:left>
            <a:ln w="25400" cap="flat">
              <a:solidFill>
                <a:srgbClr val="6C6A67">
                  <a:alpha val="70000"/>
                </a:srgbClr>
              </a:solidFill>
              <a:custDash>
                <a:ds d="200000" sp="200000"/>
              </a:custDash>
              <a:miter lim="400000"/>
            </a:ln>
          </a:left>
          <a:right>
            <a:ln w="25400" cap="flat">
              <a:solidFill>
                <a:srgbClr val="6C6A67">
                  <a:alpha val="70000"/>
                </a:srgbClr>
              </a:solidFill>
              <a:custDash>
                <a:ds d="200000" sp="200000"/>
              </a:custDash>
              <a:miter lim="400000"/>
            </a:ln>
          </a:right>
          <a:top>
            <a:ln w="25400" cap="flat">
              <a:solidFill>
                <a:srgbClr val="6C6A67">
                  <a:alpha val="70000"/>
                </a:srgbClr>
              </a:solidFill>
              <a:prstDash val="solid"/>
              <a:miter lim="400000"/>
            </a:ln>
          </a:top>
          <a:bottom>
            <a:ln w="12700" cap="flat">
              <a:noFill/>
              <a:miter lim="400000"/>
            </a:ln>
          </a:bottom>
          <a:insideH>
            <a:ln w="25400" cap="flat">
              <a:solidFill>
                <a:srgbClr val="6C6A67">
                  <a:alpha val="70000"/>
                </a:srgbClr>
              </a:solidFill>
              <a:prstDash val="solid"/>
              <a:miter lim="400000"/>
            </a:ln>
          </a:insideH>
          <a:insideV>
            <a:ln w="25400" cap="flat">
              <a:solidFill>
                <a:srgbClr val="6C6A67">
                  <a:alpha val="70000"/>
                </a:srgbClr>
              </a:solidFill>
              <a:custDash>
                <a:ds d="200000" sp="200000"/>
              </a:custDash>
              <a:miter lim="400000"/>
            </a:ln>
          </a:insideV>
        </a:tcBdr>
        <a:fill>
          <a:noFill/>
        </a:fill>
      </a:tcStyle>
    </a:lastRow>
    <a:firstRow>
      <a:tcTxStyle b="off" i="off">
        <a:font>
          <a:latin typeface="Hoefler Text"/>
          <a:ea typeface="Hoefler Text"/>
          <a:cs typeface="Hoefler Text"/>
        </a:font>
        <a:srgbClr val="6C6A67"/>
      </a:tcTxStyle>
      <a:tcStyle>
        <a:tcBdr>
          <a:left>
            <a:ln w="25400" cap="flat">
              <a:solidFill>
                <a:srgbClr val="6C6A67">
                  <a:alpha val="70000"/>
                </a:srgbClr>
              </a:solidFill>
              <a:custDash>
                <a:ds d="200000" sp="200000"/>
              </a:custDash>
              <a:miter lim="400000"/>
            </a:ln>
          </a:left>
          <a:right>
            <a:ln w="25400" cap="flat">
              <a:solidFill>
                <a:srgbClr val="6C6A67">
                  <a:alpha val="70000"/>
                </a:srgbClr>
              </a:solidFill>
              <a:custDash>
                <a:ds d="200000" sp="200000"/>
              </a:custDash>
              <a:miter lim="400000"/>
            </a:ln>
          </a:right>
          <a:top>
            <a:ln w="12700" cap="flat">
              <a:noFill/>
              <a:miter lim="400000"/>
            </a:ln>
          </a:top>
          <a:bottom>
            <a:ln w="25400" cap="flat">
              <a:solidFill>
                <a:srgbClr val="6C6A67">
                  <a:alpha val="70000"/>
                </a:srgbClr>
              </a:solidFill>
              <a:prstDash val="solid"/>
              <a:miter lim="400000"/>
            </a:ln>
          </a:bottom>
          <a:insideH>
            <a:ln w="25400" cap="flat">
              <a:solidFill>
                <a:srgbClr val="6C6A67">
                  <a:alpha val="70000"/>
                </a:srgbClr>
              </a:solidFill>
              <a:prstDash val="solid"/>
              <a:miter lim="400000"/>
            </a:ln>
          </a:insideH>
          <a:insideV>
            <a:ln w="25400" cap="flat">
              <a:solidFill>
                <a:srgbClr val="6C6A67">
                  <a:alpha val="70000"/>
                </a:srgbClr>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standalone="yes"?><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p:nvPr>
            <p:ph type="sldImg"/>
          </p:nvPr>
        </p:nvSpPr>
        <p:spPr>
          <a:xfrm>
            <a:off x="1143000" y="685800"/>
            <a:ext cx="4572000" cy="3429000"/>
          </a:xfrm>
          <a:prstGeom prst="rect">
            <a:avLst/>
          </a:prstGeom>
        </p:spPr>
        <p:txBody>
          <a:bodyPr/>
          <a:lstStyle/>
          <a:p>
            <a:pPr/>
          </a:p>
        </p:txBody>
      </p:sp>
      <p:sp>
        <p:nvSpPr>
          <p:cNvPr id="131" name="Shape 131"/>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3.png"/><Relationship Id="rId4" Type="http://schemas.openxmlformats.org/officeDocument/2006/relationships/image" Target="../media/image4.png"/></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3.png"/><Relationship Id="rId4" Type="http://schemas.openxmlformats.org/officeDocument/2006/relationships/image" Target="../media/image4.png"/></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3.png"/><Relationship Id="rId4" Type="http://schemas.openxmlformats.org/officeDocument/2006/relationships/image" Target="../media/image4.png"/></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Sp="0" showMasterPhAnim="1">
  <p:cSld name="Titre et sous-titre">
    <p:bg>
      <p:bgPr>
        <a:blipFill rotWithShape="1">
          <a:blip r:embed="rId2"/>
          <a:srcRect l="0" t="0" r="0" b="0"/>
          <a:stretch>
            <a:fillRect/>
          </a:stretch>
        </a:blipFill>
      </p:bgPr>
    </p:bg>
    <p:spTree>
      <p:nvGrpSpPr>
        <p:cNvPr id="1" name=""/>
        <p:cNvGrpSpPr/>
        <p:nvPr/>
      </p:nvGrpSpPr>
      <p:grpSpPr>
        <a:xfrm>
          <a:off x="0" y="0"/>
          <a:ext cx="0" cy="0"/>
          <a:chOff x="0" y="0"/>
          <a:chExt cx="0" cy="0"/>
        </a:xfrm>
      </p:grpSpPr>
      <p:grpSp>
        <p:nvGrpSpPr>
          <p:cNvPr id="15" name="Group 15"/>
          <p:cNvGrpSpPr/>
          <p:nvPr/>
        </p:nvGrpSpPr>
        <p:grpSpPr>
          <a:xfrm>
            <a:off x="1485900" y="4838700"/>
            <a:ext cx="10033000" cy="88901"/>
            <a:chOff x="0" y="0"/>
            <a:chExt cx="10033000" cy="88900"/>
          </a:xfrm>
        </p:grpSpPr>
        <p:pic>
          <p:nvPicPr>
            <p:cNvPr id="12" name="typesetflourish_shape_big.pdf"/>
            <p:cNvPicPr>
              <a:picLocks noChangeAspect="0"/>
            </p:cNvPicPr>
            <p:nvPr/>
          </p:nvPicPr>
          <p:blipFill>
            <a:blip r:embed="rId3">
              <a:extLst/>
            </a:blip>
            <a:stretch>
              <a:fillRect/>
            </a:stretch>
          </p:blipFill>
          <p:spPr>
            <a:xfrm>
              <a:off x="4864100" y="0"/>
              <a:ext cx="304800" cy="88901"/>
            </a:xfrm>
            <a:prstGeom prst="rect">
              <a:avLst/>
            </a:prstGeom>
            <a:ln w="12700" cap="flat">
              <a:noFill/>
              <a:miter lim="400000"/>
            </a:ln>
            <a:effectLst/>
          </p:spPr>
        </p:pic>
        <p:pic>
          <p:nvPicPr>
            <p:cNvPr id="13" name="typesetflourish_line.pdf"/>
            <p:cNvPicPr>
              <a:picLocks noChangeAspect="0"/>
            </p:cNvPicPr>
            <p:nvPr/>
          </p:nvPicPr>
          <p:blipFill>
            <a:blip r:embed="rId4">
              <a:extLst/>
            </a:blip>
            <a:stretch>
              <a:fillRect/>
            </a:stretch>
          </p:blipFill>
          <p:spPr>
            <a:xfrm>
              <a:off x="0" y="38100"/>
              <a:ext cx="4864100" cy="12700"/>
            </a:xfrm>
            <a:prstGeom prst="rect">
              <a:avLst/>
            </a:prstGeom>
            <a:ln w="12700" cap="flat">
              <a:noFill/>
              <a:miter lim="400000"/>
            </a:ln>
            <a:effectLst/>
          </p:spPr>
        </p:pic>
        <p:pic>
          <p:nvPicPr>
            <p:cNvPr id="14" name="typesetflourish_line.pdf"/>
            <p:cNvPicPr>
              <a:picLocks noChangeAspect="0"/>
            </p:cNvPicPr>
            <p:nvPr/>
          </p:nvPicPr>
          <p:blipFill>
            <a:blip r:embed="rId4">
              <a:extLst/>
            </a:blip>
            <a:stretch>
              <a:fillRect/>
            </a:stretch>
          </p:blipFill>
          <p:spPr>
            <a:xfrm rot="10800000">
              <a:off x="5168900" y="38099"/>
              <a:ext cx="4864100" cy="12701"/>
            </a:xfrm>
            <a:prstGeom prst="rect">
              <a:avLst/>
            </a:prstGeom>
            <a:ln w="12700" cap="flat">
              <a:noFill/>
              <a:miter lim="400000"/>
            </a:ln>
            <a:effectLst/>
          </p:spPr>
        </p:pic>
      </p:grpSp>
      <p:sp>
        <p:nvSpPr>
          <p:cNvPr id="16" name="Shape 16"/>
          <p:cNvSpPr/>
          <p:nvPr>
            <p:ph type="title"/>
          </p:nvPr>
        </p:nvSpPr>
        <p:spPr>
          <a:xfrm>
            <a:off x="1117600" y="2209800"/>
            <a:ext cx="10769600" cy="2540000"/>
          </a:xfrm>
          <a:prstGeom prst="rect">
            <a:avLst/>
          </a:prstGeom>
        </p:spPr>
        <p:txBody>
          <a:bodyPr anchor="b"/>
          <a:lstStyle/>
          <a:p>
            <a:pPr/>
            <a:r>
              <a:t>Texte du titre</a:t>
            </a:r>
          </a:p>
        </p:txBody>
      </p:sp>
      <p:sp>
        <p:nvSpPr>
          <p:cNvPr id="17" name="Shape 17"/>
          <p:cNvSpPr/>
          <p:nvPr>
            <p:ph type="body" sz="quarter" idx="1"/>
          </p:nvPr>
        </p:nvSpPr>
        <p:spPr>
          <a:xfrm>
            <a:off x="1117600" y="5041900"/>
            <a:ext cx="10769600" cy="1270000"/>
          </a:xfrm>
          <a:prstGeom prst="rect">
            <a:avLst/>
          </a:prstGeom>
        </p:spPr>
        <p:txBody>
          <a:bodyPr anchor="t"/>
          <a:lstStyle>
            <a:lvl1pPr marL="0" indent="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1pPr>
            <a:lvl2pPr marL="0" indent="2286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2pPr>
            <a:lvl3pPr marL="0" indent="4572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3pPr>
            <a:lvl4pPr marL="0" indent="6858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4pPr>
            <a:lvl5pPr marL="0" indent="9144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5pPr>
          </a:lstStyle>
          <a:p>
            <a:pPr/>
            <a:r>
              <a:t>Texte niveau 1</a:t>
            </a:r>
          </a:p>
          <a:p>
            <a:pPr lvl="1"/>
            <a:r>
              <a:t>Texte niveau 2</a:t>
            </a:r>
          </a:p>
          <a:p>
            <a:pPr lvl="2"/>
            <a:r>
              <a:t>Texte niveau 3</a:t>
            </a:r>
          </a:p>
          <a:p>
            <a:pPr lvl="3"/>
            <a:r>
              <a:t>Texte niveau 4</a:t>
            </a:r>
          </a:p>
          <a:p>
            <a:pPr lvl="4"/>
            <a:r>
              <a:t>Texte niveau 5</a:t>
            </a:r>
          </a:p>
        </p:txBody>
      </p:sp>
      <p:sp>
        <p:nvSpPr>
          <p:cNvPr id="18" name="Shape 18"/>
          <p:cNvSpPr/>
          <p:nvPr>
            <p:ph type="sldNum" sz="quarter" idx="2"/>
          </p:nvPr>
        </p:nvSpPr>
        <p:spPr>
          <a:prstGeom prst="rect">
            <a:avLst/>
          </a:prstGeom>
          <a:noFill/>
        </p:spPr>
        <p:txBody>
          <a:bodyPr/>
          <a:lstStyle>
            <a:lvl1pPr>
              <a:defRPr>
                <a:solidFill>
                  <a:srgbClr val="FAEFE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0" showMasterPhAnim="1">
  <p:cSld name="Photo - Horizontale">
    <p:bg>
      <p:bgPr>
        <a:blipFill rotWithShape="1">
          <a:blip r:embed="rId2"/>
          <a:srcRect l="0" t="0" r="0" b="0"/>
          <a:stretch>
            <a:fillRect/>
          </a:stretch>
        </a:blipFill>
      </p:bgPr>
    </p:bg>
    <p:spTree>
      <p:nvGrpSpPr>
        <p:cNvPr id="1" name=""/>
        <p:cNvGrpSpPr/>
        <p:nvPr/>
      </p:nvGrpSpPr>
      <p:grpSpPr>
        <a:xfrm>
          <a:off x="0" y="0"/>
          <a:ext cx="0" cy="0"/>
          <a:chOff x="0" y="0"/>
          <a:chExt cx="0" cy="0"/>
        </a:xfrm>
      </p:grpSpPr>
      <p:grpSp>
        <p:nvGrpSpPr>
          <p:cNvPr id="28" name="Group 28"/>
          <p:cNvGrpSpPr/>
          <p:nvPr/>
        </p:nvGrpSpPr>
        <p:grpSpPr>
          <a:xfrm>
            <a:off x="1485900" y="2070100"/>
            <a:ext cx="10033000" cy="88901"/>
            <a:chOff x="0" y="0"/>
            <a:chExt cx="10033000" cy="88900"/>
          </a:xfrm>
        </p:grpSpPr>
        <p:pic>
          <p:nvPicPr>
            <p:cNvPr id="25" name="typesetflourish_shape_big.pdf"/>
            <p:cNvPicPr>
              <a:picLocks noChangeAspect="0"/>
            </p:cNvPicPr>
            <p:nvPr/>
          </p:nvPicPr>
          <p:blipFill>
            <a:blip r:embed="rId3">
              <a:extLst/>
            </a:blip>
            <a:stretch>
              <a:fillRect/>
            </a:stretch>
          </p:blipFill>
          <p:spPr>
            <a:xfrm>
              <a:off x="4864100" y="0"/>
              <a:ext cx="304800" cy="88901"/>
            </a:xfrm>
            <a:prstGeom prst="rect">
              <a:avLst/>
            </a:prstGeom>
            <a:ln w="12700" cap="flat">
              <a:noFill/>
              <a:miter lim="400000"/>
            </a:ln>
            <a:effectLst/>
          </p:spPr>
        </p:pic>
        <p:pic>
          <p:nvPicPr>
            <p:cNvPr id="26" name="typesetflourish_line.pdf"/>
            <p:cNvPicPr>
              <a:picLocks noChangeAspect="0"/>
            </p:cNvPicPr>
            <p:nvPr/>
          </p:nvPicPr>
          <p:blipFill>
            <a:blip r:embed="rId4">
              <a:extLst/>
            </a:blip>
            <a:stretch>
              <a:fillRect/>
            </a:stretch>
          </p:blipFill>
          <p:spPr>
            <a:xfrm>
              <a:off x="0" y="38100"/>
              <a:ext cx="4864100" cy="12700"/>
            </a:xfrm>
            <a:prstGeom prst="rect">
              <a:avLst/>
            </a:prstGeom>
            <a:ln w="12700" cap="flat">
              <a:noFill/>
              <a:miter lim="400000"/>
            </a:ln>
            <a:effectLst/>
          </p:spPr>
        </p:pic>
        <p:pic>
          <p:nvPicPr>
            <p:cNvPr id="27" name="typesetflourish_line.pdf"/>
            <p:cNvPicPr>
              <a:picLocks noChangeAspect="0"/>
            </p:cNvPicPr>
            <p:nvPr/>
          </p:nvPicPr>
          <p:blipFill>
            <a:blip r:embed="rId4">
              <a:extLst/>
            </a:blip>
            <a:stretch>
              <a:fillRect/>
            </a:stretch>
          </p:blipFill>
          <p:spPr>
            <a:xfrm rot="10800000">
              <a:off x="5168900" y="38099"/>
              <a:ext cx="4864100" cy="12701"/>
            </a:xfrm>
            <a:prstGeom prst="rect">
              <a:avLst/>
            </a:prstGeom>
            <a:ln w="12700" cap="flat">
              <a:noFill/>
              <a:miter lim="400000"/>
            </a:ln>
            <a:effectLst/>
          </p:spPr>
        </p:pic>
      </p:grpSp>
      <p:sp>
        <p:nvSpPr>
          <p:cNvPr id="29" name="Shape 29"/>
          <p:cNvSpPr/>
          <p:nvPr>
            <p:ph type="pic" idx="13"/>
          </p:nvPr>
        </p:nvSpPr>
        <p:spPr>
          <a:xfrm>
            <a:off x="1181100" y="3276600"/>
            <a:ext cx="10642600" cy="5397500"/>
          </a:xfrm>
          <a:prstGeom prst="rect">
            <a:avLst/>
          </a:prstGeom>
          <a:ln w="9525">
            <a:round/>
          </a:ln>
        </p:spPr>
        <p:txBody>
          <a:bodyPr lIns="91439" tIns="45719" rIns="91439" bIns="45719" anchor="t">
            <a:noAutofit/>
          </a:bodyPr>
          <a:lstStyle/>
          <a:p>
            <a:pPr/>
          </a:p>
        </p:txBody>
      </p:sp>
      <p:sp>
        <p:nvSpPr>
          <p:cNvPr id="30" name="Shape 30"/>
          <p:cNvSpPr/>
          <p:nvPr>
            <p:ph type="title"/>
          </p:nvPr>
        </p:nvSpPr>
        <p:spPr>
          <a:xfrm>
            <a:off x="1117600" y="838200"/>
            <a:ext cx="10769600" cy="1143000"/>
          </a:xfrm>
          <a:prstGeom prst="rect">
            <a:avLst/>
          </a:prstGeom>
        </p:spPr>
        <p:txBody>
          <a:bodyPr/>
          <a:lstStyle/>
          <a:p>
            <a:pPr/>
            <a:r>
              <a:t>Texte du titre</a:t>
            </a:r>
          </a:p>
        </p:txBody>
      </p:sp>
      <p:sp>
        <p:nvSpPr>
          <p:cNvPr id="31" name="Shape 31"/>
          <p:cNvSpPr/>
          <p:nvPr>
            <p:ph type="body" sz="quarter" idx="1"/>
          </p:nvPr>
        </p:nvSpPr>
        <p:spPr>
          <a:xfrm>
            <a:off x="1117600" y="2273300"/>
            <a:ext cx="10769600" cy="647700"/>
          </a:xfrm>
          <a:prstGeom prst="rect">
            <a:avLst/>
          </a:prstGeom>
        </p:spPr>
        <p:txBody>
          <a:bodyPr anchor="t"/>
          <a:lstStyle>
            <a:lvl1pPr marL="0" indent="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1pPr>
            <a:lvl2pPr marL="0" indent="2286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2pPr>
            <a:lvl3pPr marL="0" indent="4572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3pPr>
            <a:lvl4pPr marL="0" indent="6858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4pPr>
            <a:lvl5pPr marL="0" indent="9144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5pPr>
          </a:lstStyle>
          <a:p>
            <a:pPr/>
            <a:r>
              <a:t>Texte niveau 1</a:t>
            </a:r>
          </a:p>
          <a:p>
            <a:pPr lvl="1"/>
            <a:r>
              <a:t>Texte niveau 2</a:t>
            </a:r>
          </a:p>
          <a:p>
            <a:pPr lvl="2"/>
            <a:r>
              <a:t>Texte niveau 3</a:t>
            </a:r>
          </a:p>
          <a:p>
            <a:pPr lvl="3"/>
            <a:r>
              <a:t>Texte niveau 4</a:t>
            </a:r>
          </a:p>
          <a:p>
            <a:pPr lvl="4"/>
            <a:r>
              <a:t>Texte niveau 5</a:t>
            </a:r>
          </a:p>
        </p:txBody>
      </p:sp>
      <p:sp>
        <p:nvSpPr>
          <p:cNvPr id="32" name="Shape 32"/>
          <p:cNvSpPr/>
          <p:nvPr>
            <p:ph type="sldNum" sz="quarter" idx="2"/>
          </p:nvPr>
        </p:nvSpPr>
        <p:spPr>
          <a:prstGeom prst="rect">
            <a:avLst/>
          </a:prstGeom>
          <a:noFill/>
        </p:spPr>
        <p:txBody>
          <a:bodyPr/>
          <a:lstStyle>
            <a:lvl1pPr>
              <a:defRPr>
                <a:solidFill>
                  <a:srgbClr val="FAEFE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type="tx" showMasterSp="0" showMasterPhAnim="1">
  <p:cSld name="Titre - Centré">
    <p:spTree>
      <p:nvGrpSpPr>
        <p:cNvPr id="1" name=""/>
        <p:cNvGrpSpPr/>
        <p:nvPr/>
      </p:nvGrpSpPr>
      <p:grpSpPr>
        <a:xfrm>
          <a:off x="0" y="0"/>
          <a:ext cx="0" cy="0"/>
          <a:chOff x="0" y="0"/>
          <a:chExt cx="0" cy="0"/>
        </a:xfrm>
      </p:grpSpPr>
      <p:sp>
        <p:nvSpPr>
          <p:cNvPr id="39" name="Shape 39"/>
          <p:cNvSpPr/>
          <p:nvPr>
            <p:ph type="title"/>
          </p:nvPr>
        </p:nvSpPr>
        <p:spPr>
          <a:xfrm>
            <a:off x="1117600" y="3606800"/>
            <a:ext cx="10769600" cy="2540000"/>
          </a:xfrm>
          <a:prstGeom prst="rect">
            <a:avLst/>
          </a:prstGeom>
        </p:spPr>
        <p:txBody>
          <a:bodyPr/>
          <a:lstStyle/>
          <a:p>
            <a:pPr/>
            <a:r>
              <a:t>Texte du titre</a:t>
            </a:r>
          </a:p>
        </p:txBody>
      </p:sp>
      <p:sp>
        <p:nvSpPr>
          <p:cNvPr id="40" name="Shape 40"/>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type="tx" showMasterSp="0" showMasterPhAnim="1">
  <p:cSld name="Photo - Verticale">
    <p:bg>
      <p:bgPr>
        <a:blipFill rotWithShape="1">
          <a:blip r:embed="rId2"/>
          <a:srcRect l="0" t="0" r="0" b="0"/>
          <a:stretch>
            <a:fillRect/>
          </a:stretch>
        </a:blipFill>
      </p:bgPr>
    </p:bg>
    <p:spTree>
      <p:nvGrpSpPr>
        <p:cNvPr id="1" name=""/>
        <p:cNvGrpSpPr/>
        <p:nvPr/>
      </p:nvGrpSpPr>
      <p:grpSpPr>
        <a:xfrm>
          <a:off x="0" y="0"/>
          <a:ext cx="0" cy="0"/>
          <a:chOff x="0" y="0"/>
          <a:chExt cx="0" cy="0"/>
        </a:xfrm>
      </p:grpSpPr>
      <p:grpSp>
        <p:nvGrpSpPr>
          <p:cNvPr id="50" name="Group 50"/>
          <p:cNvGrpSpPr/>
          <p:nvPr/>
        </p:nvGrpSpPr>
        <p:grpSpPr>
          <a:xfrm>
            <a:off x="1638300" y="4889500"/>
            <a:ext cx="4368801" cy="88901"/>
            <a:chOff x="0" y="0"/>
            <a:chExt cx="4368800" cy="88900"/>
          </a:xfrm>
        </p:grpSpPr>
        <p:pic>
          <p:nvPicPr>
            <p:cNvPr id="47" name="typesetflourish_shape_big.pdf"/>
            <p:cNvPicPr>
              <a:picLocks noChangeAspect="0"/>
            </p:cNvPicPr>
            <p:nvPr/>
          </p:nvPicPr>
          <p:blipFill>
            <a:blip r:embed="rId3">
              <a:extLst/>
            </a:blip>
            <a:stretch>
              <a:fillRect/>
            </a:stretch>
          </p:blipFill>
          <p:spPr>
            <a:xfrm>
              <a:off x="2032000" y="0"/>
              <a:ext cx="304800" cy="88901"/>
            </a:xfrm>
            <a:prstGeom prst="rect">
              <a:avLst/>
            </a:prstGeom>
            <a:ln w="12700" cap="flat">
              <a:noFill/>
              <a:miter lim="400000"/>
            </a:ln>
            <a:effectLst/>
          </p:spPr>
        </p:pic>
        <p:pic>
          <p:nvPicPr>
            <p:cNvPr id="48" name="typesetflourish_line.pdf"/>
            <p:cNvPicPr>
              <a:picLocks noChangeAspect="0"/>
            </p:cNvPicPr>
            <p:nvPr/>
          </p:nvPicPr>
          <p:blipFill>
            <a:blip r:embed="rId4">
              <a:extLst/>
            </a:blip>
            <a:stretch>
              <a:fillRect/>
            </a:stretch>
          </p:blipFill>
          <p:spPr>
            <a:xfrm>
              <a:off x="0" y="38100"/>
              <a:ext cx="2032001" cy="12700"/>
            </a:xfrm>
            <a:prstGeom prst="rect">
              <a:avLst/>
            </a:prstGeom>
            <a:ln w="12700" cap="flat">
              <a:noFill/>
              <a:miter lim="400000"/>
            </a:ln>
            <a:effectLst/>
          </p:spPr>
        </p:pic>
        <p:pic>
          <p:nvPicPr>
            <p:cNvPr id="49" name="typesetflourish_line.pdf"/>
            <p:cNvPicPr>
              <a:picLocks noChangeAspect="0"/>
            </p:cNvPicPr>
            <p:nvPr/>
          </p:nvPicPr>
          <p:blipFill>
            <a:blip r:embed="rId4">
              <a:extLst/>
            </a:blip>
            <a:stretch>
              <a:fillRect/>
            </a:stretch>
          </p:blipFill>
          <p:spPr>
            <a:xfrm rot="10800000">
              <a:off x="2336800" y="38100"/>
              <a:ext cx="2032001" cy="12700"/>
            </a:xfrm>
            <a:prstGeom prst="rect">
              <a:avLst/>
            </a:prstGeom>
            <a:ln w="12700" cap="flat">
              <a:noFill/>
              <a:miter lim="400000"/>
            </a:ln>
            <a:effectLst/>
          </p:spPr>
        </p:pic>
      </p:grpSp>
      <p:sp>
        <p:nvSpPr>
          <p:cNvPr id="51" name="Shape 51"/>
          <p:cNvSpPr/>
          <p:nvPr>
            <p:ph type="pic" sz="half" idx="13"/>
          </p:nvPr>
        </p:nvSpPr>
        <p:spPr>
          <a:xfrm>
            <a:off x="7002462" y="1746250"/>
            <a:ext cx="4648201" cy="6197600"/>
          </a:xfrm>
          <a:prstGeom prst="rect">
            <a:avLst/>
          </a:prstGeom>
          <a:ln w="9525">
            <a:round/>
          </a:ln>
        </p:spPr>
        <p:txBody>
          <a:bodyPr lIns="91439" tIns="45719" rIns="91439" bIns="45719" anchor="t">
            <a:noAutofit/>
          </a:bodyPr>
          <a:lstStyle/>
          <a:p>
            <a:pPr/>
          </a:p>
        </p:txBody>
      </p:sp>
      <p:sp>
        <p:nvSpPr>
          <p:cNvPr id="52" name="Shape 52"/>
          <p:cNvSpPr/>
          <p:nvPr>
            <p:ph type="title"/>
          </p:nvPr>
        </p:nvSpPr>
        <p:spPr>
          <a:xfrm>
            <a:off x="1054100" y="1536700"/>
            <a:ext cx="5397500" cy="3225800"/>
          </a:xfrm>
          <a:prstGeom prst="rect">
            <a:avLst/>
          </a:prstGeom>
        </p:spPr>
        <p:txBody>
          <a:bodyPr anchor="b"/>
          <a:lstStyle>
            <a:lvl1pPr>
              <a:defRPr sz="5600"/>
            </a:lvl1pPr>
          </a:lstStyle>
          <a:p>
            <a:pPr/>
            <a:r>
              <a:t>Texte du titre</a:t>
            </a:r>
          </a:p>
        </p:txBody>
      </p:sp>
      <p:sp>
        <p:nvSpPr>
          <p:cNvPr id="53" name="Shape 53"/>
          <p:cNvSpPr/>
          <p:nvPr>
            <p:ph type="body" sz="quarter" idx="1"/>
          </p:nvPr>
        </p:nvSpPr>
        <p:spPr>
          <a:xfrm>
            <a:off x="1054100" y="5143500"/>
            <a:ext cx="5397500" cy="3022600"/>
          </a:xfrm>
          <a:prstGeom prst="rect">
            <a:avLst/>
          </a:prstGeom>
        </p:spPr>
        <p:txBody>
          <a:bodyPr anchor="t"/>
          <a:lstStyle>
            <a:lvl1pPr marL="0" indent="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1pPr>
            <a:lvl2pPr marL="0" indent="2286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2pPr>
            <a:lvl3pPr marL="0" indent="4572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3pPr>
            <a:lvl4pPr marL="0" indent="6858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4pPr>
            <a:lvl5pPr marL="0" indent="914400" algn="ctr">
              <a:lnSpc>
                <a:spcPct val="90000"/>
              </a:lnSpc>
              <a:spcBef>
                <a:spcPts val="1200"/>
              </a:spcBef>
              <a:buSzTx/>
              <a:buNone/>
              <a:defRPr sz="3600">
                <a:solidFill>
                  <a:srgbClr val="B6492C"/>
                </a:solidFill>
                <a:latin typeface="Bodoni SvtyTwo SC ITC TT-Book"/>
                <a:ea typeface="Bodoni SvtyTwo SC ITC TT-Book"/>
                <a:cs typeface="Bodoni SvtyTwo SC ITC TT-Book"/>
                <a:sym typeface="Bodoni SvtyTwo SC ITC TT-Book"/>
              </a:defRPr>
            </a:lvl5pPr>
          </a:lstStyle>
          <a:p>
            <a:pPr/>
            <a:r>
              <a:t>Texte niveau 1</a:t>
            </a:r>
          </a:p>
          <a:p>
            <a:pPr lvl="1"/>
            <a:r>
              <a:t>Texte niveau 2</a:t>
            </a:r>
          </a:p>
          <a:p>
            <a:pPr lvl="2"/>
            <a:r>
              <a:t>Texte niveau 3</a:t>
            </a:r>
          </a:p>
          <a:p>
            <a:pPr lvl="3"/>
            <a:r>
              <a:t>Texte niveau 4</a:t>
            </a:r>
          </a:p>
          <a:p>
            <a:pPr lvl="4"/>
            <a:r>
              <a:t>Texte niveau 5</a:t>
            </a:r>
          </a:p>
        </p:txBody>
      </p:sp>
      <p:sp>
        <p:nvSpPr>
          <p:cNvPr id="54" name="Shape 54"/>
          <p:cNvSpPr/>
          <p:nvPr>
            <p:ph type="sldNum" sz="quarter" idx="2"/>
          </p:nvPr>
        </p:nvSpPr>
        <p:spPr>
          <a:prstGeom prst="rect">
            <a:avLst/>
          </a:prstGeom>
          <a:noFill/>
        </p:spPr>
        <p:txBody>
          <a:bodyPr/>
          <a:lstStyle>
            <a:lvl1pPr>
              <a:defRPr>
                <a:solidFill>
                  <a:srgbClr val="FAEFE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type="tx" showMasterSp="1" showMasterPhAnim="1">
  <p:cSld name="Titre - Haut">
    <p:spTree>
      <p:nvGrpSpPr>
        <p:cNvPr id="1" name=""/>
        <p:cNvGrpSpPr/>
        <p:nvPr/>
      </p:nvGrpSpPr>
      <p:grpSpPr>
        <a:xfrm>
          <a:off x="0" y="0"/>
          <a:ext cx="0" cy="0"/>
          <a:chOff x="0" y="0"/>
          <a:chExt cx="0" cy="0"/>
        </a:xfrm>
      </p:grpSpPr>
      <p:sp>
        <p:nvSpPr>
          <p:cNvPr id="61" name="Shape 61"/>
          <p:cNvSpPr/>
          <p:nvPr>
            <p:ph type="title"/>
          </p:nvPr>
        </p:nvSpPr>
        <p:spPr>
          <a:prstGeom prst="rect">
            <a:avLst/>
          </a:prstGeom>
        </p:spPr>
        <p:txBody>
          <a:bodyPr/>
          <a:lstStyle/>
          <a:p>
            <a:pPr/>
            <a:r>
              <a:t>Texte du titre</a:t>
            </a:r>
          </a:p>
        </p:txBody>
      </p:sp>
      <p:sp>
        <p:nvSpPr>
          <p:cNvPr id="62" name="Shape 62"/>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type="tx" showMasterSp="0" showMasterPhAnim="1">
  <p:cSld name="Titre et puces">
    <p:spTree>
      <p:nvGrpSpPr>
        <p:cNvPr id="1" name=""/>
        <p:cNvGrpSpPr/>
        <p:nvPr/>
      </p:nvGrpSpPr>
      <p:grpSpPr>
        <a:xfrm>
          <a:off x="0" y="0"/>
          <a:ext cx="0" cy="0"/>
          <a:chOff x="0" y="0"/>
          <a:chExt cx="0" cy="0"/>
        </a:xfrm>
      </p:grpSpPr>
      <p:sp>
        <p:nvSpPr>
          <p:cNvPr id="69" name="Shape 69"/>
          <p:cNvSpPr/>
          <p:nvPr/>
        </p:nvSpPr>
        <p:spPr>
          <a:xfrm>
            <a:off x="292100" y="2438400"/>
            <a:ext cx="12420600" cy="129"/>
          </a:xfrm>
          <a:prstGeom prst="line">
            <a:avLst/>
          </a:prstGeom>
          <a:ln w="12700">
            <a:solidFill>
              <a:srgbClr val="998074">
                <a:alpha val="75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70" name="Shape 70"/>
          <p:cNvSpPr/>
          <p:nvPr>
            <p:ph type="title"/>
          </p:nvPr>
        </p:nvSpPr>
        <p:spPr>
          <a:prstGeom prst="rect">
            <a:avLst/>
          </a:prstGeom>
        </p:spPr>
        <p:txBody>
          <a:bodyPr/>
          <a:lstStyle/>
          <a:p>
            <a:pPr/>
            <a:r>
              <a:t>Texte du titre</a:t>
            </a:r>
          </a:p>
        </p:txBody>
      </p:sp>
      <p:sp>
        <p:nvSpPr>
          <p:cNvPr id="71" name="Shape 7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a:r>
              <a:t>Texte niveau 1</a:t>
            </a:r>
          </a:p>
          <a:p>
            <a:pPr lvl="1"/>
            <a:r>
              <a:t>Texte niveau 2</a:t>
            </a:r>
          </a:p>
          <a:p>
            <a:pPr lvl="2"/>
            <a:r>
              <a:t>Texte niveau 3</a:t>
            </a:r>
          </a:p>
          <a:p>
            <a:pPr lvl="3"/>
            <a:r>
              <a:t>Texte niveau 4</a:t>
            </a:r>
          </a:p>
          <a:p>
            <a:pPr lvl="4"/>
            <a:r>
              <a:t>Texte niveau 5</a:t>
            </a:r>
          </a:p>
        </p:txBody>
      </p:sp>
      <p:sp>
        <p:nvSpPr>
          <p:cNvPr id="72" name="Shape 72"/>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type="tx" showMasterSp="1" showMasterPhAnim="1">
  <p:cSld name="Titre, puces et photo">
    <p:spTree>
      <p:nvGrpSpPr>
        <p:cNvPr id="1" name=""/>
        <p:cNvGrpSpPr/>
        <p:nvPr/>
      </p:nvGrpSpPr>
      <p:grpSpPr>
        <a:xfrm>
          <a:off x="0" y="0"/>
          <a:ext cx="0" cy="0"/>
          <a:chOff x="0" y="0"/>
          <a:chExt cx="0" cy="0"/>
        </a:xfrm>
      </p:grpSpPr>
      <p:sp>
        <p:nvSpPr>
          <p:cNvPr id="79" name="Shape 79"/>
          <p:cNvSpPr/>
          <p:nvPr>
            <p:ph type="pic" sz="half" idx="13"/>
          </p:nvPr>
        </p:nvSpPr>
        <p:spPr>
          <a:xfrm>
            <a:off x="7023100" y="3149600"/>
            <a:ext cx="4851400" cy="5575300"/>
          </a:xfrm>
          <a:prstGeom prst="rect">
            <a:avLst/>
          </a:prstGeom>
          <a:ln w="9525">
            <a:round/>
          </a:ln>
        </p:spPr>
        <p:txBody>
          <a:bodyPr lIns="91439" tIns="45719" rIns="91439" bIns="45719" anchor="t">
            <a:noAutofit/>
          </a:bodyPr>
          <a:lstStyle/>
          <a:p>
            <a:pPr/>
          </a:p>
        </p:txBody>
      </p:sp>
      <p:sp>
        <p:nvSpPr>
          <p:cNvPr id="80" name="Shape 80"/>
          <p:cNvSpPr/>
          <p:nvPr>
            <p:ph type="title"/>
          </p:nvPr>
        </p:nvSpPr>
        <p:spPr>
          <a:prstGeom prst="rect">
            <a:avLst/>
          </a:prstGeom>
        </p:spPr>
        <p:txBody>
          <a:bodyPr/>
          <a:lstStyle/>
          <a:p>
            <a:pPr/>
            <a:r>
              <a:t>Texte du titre</a:t>
            </a:r>
          </a:p>
        </p:txBody>
      </p:sp>
      <p:sp>
        <p:nvSpPr>
          <p:cNvPr id="81" name="Shape 81"/>
          <p:cNvSpPr/>
          <p:nvPr>
            <p:ph type="body" sz="half" idx="1"/>
          </p:nvPr>
        </p:nvSpPr>
        <p:spPr>
          <a:xfrm>
            <a:off x="850900" y="2921000"/>
            <a:ext cx="5410200" cy="6045200"/>
          </a:xfrm>
          <a:prstGeom prst="rect">
            <a:avLst/>
          </a:prstGeom>
        </p:spPr>
        <p:txBody>
          <a:bodyPr/>
          <a:lstStyle>
            <a:lvl1pPr marL="381000" indent="-381000">
              <a:spcBef>
                <a:spcPts val="3300"/>
              </a:spcBef>
              <a:buBlip>
                <a:blip r:embed="rId2"/>
              </a:buBlip>
              <a:defRPr sz="3300"/>
            </a:lvl1pPr>
            <a:lvl2pPr marL="762000" indent="-381000">
              <a:spcBef>
                <a:spcPts val="3300"/>
              </a:spcBef>
              <a:buBlip>
                <a:blip r:embed="rId2"/>
              </a:buBlip>
              <a:defRPr sz="3300"/>
            </a:lvl2pPr>
            <a:lvl3pPr marL="1143000" indent="-381000">
              <a:spcBef>
                <a:spcPts val="3300"/>
              </a:spcBef>
              <a:buBlip>
                <a:blip r:embed="rId2"/>
              </a:buBlip>
              <a:defRPr sz="3300"/>
            </a:lvl3pPr>
            <a:lvl4pPr marL="1524000" indent="-381000">
              <a:spcBef>
                <a:spcPts val="3300"/>
              </a:spcBef>
              <a:buBlip>
                <a:blip r:embed="rId2"/>
              </a:buBlip>
              <a:defRPr sz="3300"/>
            </a:lvl4pPr>
            <a:lvl5pPr marL="1905000" indent="-381000">
              <a:spcBef>
                <a:spcPts val="3300"/>
              </a:spcBef>
              <a:buBlip>
                <a:blip r:embed="rId2"/>
              </a:buBlip>
              <a:defRPr sz="3300"/>
            </a:lvl5pPr>
          </a:lstStyle>
          <a:p>
            <a:pPr/>
            <a:r>
              <a:t>Texte niveau 1</a:t>
            </a:r>
          </a:p>
          <a:p>
            <a:pPr lvl="1"/>
            <a:r>
              <a:t>Texte niveau 2</a:t>
            </a:r>
          </a:p>
          <a:p>
            <a:pPr lvl="2"/>
            <a:r>
              <a:t>Texte niveau 3</a:t>
            </a:r>
          </a:p>
          <a:p>
            <a:pPr lvl="3"/>
            <a:r>
              <a:t>Texte niveau 4</a:t>
            </a:r>
          </a:p>
          <a:p>
            <a:pPr lvl="4"/>
            <a:r>
              <a:t>Texte niveau 5</a:t>
            </a:r>
          </a:p>
        </p:txBody>
      </p:sp>
      <p:sp>
        <p:nvSpPr>
          <p:cNvPr id="82" name="Shape 82"/>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type="tx" showMasterSp="0" showMasterPhAnim="1">
  <p:cSld name="Puces">
    <p:spTree>
      <p:nvGrpSpPr>
        <p:cNvPr id="1" name=""/>
        <p:cNvGrpSpPr/>
        <p:nvPr/>
      </p:nvGrpSpPr>
      <p:grpSpPr>
        <a:xfrm>
          <a:off x="0" y="0"/>
          <a:ext cx="0" cy="0"/>
          <a:chOff x="0" y="0"/>
          <a:chExt cx="0" cy="0"/>
        </a:xfrm>
      </p:grpSpPr>
      <p:sp>
        <p:nvSpPr>
          <p:cNvPr id="89" name="Shape 89"/>
          <p:cNvSpPr/>
          <p:nvPr>
            <p:ph type="body" idx="1"/>
          </p:nvPr>
        </p:nvSpPr>
        <p:spPr>
          <a:xfrm>
            <a:off x="850900" y="838200"/>
            <a:ext cx="11303000" cy="80772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a:r>
              <a:t>Texte niveau 1</a:t>
            </a:r>
          </a:p>
          <a:p>
            <a:pPr lvl="1"/>
            <a:r>
              <a:t>Texte niveau 2</a:t>
            </a:r>
          </a:p>
          <a:p>
            <a:pPr lvl="2"/>
            <a:r>
              <a:t>Texte niveau 3</a:t>
            </a:r>
          </a:p>
          <a:p>
            <a:pPr lvl="3"/>
            <a:r>
              <a:t>Texte niveau 4</a:t>
            </a:r>
          </a:p>
          <a:p>
            <a:pPr lvl="4"/>
            <a:r>
              <a:t>Texte niveau 5</a:t>
            </a:r>
          </a:p>
        </p:txBody>
      </p:sp>
      <p:sp>
        <p:nvSpPr>
          <p:cNvPr id="90" name="Shape 90"/>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type="tx" showMasterSp="0" showMasterPhAnim="1">
  <p:cSld name="3 photos">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97" name="Shape 97"/>
          <p:cNvSpPr/>
          <p:nvPr>
            <p:ph type="pic" sz="quarter" idx="13"/>
          </p:nvPr>
        </p:nvSpPr>
        <p:spPr>
          <a:xfrm>
            <a:off x="6845300" y="5207000"/>
            <a:ext cx="5041900" cy="3568700"/>
          </a:xfrm>
          <a:prstGeom prst="rect">
            <a:avLst/>
          </a:prstGeom>
          <a:ln w="9525">
            <a:round/>
          </a:ln>
        </p:spPr>
        <p:txBody>
          <a:bodyPr lIns="91439" tIns="45719" rIns="91439" bIns="45719" anchor="t">
            <a:noAutofit/>
          </a:bodyPr>
          <a:lstStyle/>
          <a:p>
            <a:pPr/>
          </a:p>
        </p:txBody>
      </p:sp>
      <p:sp>
        <p:nvSpPr>
          <p:cNvPr id="98" name="Shape 98"/>
          <p:cNvSpPr/>
          <p:nvPr>
            <p:ph type="pic" sz="quarter" idx="14"/>
          </p:nvPr>
        </p:nvSpPr>
        <p:spPr>
          <a:xfrm>
            <a:off x="6845300" y="990600"/>
            <a:ext cx="5041900" cy="3556000"/>
          </a:xfrm>
          <a:prstGeom prst="rect">
            <a:avLst/>
          </a:prstGeom>
          <a:ln w="9525">
            <a:round/>
          </a:ln>
        </p:spPr>
        <p:txBody>
          <a:bodyPr lIns="91439" tIns="45719" rIns="91439" bIns="45719" anchor="t">
            <a:noAutofit/>
          </a:bodyPr>
          <a:lstStyle/>
          <a:p>
            <a:pPr/>
          </a:p>
        </p:txBody>
      </p:sp>
      <p:sp>
        <p:nvSpPr>
          <p:cNvPr id="99" name="Shape 99"/>
          <p:cNvSpPr/>
          <p:nvPr>
            <p:ph type="pic" sz="half" idx="15"/>
          </p:nvPr>
        </p:nvSpPr>
        <p:spPr>
          <a:xfrm>
            <a:off x="1155700" y="990600"/>
            <a:ext cx="5041900" cy="7772400"/>
          </a:xfrm>
          <a:prstGeom prst="rect">
            <a:avLst/>
          </a:prstGeom>
          <a:ln w="9525">
            <a:round/>
          </a:ln>
        </p:spPr>
        <p:txBody>
          <a:bodyPr lIns="91439" tIns="45719" rIns="91439" bIns="45719" anchor="t">
            <a:noAutofit/>
          </a:bodyPr>
          <a:lstStyle/>
          <a:p>
            <a:pPr/>
          </a:p>
        </p:txBody>
      </p:sp>
      <p:sp>
        <p:nvSpPr>
          <p:cNvPr id="100" name="Shape 100"/>
          <p:cNvSpPr/>
          <p:nvPr>
            <p:ph type="sldNum" sz="quarter" idx="2"/>
          </p:nvPr>
        </p:nvSpPr>
        <p:spPr>
          <a:prstGeom prst="rect">
            <a:avLst/>
          </a:prstGeom>
          <a:noFill/>
        </p:spPr>
        <p:txBody>
          <a:bodyPr/>
          <a:lstStyle>
            <a:lvl1pPr>
              <a:defRPr>
                <a:solidFill>
                  <a:srgbClr val="FAEFE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type="tx" showMasterSp="0" showMasterPhAnim="1">
  <p:cSld name="Citation">
    <p:spTree>
      <p:nvGrpSpPr>
        <p:cNvPr id="1" name=""/>
        <p:cNvGrpSpPr/>
        <p:nvPr/>
      </p:nvGrpSpPr>
      <p:grpSpPr>
        <a:xfrm>
          <a:off x="0" y="0"/>
          <a:ext cx="0" cy="0"/>
          <a:chOff x="0" y="0"/>
          <a:chExt cx="0" cy="0"/>
        </a:xfrm>
      </p:grpSpPr>
      <p:sp>
        <p:nvSpPr>
          <p:cNvPr id="107" name="Shape 107"/>
          <p:cNvSpPr/>
          <p:nvPr>
            <p:ph type="body" sz="quarter" idx="13"/>
          </p:nvPr>
        </p:nvSpPr>
        <p:spPr>
          <a:xfrm>
            <a:off x="1270000" y="6362700"/>
            <a:ext cx="10464800" cy="609600"/>
          </a:xfrm>
          <a:prstGeom prst="rect">
            <a:avLst/>
          </a:prstGeom>
        </p:spPr>
        <p:txBody>
          <a:bodyPr anchor="t">
            <a:spAutoFit/>
          </a:bodyPr>
          <a:lstStyle>
            <a:lvl1pPr marL="0" indent="0" algn="ctr">
              <a:spcBef>
                <a:spcPts val="0"/>
              </a:spcBef>
              <a:buSzTx/>
              <a:buNone/>
              <a:defRPr i="1" sz="3300"/>
            </a:lvl1pPr>
          </a:lstStyle>
          <a:p>
            <a:pPr/>
            <a:r>
              <a:t>-Gilles Allain</a:t>
            </a:r>
          </a:p>
        </p:txBody>
      </p:sp>
      <p:sp>
        <p:nvSpPr>
          <p:cNvPr id="108" name="Shape 108"/>
          <p:cNvSpPr/>
          <p:nvPr>
            <p:ph type="body" sz="quarter" idx="14"/>
          </p:nvPr>
        </p:nvSpPr>
        <p:spPr>
          <a:xfrm>
            <a:off x="1270000" y="4305300"/>
            <a:ext cx="10464800" cy="609600"/>
          </a:xfrm>
          <a:prstGeom prst="rect">
            <a:avLst/>
          </a:prstGeom>
        </p:spPr>
        <p:txBody>
          <a:bodyPr>
            <a:spAutoFit/>
          </a:bodyPr>
          <a:lstStyle>
            <a:lvl1pPr marL="0" indent="0" algn="ctr">
              <a:spcBef>
                <a:spcPts val="3300"/>
              </a:spcBef>
              <a:buSzTx/>
              <a:buNone/>
              <a:defRPr sz="3300"/>
            </a:lvl1pPr>
          </a:lstStyle>
          <a:p>
            <a:pPr/>
            <a:r>
              <a:t>« Saisissez une citation ici. » </a:t>
            </a:r>
          </a:p>
        </p:txBody>
      </p:sp>
      <p:sp>
        <p:nvSpPr>
          <p:cNvPr id="109" name="Shape 109"/>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type="tx" showMasterSp="0" showMasterPhAnim="1">
  <p:cSld name="Photo">
    <p:spTree>
      <p:nvGrpSpPr>
        <p:cNvPr id="1" name=""/>
        <p:cNvGrpSpPr/>
        <p:nvPr/>
      </p:nvGrpSpPr>
      <p:grpSpPr>
        <a:xfrm>
          <a:off x="0" y="0"/>
          <a:ext cx="0" cy="0"/>
          <a:chOff x="0" y="0"/>
          <a:chExt cx="0" cy="0"/>
        </a:xfrm>
      </p:grpSpPr>
      <p:sp>
        <p:nvSpPr>
          <p:cNvPr id="116" name="Shape 116"/>
          <p:cNvSpPr/>
          <p:nvPr>
            <p:ph type="pic" idx="13"/>
          </p:nvPr>
        </p:nvSpPr>
        <p:spPr>
          <a:xfrm>
            <a:off x="0" y="0"/>
            <a:ext cx="13004800" cy="9753600"/>
          </a:xfrm>
          <a:prstGeom prst="rect">
            <a:avLst/>
          </a:prstGeom>
        </p:spPr>
        <p:txBody>
          <a:bodyPr lIns="91439" tIns="45719" rIns="91439" bIns="45719" anchor="t">
            <a:noAutofit/>
          </a:bodyPr>
          <a:lstStyle/>
          <a:p>
            <a:pPr/>
          </a:p>
        </p:txBody>
      </p:sp>
      <p:sp>
        <p:nvSpPr>
          <p:cNvPr id="117" name="Shape 117"/>
          <p:cNvSpPr/>
          <p:nvPr>
            <p:ph type="sldNum" sz="quarter" idx="2"/>
          </p:nvPr>
        </p:nvSpPr>
        <p:spPr>
          <a:prstGeom prst="rect">
            <a:avLst/>
          </a:prstGeom>
          <a:noFill/>
        </p:spPr>
        <p:txBody>
          <a:bodyPr/>
          <a:lstStyle>
            <a:lvl1pPr>
              <a:defRPr>
                <a:solidFill>
                  <a:srgbClr val="FAEFE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type="tx" showMasterSp="0" showMasterPhAnim="1">
  <p:cSld name="Vierge">
    <p:spTree>
      <p:nvGrpSpPr>
        <p:cNvPr id="1" name=""/>
        <p:cNvGrpSpPr/>
        <p:nvPr/>
      </p:nvGrpSpPr>
      <p:grpSpPr>
        <a:xfrm>
          <a:off x="0" y="0"/>
          <a:ext cx="0" cy="0"/>
          <a:chOff x="0" y="0"/>
          <a:chExt cx="0" cy="0"/>
        </a:xfrm>
      </p:grpSpPr>
      <p:sp>
        <p:nvSpPr>
          <p:cNvPr id="124" name="Shape 124"/>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standalone="yes"?><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Shape 2"/>
          <p:cNvSpPr/>
          <p:nvPr/>
        </p:nvSpPr>
        <p:spPr>
          <a:xfrm>
            <a:off x="317248" y="2438400"/>
            <a:ext cx="12383234" cy="128"/>
          </a:xfrm>
          <a:prstGeom prst="line">
            <a:avLst/>
          </a:prstGeom>
          <a:ln w="12700">
            <a:solidFill>
              <a:srgbClr val="998074">
                <a:alpha val="75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3" name="Shape 3"/>
          <p:cNvSpPr/>
          <p:nvPr>
            <p:ph type="title"/>
          </p:nvPr>
        </p:nvSpPr>
        <p:spPr>
          <a:xfrm>
            <a:off x="850900" y="838200"/>
            <a:ext cx="11303000" cy="12700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a:r>
              <a:t>Texte du titre</a:t>
            </a:r>
          </a:p>
        </p:txBody>
      </p:sp>
      <p:sp>
        <p:nvSpPr>
          <p:cNvPr id="4" name="Shape 4"/>
          <p:cNvSpPr/>
          <p:nvPr>
            <p:ph type="body" idx="1"/>
          </p:nvPr>
        </p:nvSpPr>
        <p:spPr>
          <a:xfrm>
            <a:off x="850900" y="2755900"/>
            <a:ext cx="11303000" cy="63500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lvl1pPr>
              <a:buBlip>
                <a:blip r:embed="rId3"/>
              </a:buBlip>
            </a:lvl1pPr>
            <a:lvl2pPr>
              <a:buBlip>
                <a:blip r:embed="rId3"/>
              </a:buBlip>
            </a:lvl2pPr>
            <a:lvl3pPr>
              <a:buBlip>
                <a:blip r:embed="rId3"/>
              </a:buBlip>
            </a:lvl3pPr>
            <a:lvl4pPr>
              <a:buBlip>
                <a:blip r:embed="rId3"/>
              </a:buBlip>
            </a:lvl4pPr>
            <a:lvl5pPr>
              <a:buBlip>
                <a:blip r:embed="rId3"/>
              </a:buBlip>
            </a:lvl5pPr>
          </a:lstStyle>
          <a:p>
            <a:pPr/>
            <a:r>
              <a:t>Texte niveau 1</a:t>
            </a:r>
          </a:p>
          <a:p>
            <a:pPr lvl="1"/>
            <a:r>
              <a:t>Texte niveau 2</a:t>
            </a:r>
          </a:p>
          <a:p>
            <a:pPr lvl="2"/>
            <a:r>
              <a:t>Texte niveau 3</a:t>
            </a:r>
          </a:p>
          <a:p>
            <a:pPr lvl="3"/>
            <a:r>
              <a:t>Texte niveau 4</a:t>
            </a:r>
          </a:p>
          <a:p>
            <a:pPr lvl="4"/>
            <a:r>
              <a:t>Texte niveau 5</a:t>
            </a:r>
          </a:p>
        </p:txBody>
      </p:sp>
      <p:sp>
        <p:nvSpPr>
          <p:cNvPr id="5" name="Shape 5"/>
          <p:cNvSpPr/>
          <p:nvPr>
            <p:ph type="sldNum" sz="quarter" idx="2"/>
          </p:nvPr>
        </p:nvSpPr>
        <p:spPr>
          <a:xfrm>
            <a:off x="6366789" y="9245600"/>
            <a:ext cx="283922" cy="381000"/>
          </a:xfrm>
          <a:prstGeom prst="rect">
            <a:avLst/>
          </a:prstGeom>
          <a:gradFill>
            <a:gsLst>
              <a:gs pos="0">
                <a:srgbClr val="FDEFE1"/>
              </a:gs>
              <a:gs pos="100000">
                <a:srgbClr val="FAECDB"/>
              </a:gs>
            </a:gsLst>
            <a:lin ang="5400000"/>
          </a:gradFill>
          <a:ln w="12700">
            <a:miter lim="400000"/>
          </a:ln>
        </p:spPr>
        <p:txBody>
          <a:bodyPr wrap="none" lIns="50800" tIns="50800" rIns="50800" bIns="50800">
            <a:spAutoFit/>
          </a:bodyPr>
          <a:lstStyle>
            <a:lvl1pPr>
              <a:defRPr sz="1800">
                <a:solidFill>
                  <a:srgbClr val="503B28"/>
                </a:solidFill>
                <a:latin typeface="Bodoni SvtyTwo OS ITC TT-BookIt"/>
                <a:ea typeface="Bodoni SvtyTwo OS ITC TT-BookIt"/>
                <a:cs typeface="Bodoni SvtyTwo OS ITC TT-BookIt"/>
                <a:sym typeface="Bodoni SvtyTwo OS ITC TT-BookIt"/>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transition xmlns:p14="http://schemas.microsoft.com/office/powerpoint/2010/main" spd="med" advClick="1"/>
  <p:txStyles>
    <p:titleStyle>
      <a:lvl1pPr marL="0" marR="0" indent="0" algn="ctr" defTabSz="584200" rtl="0" latinLnBrk="0">
        <a:lnSpc>
          <a:spcPct val="80000"/>
        </a:lnSpc>
        <a:spcBef>
          <a:spcPts val="0"/>
        </a:spcBef>
        <a:spcAft>
          <a:spcPts val="0"/>
        </a:spcAft>
        <a:buClrTx/>
        <a:buSzTx/>
        <a:buFontTx/>
        <a:buNone/>
        <a:tabLst/>
        <a:defRPr b="0" baseline="0" cap="all" i="0" spc="0" strike="noStrike" sz="7000" u="none">
          <a:ln>
            <a:noFill/>
          </a:ln>
          <a:solidFill>
            <a:srgbClr val="000000"/>
          </a:solidFill>
          <a:uFillTx/>
          <a:latin typeface="+mn-lt"/>
          <a:ea typeface="+mn-ea"/>
          <a:cs typeface="+mn-cs"/>
          <a:sym typeface="Academy Engraved LET"/>
        </a:defRPr>
      </a:lvl1pPr>
      <a:lvl2pPr marL="0" marR="0" indent="228600" algn="ctr" defTabSz="584200" rtl="0" latinLnBrk="0">
        <a:lnSpc>
          <a:spcPct val="80000"/>
        </a:lnSpc>
        <a:spcBef>
          <a:spcPts val="0"/>
        </a:spcBef>
        <a:spcAft>
          <a:spcPts val="0"/>
        </a:spcAft>
        <a:buClrTx/>
        <a:buSzTx/>
        <a:buFontTx/>
        <a:buNone/>
        <a:tabLst/>
        <a:defRPr b="0" baseline="0" cap="all" i="0" spc="0" strike="noStrike" sz="7000" u="none">
          <a:ln>
            <a:noFill/>
          </a:ln>
          <a:solidFill>
            <a:srgbClr val="000000"/>
          </a:solidFill>
          <a:uFillTx/>
          <a:latin typeface="+mn-lt"/>
          <a:ea typeface="+mn-ea"/>
          <a:cs typeface="+mn-cs"/>
          <a:sym typeface="Academy Engraved LET"/>
        </a:defRPr>
      </a:lvl2pPr>
      <a:lvl3pPr marL="0" marR="0" indent="457200" algn="ctr" defTabSz="584200" rtl="0" latinLnBrk="0">
        <a:lnSpc>
          <a:spcPct val="80000"/>
        </a:lnSpc>
        <a:spcBef>
          <a:spcPts val="0"/>
        </a:spcBef>
        <a:spcAft>
          <a:spcPts val="0"/>
        </a:spcAft>
        <a:buClrTx/>
        <a:buSzTx/>
        <a:buFontTx/>
        <a:buNone/>
        <a:tabLst/>
        <a:defRPr b="0" baseline="0" cap="all" i="0" spc="0" strike="noStrike" sz="7000" u="none">
          <a:ln>
            <a:noFill/>
          </a:ln>
          <a:solidFill>
            <a:srgbClr val="000000"/>
          </a:solidFill>
          <a:uFillTx/>
          <a:latin typeface="+mn-lt"/>
          <a:ea typeface="+mn-ea"/>
          <a:cs typeface="+mn-cs"/>
          <a:sym typeface="Academy Engraved LET"/>
        </a:defRPr>
      </a:lvl3pPr>
      <a:lvl4pPr marL="0" marR="0" indent="685800" algn="ctr" defTabSz="584200" rtl="0" latinLnBrk="0">
        <a:lnSpc>
          <a:spcPct val="80000"/>
        </a:lnSpc>
        <a:spcBef>
          <a:spcPts val="0"/>
        </a:spcBef>
        <a:spcAft>
          <a:spcPts val="0"/>
        </a:spcAft>
        <a:buClrTx/>
        <a:buSzTx/>
        <a:buFontTx/>
        <a:buNone/>
        <a:tabLst/>
        <a:defRPr b="0" baseline="0" cap="all" i="0" spc="0" strike="noStrike" sz="7000" u="none">
          <a:ln>
            <a:noFill/>
          </a:ln>
          <a:solidFill>
            <a:srgbClr val="000000"/>
          </a:solidFill>
          <a:uFillTx/>
          <a:latin typeface="+mn-lt"/>
          <a:ea typeface="+mn-ea"/>
          <a:cs typeface="+mn-cs"/>
          <a:sym typeface="Academy Engraved LET"/>
        </a:defRPr>
      </a:lvl4pPr>
      <a:lvl5pPr marL="0" marR="0" indent="914400" algn="ctr" defTabSz="584200" rtl="0" latinLnBrk="0">
        <a:lnSpc>
          <a:spcPct val="80000"/>
        </a:lnSpc>
        <a:spcBef>
          <a:spcPts val="0"/>
        </a:spcBef>
        <a:spcAft>
          <a:spcPts val="0"/>
        </a:spcAft>
        <a:buClrTx/>
        <a:buSzTx/>
        <a:buFontTx/>
        <a:buNone/>
        <a:tabLst/>
        <a:defRPr b="0" baseline="0" cap="all" i="0" spc="0" strike="noStrike" sz="7000" u="none">
          <a:ln>
            <a:noFill/>
          </a:ln>
          <a:solidFill>
            <a:srgbClr val="000000"/>
          </a:solidFill>
          <a:uFillTx/>
          <a:latin typeface="+mn-lt"/>
          <a:ea typeface="+mn-ea"/>
          <a:cs typeface="+mn-cs"/>
          <a:sym typeface="Academy Engraved LET"/>
        </a:defRPr>
      </a:lvl5pPr>
      <a:lvl6pPr marL="0" marR="0" indent="1143000" algn="ctr" defTabSz="584200" rtl="0" latinLnBrk="0">
        <a:lnSpc>
          <a:spcPct val="80000"/>
        </a:lnSpc>
        <a:spcBef>
          <a:spcPts val="0"/>
        </a:spcBef>
        <a:spcAft>
          <a:spcPts val="0"/>
        </a:spcAft>
        <a:buClrTx/>
        <a:buSzTx/>
        <a:buFontTx/>
        <a:buNone/>
        <a:tabLst/>
        <a:defRPr b="0" baseline="0" cap="all" i="0" spc="0" strike="noStrike" sz="7000" u="none">
          <a:ln>
            <a:noFill/>
          </a:ln>
          <a:solidFill>
            <a:srgbClr val="000000"/>
          </a:solidFill>
          <a:uFillTx/>
          <a:latin typeface="+mn-lt"/>
          <a:ea typeface="+mn-ea"/>
          <a:cs typeface="+mn-cs"/>
          <a:sym typeface="Academy Engraved LET"/>
        </a:defRPr>
      </a:lvl6pPr>
      <a:lvl7pPr marL="0" marR="0" indent="1371600" algn="ctr" defTabSz="584200" rtl="0" latinLnBrk="0">
        <a:lnSpc>
          <a:spcPct val="80000"/>
        </a:lnSpc>
        <a:spcBef>
          <a:spcPts val="0"/>
        </a:spcBef>
        <a:spcAft>
          <a:spcPts val="0"/>
        </a:spcAft>
        <a:buClrTx/>
        <a:buSzTx/>
        <a:buFontTx/>
        <a:buNone/>
        <a:tabLst/>
        <a:defRPr b="0" baseline="0" cap="all" i="0" spc="0" strike="noStrike" sz="7000" u="none">
          <a:ln>
            <a:noFill/>
          </a:ln>
          <a:solidFill>
            <a:srgbClr val="000000"/>
          </a:solidFill>
          <a:uFillTx/>
          <a:latin typeface="+mn-lt"/>
          <a:ea typeface="+mn-ea"/>
          <a:cs typeface="+mn-cs"/>
          <a:sym typeface="Academy Engraved LET"/>
        </a:defRPr>
      </a:lvl7pPr>
      <a:lvl8pPr marL="0" marR="0" indent="1600200" algn="ctr" defTabSz="584200" rtl="0" latinLnBrk="0">
        <a:lnSpc>
          <a:spcPct val="80000"/>
        </a:lnSpc>
        <a:spcBef>
          <a:spcPts val="0"/>
        </a:spcBef>
        <a:spcAft>
          <a:spcPts val="0"/>
        </a:spcAft>
        <a:buClrTx/>
        <a:buSzTx/>
        <a:buFontTx/>
        <a:buNone/>
        <a:tabLst/>
        <a:defRPr b="0" baseline="0" cap="all" i="0" spc="0" strike="noStrike" sz="7000" u="none">
          <a:ln>
            <a:noFill/>
          </a:ln>
          <a:solidFill>
            <a:srgbClr val="000000"/>
          </a:solidFill>
          <a:uFillTx/>
          <a:latin typeface="+mn-lt"/>
          <a:ea typeface="+mn-ea"/>
          <a:cs typeface="+mn-cs"/>
          <a:sym typeface="Academy Engraved LET"/>
        </a:defRPr>
      </a:lvl8pPr>
      <a:lvl9pPr marL="0" marR="0" indent="1828800" algn="ctr" defTabSz="584200" rtl="0" latinLnBrk="0">
        <a:lnSpc>
          <a:spcPct val="80000"/>
        </a:lnSpc>
        <a:spcBef>
          <a:spcPts val="0"/>
        </a:spcBef>
        <a:spcAft>
          <a:spcPts val="0"/>
        </a:spcAft>
        <a:buClrTx/>
        <a:buSzTx/>
        <a:buFontTx/>
        <a:buNone/>
        <a:tabLst/>
        <a:defRPr b="0" baseline="0" cap="all" i="0" spc="0" strike="noStrike" sz="7000" u="none">
          <a:ln>
            <a:noFill/>
          </a:ln>
          <a:solidFill>
            <a:srgbClr val="000000"/>
          </a:solidFill>
          <a:uFillTx/>
          <a:latin typeface="+mn-lt"/>
          <a:ea typeface="+mn-ea"/>
          <a:cs typeface="+mn-cs"/>
          <a:sym typeface="Academy Engraved LET"/>
        </a:defRPr>
      </a:lvl9pPr>
    </p:titleStyle>
    <p:bodyStyle>
      <a:lvl1pPr marL="444500" marR="0" indent="-444500" algn="l" defTabSz="584200" rtl="0" latinLnBrk="0">
        <a:lnSpc>
          <a:spcPct val="110000"/>
        </a:lnSpc>
        <a:spcBef>
          <a:spcPts val="5500"/>
        </a:spcBef>
        <a:spcAft>
          <a:spcPts val="0"/>
        </a:spcAft>
        <a:buClrTx/>
        <a:buSzPct val="45000"/>
        <a:buFontTx/>
        <a:buBlip>
          <a:blip r:embed="rId3"/>
        </a:buBlip>
        <a:tabLst/>
        <a:defRPr b="0" baseline="0" cap="none" i="0" spc="0" strike="noStrike" sz="4000" u="none">
          <a:ln>
            <a:noFill/>
          </a:ln>
          <a:solidFill>
            <a:srgbClr val="57554B"/>
          </a:solidFill>
          <a:uFillTx/>
          <a:latin typeface="Hoefler Text"/>
          <a:ea typeface="Hoefler Text"/>
          <a:cs typeface="Hoefler Text"/>
          <a:sym typeface="Hoefler Text"/>
        </a:defRPr>
      </a:lvl1pPr>
      <a:lvl2pPr marL="889000" marR="0" indent="-444500" algn="l" defTabSz="584200" rtl="0" latinLnBrk="0">
        <a:lnSpc>
          <a:spcPct val="110000"/>
        </a:lnSpc>
        <a:spcBef>
          <a:spcPts val="5500"/>
        </a:spcBef>
        <a:spcAft>
          <a:spcPts val="0"/>
        </a:spcAft>
        <a:buClrTx/>
        <a:buSzPct val="45000"/>
        <a:buFontTx/>
        <a:buBlip>
          <a:blip r:embed="rId3"/>
        </a:buBlip>
        <a:tabLst/>
        <a:defRPr b="0" baseline="0" cap="none" i="0" spc="0" strike="noStrike" sz="4000" u="none">
          <a:ln>
            <a:noFill/>
          </a:ln>
          <a:solidFill>
            <a:srgbClr val="57554B"/>
          </a:solidFill>
          <a:uFillTx/>
          <a:latin typeface="Hoefler Text"/>
          <a:ea typeface="Hoefler Text"/>
          <a:cs typeface="Hoefler Text"/>
          <a:sym typeface="Hoefler Text"/>
        </a:defRPr>
      </a:lvl2pPr>
      <a:lvl3pPr marL="1333500" marR="0" indent="-444500" algn="l" defTabSz="584200" rtl="0" latinLnBrk="0">
        <a:lnSpc>
          <a:spcPct val="110000"/>
        </a:lnSpc>
        <a:spcBef>
          <a:spcPts val="5500"/>
        </a:spcBef>
        <a:spcAft>
          <a:spcPts val="0"/>
        </a:spcAft>
        <a:buClrTx/>
        <a:buSzPct val="45000"/>
        <a:buFontTx/>
        <a:buBlip>
          <a:blip r:embed="rId3"/>
        </a:buBlip>
        <a:tabLst/>
        <a:defRPr b="0" baseline="0" cap="none" i="0" spc="0" strike="noStrike" sz="4000" u="none">
          <a:ln>
            <a:noFill/>
          </a:ln>
          <a:solidFill>
            <a:srgbClr val="57554B"/>
          </a:solidFill>
          <a:uFillTx/>
          <a:latin typeface="Hoefler Text"/>
          <a:ea typeface="Hoefler Text"/>
          <a:cs typeface="Hoefler Text"/>
          <a:sym typeface="Hoefler Text"/>
        </a:defRPr>
      </a:lvl3pPr>
      <a:lvl4pPr marL="1778000" marR="0" indent="-444500" algn="l" defTabSz="584200" rtl="0" latinLnBrk="0">
        <a:lnSpc>
          <a:spcPct val="110000"/>
        </a:lnSpc>
        <a:spcBef>
          <a:spcPts val="5500"/>
        </a:spcBef>
        <a:spcAft>
          <a:spcPts val="0"/>
        </a:spcAft>
        <a:buClrTx/>
        <a:buSzPct val="45000"/>
        <a:buFontTx/>
        <a:buBlip>
          <a:blip r:embed="rId3"/>
        </a:buBlip>
        <a:tabLst/>
        <a:defRPr b="0" baseline="0" cap="none" i="0" spc="0" strike="noStrike" sz="4000" u="none">
          <a:ln>
            <a:noFill/>
          </a:ln>
          <a:solidFill>
            <a:srgbClr val="57554B"/>
          </a:solidFill>
          <a:uFillTx/>
          <a:latin typeface="Hoefler Text"/>
          <a:ea typeface="Hoefler Text"/>
          <a:cs typeface="Hoefler Text"/>
          <a:sym typeface="Hoefler Text"/>
        </a:defRPr>
      </a:lvl4pPr>
      <a:lvl5pPr marL="2222500" marR="0" indent="-444500" algn="l" defTabSz="584200" rtl="0" latinLnBrk="0">
        <a:lnSpc>
          <a:spcPct val="110000"/>
        </a:lnSpc>
        <a:spcBef>
          <a:spcPts val="5500"/>
        </a:spcBef>
        <a:spcAft>
          <a:spcPts val="0"/>
        </a:spcAft>
        <a:buClrTx/>
        <a:buSzPct val="45000"/>
        <a:buFontTx/>
        <a:buBlip>
          <a:blip r:embed="rId3"/>
        </a:buBlip>
        <a:tabLst/>
        <a:defRPr b="0" baseline="0" cap="none" i="0" spc="0" strike="noStrike" sz="4000" u="none">
          <a:ln>
            <a:noFill/>
          </a:ln>
          <a:solidFill>
            <a:srgbClr val="57554B"/>
          </a:solidFill>
          <a:uFillTx/>
          <a:latin typeface="Hoefler Text"/>
          <a:ea typeface="Hoefler Text"/>
          <a:cs typeface="Hoefler Text"/>
          <a:sym typeface="Hoefler Text"/>
        </a:defRPr>
      </a:lvl5pPr>
      <a:lvl6pPr marL="2667000" marR="0" indent="-444500" algn="l" defTabSz="584200" rtl="0" latinLnBrk="0">
        <a:lnSpc>
          <a:spcPct val="110000"/>
        </a:lnSpc>
        <a:spcBef>
          <a:spcPts val="5500"/>
        </a:spcBef>
        <a:spcAft>
          <a:spcPts val="0"/>
        </a:spcAft>
        <a:buClrTx/>
        <a:buSzPct val="45000"/>
        <a:buFontTx/>
        <a:buBlip>
          <a:blip r:embed="rId3"/>
        </a:buBlip>
        <a:tabLst/>
        <a:defRPr b="0" baseline="0" cap="none" i="0" spc="0" strike="noStrike" sz="4000" u="none">
          <a:ln>
            <a:noFill/>
          </a:ln>
          <a:solidFill>
            <a:srgbClr val="57554B"/>
          </a:solidFill>
          <a:uFillTx/>
          <a:latin typeface="Hoefler Text"/>
          <a:ea typeface="Hoefler Text"/>
          <a:cs typeface="Hoefler Text"/>
          <a:sym typeface="Hoefler Text"/>
        </a:defRPr>
      </a:lvl6pPr>
      <a:lvl7pPr marL="3111500" marR="0" indent="-444500" algn="l" defTabSz="584200" rtl="0" latinLnBrk="0">
        <a:lnSpc>
          <a:spcPct val="110000"/>
        </a:lnSpc>
        <a:spcBef>
          <a:spcPts val="5500"/>
        </a:spcBef>
        <a:spcAft>
          <a:spcPts val="0"/>
        </a:spcAft>
        <a:buClrTx/>
        <a:buSzPct val="45000"/>
        <a:buFontTx/>
        <a:buBlip>
          <a:blip r:embed="rId3"/>
        </a:buBlip>
        <a:tabLst/>
        <a:defRPr b="0" baseline="0" cap="none" i="0" spc="0" strike="noStrike" sz="4000" u="none">
          <a:ln>
            <a:noFill/>
          </a:ln>
          <a:solidFill>
            <a:srgbClr val="57554B"/>
          </a:solidFill>
          <a:uFillTx/>
          <a:latin typeface="Hoefler Text"/>
          <a:ea typeface="Hoefler Text"/>
          <a:cs typeface="Hoefler Text"/>
          <a:sym typeface="Hoefler Text"/>
        </a:defRPr>
      </a:lvl7pPr>
      <a:lvl8pPr marL="3556000" marR="0" indent="-444500" algn="l" defTabSz="584200" rtl="0" latinLnBrk="0">
        <a:lnSpc>
          <a:spcPct val="110000"/>
        </a:lnSpc>
        <a:spcBef>
          <a:spcPts val="5500"/>
        </a:spcBef>
        <a:spcAft>
          <a:spcPts val="0"/>
        </a:spcAft>
        <a:buClrTx/>
        <a:buSzPct val="45000"/>
        <a:buFontTx/>
        <a:buBlip>
          <a:blip r:embed="rId3"/>
        </a:buBlip>
        <a:tabLst/>
        <a:defRPr b="0" baseline="0" cap="none" i="0" spc="0" strike="noStrike" sz="4000" u="none">
          <a:ln>
            <a:noFill/>
          </a:ln>
          <a:solidFill>
            <a:srgbClr val="57554B"/>
          </a:solidFill>
          <a:uFillTx/>
          <a:latin typeface="Hoefler Text"/>
          <a:ea typeface="Hoefler Text"/>
          <a:cs typeface="Hoefler Text"/>
          <a:sym typeface="Hoefler Text"/>
        </a:defRPr>
      </a:lvl8pPr>
      <a:lvl9pPr marL="4000500" marR="0" indent="-444500" algn="l" defTabSz="584200" rtl="0" latinLnBrk="0">
        <a:lnSpc>
          <a:spcPct val="110000"/>
        </a:lnSpc>
        <a:spcBef>
          <a:spcPts val="5500"/>
        </a:spcBef>
        <a:spcAft>
          <a:spcPts val="0"/>
        </a:spcAft>
        <a:buClrTx/>
        <a:buSzPct val="45000"/>
        <a:buFontTx/>
        <a:buBlip>
          <a:blip r:embed="rId3"/>
        </a:buBlip>
        <a:tabLst/>
        <a:defRPr b="0" baseline="0" cap="none" i="0" spc="0" strike="noStrike" sz="4000" u="none">
          <a:ln>
            <a:noFill/>
          </a:ln>
          <a:solidFill>
            <a:srgbClr val="57554B"/>
          </a:solidFill>
          <a:uFillTx/>
          <a:latin typeface="Hoefler Text"/>
          <a:ea typeface="Hoefler Text"/>
          <a:cs typeface="Hoefler Text"/>
          <a:sym typeface="Hoefler Text"/>
        </a:defRPr>
      </a:lvl9pPr>
    </p:bodyStyle>
    <p:otherStyle>
      <a:lvl1pPr marL="0" marR="0" indent="0" algn="ctr" defTabSz="584200" rtl="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Bodoni SvtyTwo OS ITC TT-BookIt"/>
        </a:defRPr>
      </a:lvl1pPr>
      <a:lvl2pPr marL="0" marR="0" indent="228600" algn="ctr" defTabSz="584200" rtl="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Bodoni SvtyTwo OS ITC TT-BookIt"/>
        </a:defRPr>
      </a:lvl2pPr>
      <a:lvl3pPr marL="0" marR="0" indent="457200" algn="ctr" defTabSz="584200" rtl="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Bodoni SvtyTwo OS ITC TT-BookIt"/>
        </a:defRPr>
      </a:lvl3pPr>
      <a:lvl4pPr marL="0" marR="0" indent="685800" algn="ctr" defTabSz="584200" rtl="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Bodoni SvtyTwo OS ITC TT-BookIt"/>
        </a:defRPr>
      </a:lvl4pPr>
      <a:lvl5pPr marL="0" marR="0" indent="914400" algn="ctr" defTabSz="584200" rtl="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Bodoni SvtyTwo OS ITC TT-BookIt"/>
        </a:defRPr>
      </a:lvl5pPr>
      <a:lvl6pPr marL="0" marR="0" indent="1143000" algn="ctr" defTabSz="584200" rtl="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Bodoni SvtyTwo OS ITC TT-BookIt"/>
        </a:defRPr>
      </a:lvl6pPr>
      <a:lvl7pPr marL="0" marR="0" indent="1371600" algn="ctr" defTabSz="584200" rtl="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Bodoni SvtyTwo OS ITC TT-BookIt"/>
        </a:defRPr>
      </a:lvl7pPr>
      <a:lvl8pPr marL="0" marR="0" indent="1600200" algn="ctr" defTabSz="584200" rtl="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Bodoni SvtyTwo OS ITC TT-BookIt"/>
        </a:defRPr>
      </a:lvl8pPr>
      <a:lvl9pPr marL="0" marR="0" indent="1828800" algn="ctr" defTabSz="584200" rtl="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Bodoni SvtyTwo OS ITC TT-BookIt"/>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3" name="Shape 133"/>
          <p:cNvSpPr/>
          <p:nvPr>
            <p:ph type="ctrTitle"/>
          </p:nvPr>
        </p:nvSpPr>
        <p:spPr>
          <a:prstGeom prst="rect">
            <a:avLst/>
          </a:prstGeom>
        </p:spPr>
        <p:txBody>
          <a:bodyPr/>
          <a:lstStyle>
            <a:lvl1pPr>
              <a:defRPr sz="6600"/>
            </a:lvl1pPr>
          </a:lstStyle>
          <a:p>
            <a:pPr/>
            <a:r>
              <a:t>utilitarianism</a:t>
            </a:r>
          </a:p>
        </p:txBody>
      </p:sp>
      <p:sp>
        <p:nvSpPr>
          <p:cNvPr id="134" name="Shape 134"/>
          <p:cNvSpPr/>
          <p:nvPr>
            <p:ph type="subTitle" sz="quarter" idx="1"/>
          </p:nvPr>
        </p:nvSpPr>
        <p:spPr>
          <a:prstGeom prst="rect">
            <a:avLst/>
          </a:prstGeom>
        </p:spPr>
        <p:txBody>
          <a:bodyPr/>
          <a:lstStyle>
            <a:lvl1pPr defTabSz="566674">
              <a:spcBef>
                <a:spcPts val="1100"/>
              </a:spcBef>
              <a:defRPr sz="4268"/>
            </a:lvl1pPr>
          </a:lstStyle>
          <a:p>
            <a:pPr/>
            <a:r>
              <a:t>In general and following J. Bentham and J. S. Mill</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6" name="Shape 136"/>
          <p:cNvSpPr/>
          <p:nvPr>
            <p:ph type="title"/>
          </p:nvPr>
        </p:nvSpPr>
        <p:spPr>
          <a:xfrm>
            <a:off x="825500" y="3606800"/>
            <a:ext cx="10769600" cy="2540000"/>
          </a:xfrm>
          <a:prstGeom prst="rect">
            <a:avLst/>
          </a:prstGeom>
        </p:spPr>
        <p:txBody>
          <a:bodyPr/>
          <a:lstStyle>
            <a:lvl1pPr algn="l" defTabSz="391414">
              <a:defRPr sz="5159"/>
            </a:lvl1pPr>
          </a:lstStyle>
          <a:p>
            <a:pPr/>
            <a:r>
              <a:t>Utilitarianism is a consequentialist moral theory.</a:t>
            </a:r>
          </a:p>
        </p:txBody>
      </p:sp>
      <p:sp>
        <p:nvSpPr>
          <p:cNvPr id="137" name="Shape 137"/>
          <p:cNvSpPr/>
          <p:nvPr/>
        </p:nvSpPr>
        <p:spPr>
          <a:xfrm>
            <a:off x="1117600" y="6540500"/>
            <a:ext cx="10769600" cy="25400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lvl1pPr defTabSz="303783">
              <a:lnSpc>
                <a:spcPct val="80000"/>
              </a:lnSpc>
              <a:defRPr cap="all" sz="4003">
                <a:solidFill>
                  <a:srgbClr val="000000"/>
                </a:solidFill>
                <a:latin typeface="+mn-lt"/>
                <a:ea typeface="+mn-ea"/>
                <a:cs typeface="+mn-cs"/>
                <a:sym typeface="Academy Engraved LET"/>
              </a:defRPr>
            </a:lvl1pPr>
          </a:lstStyle>
          <a:p>
            <a:pPr/>
            <a:r>
              <a:t>In consequentialism, right and wrong/ought and ought not/good and bad are determined by an action’s consequences.</a:t>
            </a:r>
          </a:p>
        </p:txBody>
      </p:sp>
      <p:sp>
        <p:nvSpPr>
          <p:cNvPr id="138" name="Shape 138"/>
          <p:cNvSpPr/>
          <p:nvPr/>
        </p:nvSpPr>
        <p:spPr>
          <a:xfrm>
            <a:off x="1384300" y="762000"/>
            <a:ext cx="10769600" cy="25400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lvl1pPr algn="r" defTabSz="303783">
              <a:lnSpc>
                <a:spcPct val="80000"/>
              </a:lnSpc>
              <a:defRPr cap="all" sz="4003">
                <a:solidFill>
                  <a:srgbClr val="000000"/>
                </a:solidFill>
                <a:latin typeface="+mn-lt"/>
                <a:ea typeface="+mn-ea"/>
                <a:cs typeface="+mn-cs"/>
                <a:sym typeface="Academy Engraved LET"/>
              </a:defRPr>
            </a:lvl1pPr>
          </a:lstStyle>
          <a:p>
            <a:pPr/>
            <a:r>
              <a:t>Consequentialism upholds that the consequences are most important when judging the moral value of an action.</a:t>
            </a:r>
          </a:p>
        </p:txBody>
      </p:sp>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32" presetID="23" grpId="1" fill="hold">
                                  <p:stCondLst>
                                    <p:cond delay="0"/>
                                  </p:stCondLst>
                                  <p:iterate type="el" backwards="0">
                                    <p:tmAbs val="0"/>
                                  </p:iterate>
                                  <p:childTnLst>
                                    <p:set>
                                      <p:cBhvr>
                                        <p:cTn id="6" fill="hold"/>
                                        <p:tgtEl>
                                          <p:spTgt spid="138"/>
                                        </p:tgtEl>
                                        <p:attrNameLst>
                                          <p:attrName>style.visibility</p:attrName>
                                        </p:attrNameLst>
                                      </p:cBhvr>
                                      <p:to>
                                        <p:strVal val="visible"/>
                                      </p:to>
                                    </p:set>
                                    <p:anim calcmode="lin" valueType="num">
                                      <p:cBhvr>
                                        <p:cTn id="7" dur="1000" fill="hold"/>
                                        <p:tgtEl>
                                          <p:spTgt spid="138"/>
                                        </p:tgtEl>
                                        <p:attrNameLst>
                                          <p:attrName>ppt_w</p:attrName>
                                        </p:attrNameLst>
                                      </p:cBhvr>
                                      <p:tavLst>
                                        <p:tav tm="0">
                                          <p:val>
                                            <p:strVal val="4*#ppt_w"/>
                                          </p:val>
                                        </p:tav>
                                        <p:tav tm="100000">
                                          <p:val>
                                            <p:strVal val="#ppt_w"/>
                                          </p:val>
                                        </p:tav>
                                      </p:tavLst>
                                    </p:anim>
                                    <p:anim calcmode="lin" valueType="num">
                                      <p:cBhvr>
                                        <p:cTn id="8" dur="1000" fill="hold"/>
                                        <p:tgtEl>
                                          <p:spTgt spid="138"/>
                                        </p:tgtEl>
                                        <p:attrNameLst>
                                          <p:attrName>ppt_h</p:attrName>
                                        </p:attrNameLst>
                                      </p:cBhvr>
                                      <p:tavLst>
                                        <p:tav tm="0">
                                          <p:val>
                                            <p:strVal val="4*#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32" presetID="23" grpId="2" fill="hold">
                                  <p:stCondLst>
                                    <p:cond delay="0"/>
                                  </p:stCondLst>
                                  <p:iterate type="el" backwards="0">
                                    <p:tmAbs val="0"/>
                                  </p:iterate>
                                  <p:childTnLst>
                                    <p:set>
                                      <p:cBhvr>
                                        <p:cTn id="12" fill="hold"/>
                                        <p:tgtEl>
                                          <p:spTgt spid="137"/>
                                        </p:tgtEl>
                                        <p:attrNameLst>
                                          <p:attrName>style.visibility</p:attrName>
                                        </p:attrNameLst>
                                      </p:cBhvr>
                                      <p:to>
                                        <p:strVal val="visible"/>
                                      </p:to>
                                    </p:set>
                                    <p:anim calcmode="lin" valueType="num">
                                      <p:cBhvr>
                                        <p:cTn id="13" dur="1000" fill="hold"/>
                                        <p:tgtEl>
                                          <p:spTgt spid="137"/>
                                        </p:tgtEl>
                                        <p:attrNameLst>
                                          <p:attrName>ppt_w</p:attrName>
                                        </p:attrNameLst>
                                      </p:cBhvr>
                                      <p:tavLst>
                                        <p:tav tm="0">
                                          <p:val>
                                            <p:strVal val="4*#ppt_w"/>
                                          </p:val>
                                        </p:tav>
                                        <p:tav tm="100000">
                                          <p:val>
                                            <p:strVal val="#ppt_w"/>
                                          </p:val>
                                        </p:tav>
                                      </p:tavLst>
                                    </p:anim>
                                    <p:anim calcmode="lin" valueType="num">
                                      <p:cBhvr>
                                        <p:cTn id="14" dur="1000" fill="hold"/>
                                        <p:tgtEl>
                                          <p:spTgt spid="137"/>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38" grpId="1"/>
      <p:bldP build="whole" bldLvl="1" animBg="1" rev="0" advAuto="0" spid="137" grpId="2"/>
    </p:bldLst>
  </p:timing>
</p:sld>
</file>

<file path=ppt/slides/slide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0" name="Shape 140"/>
          <p:cNvSpPr/>
          <p:nvPr>
            <p:ph type="title"/>
          </p:nvPr>
        </p:nvSpPr>
        <p:spPr>
          <a:prstGeom prst="rect">
            <a:avLst/>
          </a:prstGeom>
        </p:spPr>
        <p:txBody>
          <a:bodyPr/>
          <a:lstStyle>
            <a:lvl1pPr defTabSz="362204">
              <a:defRPr sz="4340"/>
            </a:lvl1pPr>
          </a:lstStyle>
          <a:p>
            <a:pPr/>
            <a:r>
              <a:t>Utilitarian theories’ main Traits</a:t>
            </a:r>
          </a:p>
        </p:txBody>
      </p:sp>
      <p:sp>
        <p:nvSpPr>
          <p:cNvPr id="141" name="Shape 141"/>
          <p:cNvSpPr/>
          <p:nvPr>
            <p:ph type="body" sz="half" idx="1"/>
          </p:nvPr>
        </p:nvSpPr>
        <p:spPr>
          <a:prstGeom prst="rect">
            <a:avLst/>
          </a:prstGeom>
        </p:spPr>
        <p:txBody>
          <a:bodyPr/>
          <a:lstStyle/>
          <a:p>
            <a:pPr>
              <a:buBlip>
                <a:blip r:embed="rId2"/>
              </a:buBlip>
              <a:defRPr sz="4400"/>
            </a:pPr>
            <a:r>
              <a:t>Act or rule utilitarianism</a:t>
            </a:r>
          </a:p>
          <a:p>
            <a:pPr>
              <a:buBlip>
                <a:blip r:embed="rId2"/>
              </a:buBlip>
              <a:defRPr sz="4400"/>
            </a:pPr>
          </a:p>
          <a:p>
            <a:pPr>
              <a:buBlip>
                <a:blip r:embed="rId2"/>
              </a:buBlip>
              <a:defRPr sz="4400"/>
            </a:pPr>
            <a:r>
              <a:t>Hedonism or rational preferences</a:t>
            </a:r>
          </a:p>
        </p:txBody>
      </p:sp>
      <p:sp>
        <p:nvSpPr>
          <p:cNvPr id="142" name="Shape 142"/>
          <p:cNvSpPr/>
          <p:nvPr/>
        </p:nvSpPr>
        <p:spPr>
          <a:xfrm>
            <a:off x="6743700" y="2921000"/>
            <a:ext cx="5410200" cy="60452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marL="381000" indent="-381000" algn="l">
              <a:lnSpc>
                <a:spcPct val="110000"/>
              </a:lnSpc>
              <a:spcBef>
                <a:spcPts val="3300"/>
              </a:spcBef>
              <a:buSzPct val="45000"/>
              <a:buBlip>
                <a:blip r:embed="rId2"/>
              </a:buBlip>
              <a:defRPr sz="4400"/>
            </a:pPr>
            <a:r>
              <a:t>Numerical or geometrical equality</a:t>
            </a:r>
          </a:p>
          <a:p>
            <a:pPr marL="381000" indent="-381000" algn="l">
              <a:lnSpc>
                <a:spcPct val="110000"/>
              </a:lnSpc>
              <a:spcBef>
                <a:spcPts val="3300"/>
              </a:spcBef>
              <a:buSzPct val="45000"/>
              <a:buBlip>
                <a:blip r:embed="rId2"/>
              </a:buBlip>
              <a:defRPr sz="4400"/>
            </a:pPr>
          </a:p>
          <a:p>
            <a:pPr marL="381000" indent="-381000" algn="l">
              <a:lnSpc>
                <a:spcPct val="110000"/>
              </a:lnSpc>
              <a:spcBef>
                <a:spcPts val="3300"/>
              </a:spcBef>
              <a:buSzPct val="45000"/>
              <a:buBlip>
                <a:blip r:embed="rId2"/>
              </a:buBlip>
              <a:defRPr sz="4400"/>
            </a:pPr>
            <a:r>
              <a:t>Sum or average of the community</a:t>
            </a:r>
          </a:p>
        </p:txBody>
      </p:sp>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32" presetID="23" grpId="1" fill="hold">
                                  <p:stCondLst>
                                    <p:cond delay="0"/>
                                  </p:stCondLst>
                                  <p:iterate type="el" backwards="0">
                                    <p:tmAbs val="0"/>
                                  </p:iterate>
                                  <p:childTnLst>
                                    <p:set>
                                      <p:cBhvr>
                                        <p:cTn id="6" fill="hold"/>
                                        <p:tgtEl>
                                          <p:spTgt spid="141">
                                            <p:bg/>
                                          </p:spTgt>
                                        </p:tgtEl>
                                        <p:attrNameLst>
                                          <p:attrName>style.visibility</p:attrName>
                                        </p:attrNameLst>
                                      </p:cBhvr>
                                      <p:to>
                                        <p:strVal val="visible"/>
                                      </p:to>
                                    </p:set>
                                    <p:anim calcmode="lin" valueType="num">
                                      <p:cBhvr>
                                        <p:cTn id="7" dur="1000" fill="hold"/>
                                        <p:tgtEl>
                                          <p:spTgt spid="141">
                                            <p:bg/>
                                          </p:spTgt>
                                        </p:tgtEl>
                                        <p:attrNameLst>
                                          <p:attrName>ppt_w</p:attrName>
                                        </p:attrNameLst>
                                      </p:cBhvr>
                                      <p:tavLst>
                                        <p:tav tm="0">
                                          <p:val>
                                            <p:strVal val="4*#ppt_w"/>
                                          </p:val>
                                        </p:tav>
                                        <p:tav tm="100000">
                                          <p:val>
                                            <p:strVal val="#ppt_w"/>
                                          </p:val>
                                        </p:tav>
                                      </p:tavLst>
                                    </p:anim>
                                    <p:anim calcmode="lin" valueType="num">
                                      <p:cBhvr>
                                        <p:cTn id="8" dur="1000" fill="hold"/>
                                        <p:tgtEl>
                                          <p:spTgt spid="141">
                                            <p:bg/>
                                          </p:spTgt>
                                        </p:tgtEl>
                                        <p:attrNameLst>
                                          <p:attrName>ppt_h</p:attrName>
                                        </p:attrNameLst>
                                      </p:cBhvr>
                                      <p:tavLst>
                                        <p:tav tm="0">
                                          <p:val>
                                            <p:strVal val="4*#ppt_h"/>
                                          </p:val>
                                        </p:tav>
                                        <p:tav tm="100000">
                                          <p:val>
                                            <p:strVal val="#ppt_h"/>
                                          </p:val>
                                        </p:tav>
                                      </p:tavLst>
                                    </p:anim>
                                  </p:childTnLst>
                                </p:cTn>
                              </p:par>
                              <p:par>
                                <p:cTn id="9" presetClass="entr" nodeType="withEffect" presetSubtype="32" presetID="23" grpId="1" fill="hold">
                                  <p:stCondLst>
                                    <p:cond delay="0"/>
                                  </p:stCondLst>
                                  <p:iterate type="el" backwards="0">
                                    <p:tmAbs val="0"/>
                                  </p:iterate>
                                  <p:childTnLst>
                                    <p:set>
                                      <p:cBhvr>
                                        <p:cTn id="10" fill="hold"/>
                                        <p:tgtEl>
                                          <p:spTgt spid="141">
                                            <p:txEl>
                                              <p:pRg st="0" end="0"/>
                                            </p:txEl>
                                          </p:spTgt>
                                        </p:tgtEl>
                                        <p:attrNameLst>
                                          <p:attrName>style.visibility</p:attrName>
                                        </p:attrNameLst>
                                      </p:cBhvr>
                                      <p:to>
                                        <p:strVal val="visible"/>
                                      </p:to>
                                    </p:set>
                                    <p:anim calcmode="lin" valueType="num">
                                      <p:cBhvr>
                                        <p:cTn id="11" dur="1000" fill="hold"/>
                                        <p:tgtEl>
                                          <p:spTgt spid="141">
                                            <p:txEl>
                                              <p:pRg st="0" end="0"/>
                                            </p:txEl>
                                          </p:spTgt>
                                        </p:tgtEl>
                                        <p:attrNameLst>
                                          <p:attrName>ppt_w</p:attrName>
                                        </p:attrNameLst>
                                      </p:cBhvr>
                                      <p:tavLst>
                                        <p:tav tm="0">
                                          <p:val>
                                            <p:strVal val="4*#ppt_w"/>
                                          </p:val>
                                        </p:tav>
                                        <p:tav tm="100000">
                                          <p:val>
                                            <p:strVal val="#ppt_w"/>
                                          </p:val>
                                        </p:tav>
                                      </p:tavLst>
                                    </p:anim>
                                    <p:anim calcmode="lin" valueType="num">
                                      <p:cBhvr>
                                        <p:cTn id="12" dur="1000" fill="hold"/>
                                        <p:tgtEl>
                                          <p:spTgt spid="141">
                                            <p:txEl>
                                              <p:pRg st="0" end="0"/>
                                            </p:txEl>
                                          </p:spTgt>
                                        </p:tgtEl>
                                        <p:attrNameLst>
                                          <p:attrName>ppt_h</p:attrName>
                                        </p:attrNameLst>
                                      </p:cBhvr>
                                      <p:tavLst>
                                        <p:tav tm="0">
                                          <p:val>
                                            <p:strVal val="4*#ppt_h"/>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32" presetID="23" grpId="1" fill="hold">
                                  <p:stCondLst>
                                    <p:cond delay="0"/>
                                  </p:stCondLst>
                                  <p:iterate type="el" backwards="0">
                                    <p:tmAbs val="0"/>
                                  </p:iterate>
                                  <p:childTnLst>
                                    <p:set>
                                      <p:cBhvr>
                                        <p:cTn id="16" fill="hold"/>
                                        <p:tgtEl>
                                          <p:spTgt spid="141">
                                            <p:txEl>
                                              <p:pRg st="1" end="1"/>
                                            </p:txEl>
                                          </p:spTgt>
                                        </p:tgtEl>
                                        <p:attrNameLst>
                                          <p:attrName>style.visibility</p:attrName>
                                        </p:attrNameLst>
                                      </p:cBhvr>
                                      <p:to>
                                        <p:strVal val="visible"/>
                                      </p:to>
                                    </p:set>
                                    <p:anim calcmode="lin" valueType="num">
                                      <p:cBhvr>
                                        <p:cTn id="17" dur="1000" fill="hold"/>
                                        <p:tgtEl>
                                          <p:spTgt spid="141">
                                            <p:txEl>
                                              <p:pRg st="1" end="1"/>
                                            </p:txEl>
                                          </p:spTgt>
                                        </p:tgtEl>
                                        <p:attrNameLst>
                                          <p:attrName>ppt_w</p:attrName>
                                        </p:attrNameLst>
                                      </p:cBhvr>
                                      <p:tavLst>
                                        <p:tav tm="0">
                                          <p:val>
                                            <p:strVal val="4*#ppt_w"/>
                                          </p:val>
                                        </p:tav>
                                        <p:tav tm="100000">
                                          <p:val>
                                            <p:strVal val="#ppt_w"/>
                                          </p:val>
                                        </p:tav>
                                      </p:tavLst>
                                    </p:anim>
                                    <p:anim calcmode="lin" valueType="num">
                                      <p:cBhvr>
                                        <p:cTn id="18" dur="1000" fill="hold"/>
                                        <p:tgtEl>
                                          <p:spTgt spid="141">
                                            <p:txEl>
                                              <p:pRg st="1" end="1"/>
                                            </p:txEl>
                                          </p:spTgt>
                                        </p:tgtEl>
                                        <p:attrNameLst>
                                          <p:attrName>ppt_h</p:attrName>
                                        </p:attrNameLst>
                                      </p:cBhvr>
                                      <p:tavLst>
                                        <p:tav tm="0">
                                          <p:val>
                                            <p:strVal val="4*#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32" presetID="23" grpId="1" fill="hold">
                                  <p:stCondLst>
                                    <p:cond delay="0"/>
                                  </p:stCondLst>
                                  <p:iterate type="el" backwards="0">
                                    <p:tmAbs val="0"/>
                                  </p:iterate>
                                  <p:childTnLst>
                                    <p:set>
                                      <p:cBhvr>
                                        <p:cTn id="22" fill="hold"/>
                                        <p:tgtEl>
                                          <p:spTgt spid="141">
                                            <p:txEl>
                                              <p:pRg st="2" end="2"/>
                                            </p:txEl>
                                          </p:spTgt>
                                        </p:tgtEl>
                                        <p:attrNameLst>
                                          <p:attrName>style.visibility</p:attrName>
                                        </p:attrNameLst>
                                      </p:cBhvr>
                                      <p:to>
                                        <p:strVal val="visible"/>
                                      </p:to>
                                    </p:set>
                                    <p:anim calcmode="lin" valueType="num">
                                      <p:cBhvr>
                                        <p:cTn id="23" dur="1000" fill="hold"/>
                                        <p:tgtEl>
                                          <p:spTgt spid="141">
                                            <p:txEl>
                                              <p:pRg st="2" end="2"/>
                                            </p:txEl>
                                          </p:spTgt>
                                        </p:tgtEl>
                                        <p:attrNameLst>
                                          <p:attrName>ppt_w</p:attrName>
                                        </p:attrNameLst>
                                      </p:cBhvr>
                                      <p:tavLst>
                                        <p:tav tm="0">
                                          <p:val>
                                            <p:strVal val="4*#ppt_w"/>
                                          </p:val>
                                        </p:tav>
                                        <p:tav tm="100000">
                                          <p:val>
                                            <p:strVal val="#ppt_w"/>
                                          </p:val>
                                        </p:tav>
                                      </p:tavLst>
                                    </p:anim>
                                    <p:anim calcmode="lin" valueType="num">
                                      <p:cBhvr>
                                        <p:cTn id="24" dur="1000" fill="hold"/>
                                        <p:tgtEl>
                                          <p:spTgt spid="141">
                                            <p:txEl>
                                              <p:pRg st="2" end="2"/>
                                            </p:txEl>
                                          </p:spTgt>
                                        </p:tgtEl>
                                        <p:attrNameLst>
                                          <p:attrName>ppt_h</p:attrName>
                                        </p:attrNameLst>
                                      </p:cBhvr>
                                      <p:tavLst>
                                        <p:tav tm="0">
                                          <p:val>
                                            <p:strVal val="4*#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Class="entr" nodeType="clickEffect" presetSubtype="32" presetID="23" grpId="2" fill="hold">
                                  <p:stCondLst>
                                    <p:cond delay="0"/>
                                  </p:stCondLst>
                                  <p:iterate type="el" backwards="0">
                                    <p:tmAbs val="0"/>
                                  </p:iterate>
                                  <p:childTnLst>
                                    <p:set>
                                      <p:cBhvr>
                                        <p:cTn id="28" fill="hold"/>
                                        <p:tgtEl>
                                          <p:spTgt spid="142">
                                            <p:bg/>
                                          </p:spTgt>
                                        </p:tgtEl>
                                        <p:attrNameLst>
                                          <p:attrName>style.visibility</p:attrName>
                                        </p:attrNameLst>
                                      </p:cBhvr>
                                      <p:to>
                                        <p:strVal val="visible"/>
                                      </p:to>
                                    </p:set>
                                    <p:anim calcmode="lin" valueType="num">
                                      <p:cBhvr>
                                        <p:cTn id="29" dur="1000" fill="hold"/>
                                        <p:tgtEl>
                                          <p:spTgt spid="142">
                                            <p:bg/>
                                          </p:spTgt>
                                        </p:tgtEl>
                                        <p:attrNameLst>
                                          <p:attrName>ppt_w</p:attrName>
                                        </p:attrNameLst>
                                      </p:cBhvr>
                                      <p:tavLst>
                                        <p:tav tm="0">
                                          <p:val>
                                            <p:strVal val="4*#ppt_w"/>
                                          </p:val>
                                        </p:tav>
                                        <p:tav tm="100000">
                                          <p:val>
                                            <p:strVal val="#ppt_w"/>
                                          </p:val>
                                        </p:tav>
                                      </p:tavLst>
                                    </p:anim>
                                    <p:anim calcmode="lin" valueType="num">
                                      <p:cBhvr>
                                        <p:cTn id="30" dur="1000" fill="hold"/>
                                        <p:tgtEl>
                                          <p:spTgt spid="142">
                                            <p:bg/>
                                          </p:spTgt>
                                        </p:tgtEl>
                                        <p:attrNameLst>
                                          <p:attrName>ppt_h</p:attrName>
                                        </p:attrNameLst>
                                      </p:cBhvr>
                                      <p:tavLst>
                                        <p:tav tm="0">
                                          <p:val>
                                            <p:strVal val="4*#ppt_h"/>
                                          </p:val>
                                        </p:tav>
                                        <p:tav tm="100000">
                                          <p:val>
                                            <p:strVal val="#ppt_h"/>
                                          </p:val>
                                        </p:tav>
                                      </p:tavLst>
                                    </p:anim>
                                  </p:childTnLst>
                                </p:cTn>
                              </p:par>
                              <p:par>
                                <p:cTn id="31" presetClass="entr" nodeType="withEffect" presetSubtype="32" presetID="23" grpId="2" fill="hold">
                                  <p:stCondLst>
                                    <p:cond delay="0"/>
                                  </p:stCondLst>
                                  <p:iterate type="el" backwards="0">
                                    <p:tmAbs val="0"/>
                                  </p:iterate>
                                  <p:childTnLst>
                                    <p:set>
                                      <p:cBhvr>
                                        <p:cTn id="32" fill="hold"/>
                                        <p:tgtEl>
                                          <p:spTgt spid="142">
                                            <p:txEl>
                                              <p:pRg st="0" end="0"/>
                                            </p:txEl>
                                          </p:spTgt>
                                        </p:tgtEl>
                                        <p:attrNameLst>
                                          <p:attrName>style.visibility</p:attrName>
                                        </p:attrNameLst>
                                      </p:cBhvr>
                                      <p:to>
                                        <p:strVal val="visible"/>
                                      </p:to>
                                    </p:set>
                                    <p:anim calcmode="lin" valueType="num">
                                      <p:cBhvr>
                                        <p:cTn id="33" dur="1000" fill="hold"/>
                                        <p:tgtEl>
                                          <p:spTgt spid="142">
                                            <p:txEl>
                                              <p:pRg st="0" end="0"/>
                                            </p:txEl>
                                          </p:spTgt>
                                        </p:tgtEl>
                                        <p:attrNameLst>
                                          <p:attrName>ppt_w</p:attrName>
                                        </p:attrNameLst>
                                      </p:cBhvr>
                                      <p:tavLst>
                                        <p:tav tm="0">
                                          <p:val>
                                            <p:strVal val="4*#ppt_w"/>
                                          </p:val>
                                        </p:tav>
                                        <p:tav tm="100000">
                                          <p:val>
                                            <p:strVal val="#ppt_w"/>
                                          </p:val>
                                        </p:tav>
                                      </p:tavLst>
                                    </p:anim>
                                    <p:anim calcmode="lin" valueType="num">
                                      <p:cBhvr>
                                        <p:cTn id="34" dur="1000" fill="hold"/>
                                        <p:tgtEl>
                                          <p:spTgt spid="142">
                                            <p:txEl>
                                              <p:pRg st="0" end="0"/>
                                            </p:txEl>
                                          </p:spTgt>
                                        </p:tgtEl>
                                        <p:attrNameLst>
                                          <p:attrName>ppt_h</p:attrName>
                                        </p:attrNameLst>
                                      </p:cBhvr>
                                      <p:tavLst>
                                        <p:tav tm="0">
                                          <p:val>
                                            <p:strVal val="4*#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Class="entr" nodeType="clickEffect" presetSubtype="32" presetID="23" grpId="2" fill="hold">
                                  <p:stCondLst>
                                    <p:cond delay="0"/>
                                  </p:stCondLst>
                                  <p:iterate type="el" backwards="0">
                                    <p:tmAbs val="0"/>
                                  </p:iterate>
                                  <p:childTnLst>
                                    <p:set>
                                      <p:cBhvr>
                                        <p:cTn id="38" fill="hold"/>
                                        <p:tgtEl>
                                          <p:spTgt spid="142">
                                            <p:txEl>
                                              <p:pRg st="1" end="1"/>
                                            </p:txEl>
                                          </p:spTgt>
                                        </p:tgtEl>
                                        <p:attrNameLst>
                                          <p:attrName>style.visibility</p:attrName>
                                        </p:attrNameLst>
                                      </p:cBhvr>
                                      <p:to>
                                        <p:strVal val="visible"/>
                                      </p:to>
                                    </p:set>
                                    <p:anim calcmode="lin" valueType="num">
                                      <p:cBhvr>
                                        <p:cTn id="39" dur="1000" fill="hold"/>
                                        <p:tgtEl>
                                          <p:spTgt spid="142">
                                            <p:txEl>
                                              <p:pRg st="1" end="1"/>
                                            </p:txEl>
                                          </p:spTgt>
                                        </p:tgtEl>
                                        <p:attrNameLst>
                                          <p:attrName>ppt_w</p:attrName>
                                        </p:attrNameLst>
                                      </p:cBhvr>
                                      <p:tavLst>
                                        <p:tav tm="0">
                                          <p:val>
                                            <p:strVal val="4*#ppt_w"/>
                                          </p:val>
                                        </p:tav>
                                        <p:tav tm="100000">
                                          <p:val>
                                            <p:strVal val="#ppt_w"/>
                                          </p:val>
                                        </p:tav>
                                      </p:tavLst>
                                    </p:anim>
                                    <p:anim calcmode="lin" valueType="num">
                                      <p:cBhvr>
                                        <p:cTn id="40" dur="1000" fill="hold"/>
                                        <p:tgtEl>
                                          <p:spTgt spid="142">
                                            <p:txEl>
                                              <p:pRg st="1" end="1"/>
                                            </p:txEl>
                                          </p:spTgt>
                                        </p:tgtEl>
                                        <p:attrNameLst>
                                          <p:attrName>ppt_h</p:attrName>
                                        </p:attrNameLst>
                                      </p:cBhvr>
                                      <p:tavLst>
                                        <p:tav tm="0">
                                          <p:val>
                                            <p:strVal val="4*#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Class="entr" nodeType="clickEffect" presetSubtype="32" presetID="23" grpId="2" fill="hold">
                                  <p:stCondLst>
                                    <p:cond delay="0"/>
                                  </p:stCondLst>
                                  <p:iterate type="el" backwards="0">
                                    <p:tmAbs val="0"/>
                                  </p:iterate>
                                  <p:childTnLst>
                                    <p:set>
                                      <p:cBhvr>
                                        <p:cTn id="44" fill="hold"/>
                                        <p:tgtEl>
                                          <p:spTgt spid="142">
                                            <p:txEl>
                                              <p:pRg st="2" end="2"/>
                                            </p:txEl>
                                          </p:spTgt>
                                        </p:tgtEl>
                                        <p:attrNameLst>
                                          <p:attrName>style.visibility</p:attrName>
                                        </p:attrNameLst>
                                      </p:cBhvr>
                                      <p:to>
                                        <p:strVal val="visible"/>
                                      </p:to>
                                    </p:set>
                                    <p:anim calcmode="lin" valueType="num">
                                      <p:cBhvr>
                                        <p:cTn id="45" dur="1000" fill="hold"/>
                                        <p:tgtEl>
                                          <p:spTgt spid="142">
                                            <p:txEl>
                                              <p:pRg st="2" end="2"/>
                                            </p:txEl>
                                          </p:spTgt>
                                        </p:tgtEl>
                                        <p:attrNameLst>
                                          <p:attrName>ppt_w</p:attrName>
                                        </p:attrNameLst>
                                      </p:cBhvr>
                                      <p:tavLst>
                                        <p:tav tm="0">
                                          <p:val>
                                            <p:strVal val="4*#ppt_w"/>
                                          </p:val>
                                        </p:tav>
                                        <p:tav tm="100000">
                                          <p:val>
                                            <p:strVal val="#ppt_w"/>
                                          </p:val>
                                        </p:tav>
                                      </p:tavLst>
                                    </p:anim>
                                    <p:anim calcmode="lin" valueType="num">
                                      <p:cBhvr>
                                        <p:cTn id="46" dur="1000" fill="hold"/>
                                        <p:tgtEl>
                                          <p:spTgt spid="142">
                                            <p:txEl>
                                              <p:pRg st="2" end="2"/>
                                            </p:txEl>
                                          </p:spTgt>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41" grpId="1"/>
      <p:bldP build="p" bldLvl="5" animBg="1" rev="0" advAuto="0" spid="142" grpId="2"/>
    </p:bldLst>
  </p:timing>
</p:sld>
</file>

<file path=ppt/slides/slide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4" name="Shape 144"/>
          <p:cNvSpPr/>
          <p:nvPr>
            <p:ph type="title"/>
          </p:nvPr>
        </p:nvSpPr>
        <p:spPr>
          <a:prstGeom prst="rect">
            <a:avLst/>
          </a:prstGeom>
        </p:spPr>
        <p:txBody>
          <a:bodyPr/>
          <a:lstStyle>
            <a:lvl1pPr defTabSz="537463">
              <a:defRPr sz="6440"/>
            </a:lvl1pPr>
          </a:lstStyle>
          <a:p>
            <a:pPr/>
            <a:r>
              <a:t>Bentham and Mill</a:t>
            </a:r>
          </a:p>
        </p:txBody>
      </p:sp>
      <p:sp>
        <p:nvSpPr>
          <p:cNvPr id="145" name="Shape 145"/>
          <p:cNvSpPr/>
          <p:nvPr>
            <p:ph type="body" sz="half" idx="1"/>
          </p:nvPr>
        </p:nvSpPr>
        <p:spPr>
          <a:prstGeom prst="rect">
            <a:avLst/>
          </a:prstGeom>
        </p:spPr>
        <p:txBody>
          <a:bodyPr/>
          <a:lstStyle/>
          <a:p>
            <a:pPr marL="198119" indent="-198119" defTabSz="303783">
              <a:spcBef>
                <a:spcPts val="1700"/>
              </a:spcBef>
              <a:buBlip>
                <a:blip r:embed="rId2"/>
              </a:buBlip>
              <a:defRPr sz="1716"/>
            </a:pPr>
            <a:r>
              <a:t>Bentham writes that utility is the only motive and end for action.</a:t>
            </a:r>
          </a:p>
          <a:p>
            <a:pPr marL="198119" indent="-198119" defTabSz="303783">
              <a:spcBef>
                <a:spcPts val="1700"/>
              </a:spcBef>
              <a:buBlip>
                <a:blip r:embed="rId2"/>
              </a:buBlip>
              <a:defRPr sz="1716"/>
            </a:pPr>
            <a:r>
              <a:t>Utility is the production of happiness or pleasure and prevention of pain.</a:t>
            </a:r>
          </a:p>
          <a:p>
            <a:pPr marL="198119" indent="-198119" defTabSz="303783">
              <a:spcBef>
                <a:spcPts val="1700"/>
              </a:spcBef>
              <a:buBlip>
                <a:blip r:embed="rId2"/>
              </a:buBlip>
              <a:defRPr sz="1716"/>
            </a:pPr>
            <a:r>
              <a:t>A community is a fictitious unit composed of real members.</a:t>
            </a:r>
          </a:p>
          <a:p>
            <a:pPr marL="198119" indent="-198119" defTabSz="303783">
              <a:spcBef>
                <a:spcPts val="1700"/>
              </a:spcBef>
              <a:buBlip>
                <a:blip r:embed="rId2"/>
              </a:buBlip>
              <a:defRPr sz="1716"/>
            </a:pPr>
            <a:r>
              <a:t>Its interest is the sum of that of its members.</a:t>
            </a:r>
          </a:p>
          <a:p>
            <a:pPr marL="198119" indent="-198119" defTabSz="303783">
              <a:spcBef>
                <a:spcPts val="1700"/>
              </a:spcBef>
              <a:buBlip>
                <a:blip r:embed="rId2"/>
              </a:buBlip>
              <a:defRPr sz="1716"/>
            </a:pPr>
            <a:r>
              <a:t>The PPU is unnecessary to prove and unprovable.</a:t>
            </a:r>
          </a:p>
          <a:p>
            <a:pPr marL="198119" indent="-198119" defTabSz="303783">
              <a:spcBef>
                <a:spcPts val="1700"/>
              </a:spcBef>
              <a:buBlip>
                <a:blip r:embed="rId2"/>
              </a:buBlip>
              <a:defRPr sz="1716"/>
            </a:pPr>
            <a:r>
              <a:t>All p/p have the same value, as determined via duration, intensity, (un)certainty, and (in) accessibility.</a:t>
            </a:r>
          </a:p>
          <a:p>
            <a:pPr marL="198119" indent="-198119" defTabSz="303783">
              <a:spcBef>
                <a:spcPts val="1700"/>
              </a:spcBef>
              <a:buBlip>
                <a:blip r:embed="rId2"/>
              </a:buBlip>
              <a:defRPr sz="1716"/>
            </a:pPr>
            <a:r>
              <a:t>All actions that produce p/p are valued as determined by their duration, intensity, (un)certainty, (in) accessibility, fruitfulness, and purity.</a:t>
            </a:r>
          </a:p>
          <a:p>
            <a:pPr marL="198119" indent="-198119" defTabSz="303783">
              <a:spcBef>
                <a:spcPts val="1700"/>
              </a:spcBef>
              <a:buBlip>
                <a:blip r:embed="rId2"/>
              </a:buBlip>
              <a:defRPr sz="1716"/>
            </a:pPr>
            <a:r>
              <a:t>All communal moral evaluations further include extent.</a:t>
            </a:r>
          </a:p>
        </p:txBody>
      </p:sp>
      <p:sp>
        <p:nvSpPr>
          <p:cNvPr id="146" name="Shape 146"/>
          <p:cNvSpPr/>
          <p:nvPr/>
        </p:nvSpPr>
        <p:spPr>
          <a:xfrm>
            <a:off x="6743700" y="2921000"/>
            <a:ext cx="5410200" cy="60452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marL="152400" indent="-152400" algn="l" defTabSz="233679">
              <a:lnSpc>
                <a:spcPct val="110000"/>
              </a:lnSpc>
              <a:spcBef>
                <a:spcPts val="1300"/>
              </a:spcBef>
              <a:buSzPct val="45000"/>
              <a:buBlip>
                <a:blip r:embed="rId2"/>
              </a:buBlip>
              <a:defRPr sz="1320"/>
            </a:pPr>
            <a:r>
              <a:t>Mill writes that utility is the only end, but not the only motive for action.</a:t>
            </a:r>
          </a:p>
          <a:p>
            <a:pPr marL="152400" indent="-152400" algn="l" defTabSz="233679">
              <a:lnSpc>
                <a:spcPct val="110000"/>
              </a:lnSpc>
              <a:spcBef>
                <a:spcPts val="1300"/>
              </a:spcBef>
              <a:buSzPct val="45000"/>
              <a:buBlip>
                <a:blip r:embed="rId2"/>
              </a:buBlip>
              <a:defRPr sz="1320"/>
            </a:pPr>
            <a:r>
              <a:t>Utility is the production of happiness or the presence of pleasure and absence of pain.</a:t>
            </a:r>
          </a:p>
          <a:p>
            <a:pPr marL="152400" indent="-152400" algn="l" defTabSz="233679">
              <a:lnSpc>
                <a:spcPct val="110000"/>
              </a:lnSpc>
              <a:spcBef>
                <a:spcPts val="1300"/>
              </a:spcBef>
              <a:buSzPct val="45000"/>
              <a:buBlip>
                <a:blip r:embed="rId2"/>
              </a:buBlip>
              <a:defRPr sz="1320"/>
            </a:pPr>
            <a:r>
              <a:t>Humans have higher faculties and thus pleasures, which are instrumentally and intrinsically more valuable/desirable.</a:t>
            </a:r>
          </a:p>
          <a:p>
            <a:pPr marL="152400" indent="-152400" algn="l" defTabSz="233679">
              <a:lnSpc>
                <a:spcPct val="110000"/>
              </a:lnSpc>
              <a:spcBef>
                <a:spcPts val="1300"/>
              </a:spcBef>
              <a:buSzPct val="45000"/>
              <a:buBlip>
                <a:blip r:embed="rId2"/>
              </a:buBlip>
              <a:defRPr sz="1320"/>
            </a:pPr>
            <a:r>
              <a:t>A pleasure’s value and desirability depend on its preference by a knowledgable majority.</a:t>
            </a:r>
          </a:p>
          <a:p>
            <a:pPr marL="152400" indent="-152400" algn="l" defTabSz="233679">
              <a:lnSpc>
                <a:spcPct val="110000"/>
              </a:lnSpc>
              <a:spcBef>
                <a:spcPts val="1300"/>
              </a:spcBef>
              <a:buSzPct val="45000"/>
              <a:buBlip>
                <a:blip r:embed="rId2"/>
              </a:buBlip>
              <a:defRPr sz="1320"/>
            </a:pPr>
            <a:r>
              <a:t>Higher pleasures are not contentment, harder to come by, impure, and maintained by a sense of dignity.</a:t>
            </a:r>
          </a:p>
          <a:p>
            <a:pPr marL="152400" indent="-152400" algn="l" defTabSz="233679">
              <a:lnSpc>
                <a:spcPct val="110000"/>
              </a:lnSpc>
              <a:spcBef>
                <a:spcPts val="1300"/>
              </a:spcBef>
              <a:buSzPct val="45000"/>
              <a:buBlip>
                <a:blip r:embed="rId2"/>
              </a:buBlip>
              <a:defRPr sz="1320"/>
            </a:pPr>
            <a:r>
              <a:t>Two naturally allied sufficient conditions of the satisfied life: tranquility, for the acceptance of fe pleasures, and excitement, for the acceptance of many pains.</a:t>
            </a:r>
          </a:p>
          <a:p>
            <a:pPr marL="152400" indent="-152400" algn="l" defTabSz="233679">
              <a:lnSpc>
                <a:spcPct val="110000"/>
              </a:lnSpc>
              <a:spcBef>
                <a:spcPts val="1300"/>
              </a:spcBef>
              <a:buSzPct val="45000"/>
              <a:buBlip>
                <a:blip r:embed="rId2"/>
              </a:buBlip>
              <a:defRPr sz="1320"/>
            </a:pPr>
            <a:r>
              <a:t>Community’s interest determined by disinterested benevolent spectator.</a:t>
            </a:r>
          </a:p>
          <a:p>
            <a:pPr marL="152400" indent="-152400" algn="l" defTabSz="233679">
              <a:lnSpc>
                <a:spcPct val="110000"/>
              </a:lnSpc>
              <a:spcBef>
                <a:spcPts val="1300"/>
              </a:spcBef>
              <a:buSzPct val="45000"/>
              <a:buBlip>
                <a:blip r:embed="rId2"/>
              </a:buBlip>
              <a:defRPr sz="1320"/>
            </a:pPr>
            <a:r>
              <a:t>An agent’s worth, not an act’s, is determined by motive/intentions.</a:t>
            </a:r>
          </a:p>
          <a:p>
            <a:pPr marL="152400" indent="-152400" algn="l" defTabSz="233679">
              <a:lnSpc>
                <a:spcPct val="110000"/>
              </a:lnSpc>
              <a:spcBef>
                <a:spcPts val="1300"/>
              </a:spcBef>
              <a:buSzPct val="45000"/>
              <a:buBlip>
                <a:blip r:embed="rId2"/>
              </a:buBlip>
              <a:defRPr sz="1320"/>
            </a:pPr>
            <a:r>
              <a:t>A moral act benefits some while respecting the rights of all, as institutions and opinion should teach all citizens.</a:t>
            </a:r>
          </a:p>
          <a:p>
            <a:pPr marL="152400" indent="-152400" algn="l" defTabSz="233679">
              <a:lnSpc>
                <a:spcPct val="110000"/>
              </a:lnSpc>
              <a:spcBef>
                <a:spcPts val="1300"/>
              </a:spcBef>
              <a:buSzPct val="45000"/>
              <a:buBlip>
                <a:blip r:embed="rId2"/>
              </a:buBlip>
              <a:defRPr sz="1320"/>
            </a:pPr>
            <a:r>
              <a:t>Utility is not expediency, which opposed to the right advances the agent’s or lower interests.</a:t>
            </a:r>
          </a:p>
        </p:txBody>
      </p:sp>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32" presetID="23" grpId="1" fill="hold">
                                  <p:stCondLst>
                                    <p:cond delay="0"/>
                                  </p:stCondLst>
                                  <p:iterate type="el" backwards="0">
                                    <p:tmAbs val="0"/>
                                  </p:iterate>
                                  <p:childTnLst>
                                    <p:set>
                                      <p:cBhvr>
                                        <p:cTn id="6" fill="hold"/>
                                        <p:tgtEl>
                                          <p:spTgt spid="145">
                                            <p:bg/>
                                          </p:spTgt>
                                        </p:tgtEl>
                                        <p:attrNameLst>
                                          <p:attrName>style.visibility</p:attrName>
                                        </p:attrNameLst>
                                      </p:cBhvr>
                                      <p:to>
                                        <p:strVal val="visible"/>
                                      </p:to>
                                    </p:set>
                                    <p:anim calcmode="lin" valueType="num">
                                      <p:cBhvr>
                                        <p:cTn id="7" dur="1000" fill="hold"/>
                                        <p:tgtEl>
                                          <p:spTgt spid="145">
                                            <p:bg/>
                                          </p:spTgt>
                                        </p:tgtEl>
                                        <p:attrNameLst>
                                          <p:attrName>ppt_w</p:attrName>
                                        </p:attrNameLst>
                                      </p:cBhvr>
                                      <p:tavLst>
                                        <p:tav tm="0">
                                          <p:val>
                                            <p:strVal val="4*#ppt_w"/>
                                          </p:val>
                                        </p:tav>
                                        <p:tav tm="100000">
                                          <p:val>
                                            <p:strVal val="#ppt_w"/>
                                          </p:val>
                                        </p:tav>
                                      </p:tavLst>
                                    </p:anim>
                                    <p:anim calcmode="lin" valueType="num">
                                      <p:cBhvr>
                                        <p:cTn id="8" dur="1000" fill="hold"/>
                                        <p:tgtEl>
                                          <p:spTgt spid="145">
                                            <p:bg/>
                                          </p:spTgt>
                                        </p:tgtEl>
                                        <p:attrNameLst>
                                          <p:attrName>ppt_h</p:attrName>
                                        </p:attrNameLst>
                                      </p:cBhvr>
                                      <p:tavLst>
                                        <p:tav tm="0">
                                          <p:val>
                                            <p:strVal val="4*#ppt_h"/>
                                          </p:val>
                                        </p:tav>
                                        <p:tav tm="100000">
                                          <p:val>
                                            <p:strVal val="#ppt_h"/>
                                          </p:val>
                                        </p:tav>
                                      </p:tavLst>
                                    </p:anim>
                                  </p:childTnLst>
                                </p:cTn>
                              </p:par>
                              <p:par>
                                <p:cTn id="9" presetClass="entr" nodeType="withEffect" presetSubtype="32" presetID="23" grpId="1" fill="hold">
                                  <p:stCondLst>
                                    <p:cond delay="0"/>
                                  </p:stCondLst>
                                  <p:iterate type="el" backwards="0">
                                    <p:tmAbs val="0"/>
                                  </p:iterate>
                                  <p:childTnLst>
                                    <p:set>
                                      <p:cBhvr>
                                        <p:cTn id="10" fill="hold"/>
                                        <p:tgtEl>
                                          <p:spTgt spid="145">
                                            <p:txEl>
                                              <p:pRg st="0" end="0"/>
                                            </p:txEl>
                                          </p:spTgt>
                                        </p:tgtEl>
                                        <p:attrNameLst>
                                          <p:attrName>style.visibility</p:attrName>
                                        </p:attrNameLst>
                                      </p:cBhvr>
                                      <p:to>
                                        <p:strVal val="visible"/>
                                      </p:to>
                                    </p:set>
                                    <p:anim calcmode="lin" valueType="num">
                                      <p:cBhvr>
                                        <p:cTn id="11" dur="1000" fill="hold"/>
                                        <p:tgtEl>
                                          <p:spTgt spid="145">
                                            <p:txEl>
                                              <p:pRg st="0" end="0"/>
                                            </p:txEl>
                                          </p:spTgt>
                                        </p:tgtEl>
                                        <p:attrNameLst>
                                          <p:attrName>ppt_w</p:attrName>
                                        </p:attrNameLst>
                                      </p:cBhvr>
                                      <p:tavLst>
                                        <p:tav tm="0">
                                          <p:val>
                                            <p:strVal val="4*#ppt_w"/>
                                          </p:val>
                                        </p:tav>
                                        <p:tav tm="100000">
                                          <p:val>
                                            <p:strVal val="#ppt_w"/>
                                          </p:val>
                                        </p:tav>
                                      </p:tavLst>
                                    </p:anim>
                                    <p:anim calcmode="lin" valueType="num">
                                      <p:cBhvr>
                                        <p:cTn id="12" dur="1000" fill="hold"/>
                                        <p:tgtEl>
                                          <p:spTgt spid="145">
                                            <p:txEl>
                                              <p:pRg st="0" end="0"/>
                                            </p:txEl>
                                          </p:spTgt>
                                        </p:tgtEl>
                                        <p:attrNameLst>
                                          <p:attrName>ppt_h</p:attrName>
                                        </p:attrNameLst>
                                      </p:cBhvr>
                                      <p:tavLst>
                                        <p:tav tm="0">
                                          <p:val>
                                            <p:strVal val="4*#ppt_h"/>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32" presetID="23" grpId="1" fill="hold">
                                  <p:stCondLst>
                                    <p:cond delay="0"/>
                                  </p:stCondLst>
                                  <p:iterate type="el" backwards="0">
                                    <p:tmAbs val="0"/>
                                  </p:iterate>
                                  <p:childTnLst>
                                    <p:set>
                                      <p:cBhvr>
                                        <p:cTn id="16" fill="hold"/>
                                        <p:tgtEl>
                                          <p:spTgt spid="145">
                                            <p:txEl>
                                              <p:pRg st="1" end="1"/>
                                            </p:txEl>
                                          </p:spTgt>
                                        </p:tgtEl>
                                        <p:attrNameLst>
                                          <p:attrName>style.visibility</p:attrName>
                                        </p:attrNameLst>
                                      </p:cBhvr>
                                      <p:to>
                                        <p:strVal val="visible"/>
                                      </p:to>
                                    </p:set>
                                    <p:anim calcmode="lin" valueType="num">
                                      <p:cBhvr>
                                        <p:cTn id="17" dur="1000" fill="hold"/>
                                        <p:tgtEl>
                                          <p:spTgt spid="145">
                                            <p:txEl>
                                              <p:pRg st="1" end="1"/>
                                            </p:txEl>
                                          </p:spTgt>
                                        </p:tgtEl>
                                        <p:attrNameLst>
                                          <p:attrName>ppt_w</p:attrName>
                                        </p:attrNameLst>
                                      </p:cBhvr>
                                      <p:tavLst>
                                        <p:tav tm="0">
                                          <p:val>
                                            <p:strVal val="4*#ppt_w"/>
                                          </p:val>
                                        </p:tav>
                                        <p:tav tm="100000">
                                          <p:val>
                                            <p:strVal val="#ppt_w"/>
                                          </p:val>
                                        </p:tav>
                                      </p:tavLst>
                                    </p:anim>
                                    <p:anim calcmode="lin" valueType="num">
                                      <p:cBhvr>
                                        <p:cTn id="18" dur="1000" fill="hold"/>
                                        <p:tgtEl>
                                          <p:spTgt spid="145">
                                            <p:txEl>
                                              <p:pRg st="1" end="1"/>
                                            </p:txEl>
                                          </p:spTgt>
                                        </p:tgtEl>
                                        <p:attrNameLst>
                                          <p:attrName>ppt_h</p:attrName>
                                        </p:attrNameLst>
                                      </p:cBhvr>
                                      <p:tavLst>
                                        <p:tav tm="0">
                                          <p:val>
                                            <p:strVal val="4*#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32" presetID="23" grpId="1" fill="hold">
                                  <p:stCondLst>
                                    <p:cond delay="0"/>
                                  </p:stCondLst>
                                  <p:iterate type="el" backwards="0">
                                    <p:tmAbs val="0"/>
                                  </p:iterate>
                                  <p:childTnLst>
                                    <p:set>
                                      <p:cBhvr>
                                        <p:cTn id="22" fill="hold"/>
                                        <p:tgtEl>
                                          <p:spTgt spid="145">
                                            <p:txEl>
                                              <p:pRg st="2" end="2"/>
                                            </p:txEl>
                                          </p:spTgt>
                                        </p:tgtEl>
                                        <p:attrNameLst>
                                          <p:attrName>style.visibility</p:attrName>
                                        </p:attrNameLst>
                                      </p:cBhvr>
                                      <p:to>
                                        <p:strVal val="visible"/>
                                      </p:to>
                                    </p:set>
                                    <p:anim calcmode="lin" valueType="num">
                                      <p:cBhvr>
                                        <p:cTn id="23" dur="1000" fill="hold"/>
                                        <p:tgtEl>
                                          <p:spTgt spid="145">
                                            <p:txEl>
                                              <p:pRg st="2" end="2"/>
                                            </p:txEl>
                                          </p:spTgt>
                                        </p:tgtEl>
                                        <p:attrNameLst>
                                          <p:attrName>ppt_w</p:attrName>
                                        </p:attrNameLst>
                                      </p:cBhvr>
                                      <p:tavLst>
                                        <p:tav tm="0">
                                          <p:val>
                                            <p:strVal val="4*#ppt_w"/>
                                          </p:val>
                                        </p:tav>
                                        <p:tav tm="100000">
                                          <p:val>
                                            <p:strVal val="#ppt_w"/>
                                          </p:val>
                                        </p:tav>
                                      </p:tavLst>
                                    </p:anim>
                                    <p:anim calcmode="lin" valueType="num">
                                      <p:cBhvr>
                                        <p:cTn id="24" dur="1000" fill="hold"/>
                                        <p:tgtEl>
                                          <p:spTgt spid="145">
                                            <p:txEl>
                                              <p:pRg st="2" end="2"/>
                                            </p:txEl>
                                          </p:spTgt>
                                        </p:tgtEl>
                                        <p:attrNameLst>
                                          <p:attrName>ppt_h</p:attrName>
                                        </p:attrNameLst>
                                      </p:cBhvr>
                                      <p:tavLst>
                                        <p:tav tm="0">
                                          <p:val>
                                            <p:strVal val="4*#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Class="entr" nodeType="clickEffect" presetSubtype="32" presetID="23" grpId="1" fill="hold">
                                  <p:stCondLst>
                                    <p:cond delay="0"/>
                                  </p:stCondLst>
                                  <p:iterate type="el" backwards="0">
                                    <p:tmAbs val="0"/>
                                  </p:iterate>
                                  <p:childTnLst>
                                    <p:set>
                                      <p:cBhvr>
                                        <p:cTn id="28" fill="hold"/>
                                        <p:tgtEl>
                                          <p:spTgt spid="145">
                                            <p:txEl>
                                              <p:pRg st="3" end="3"/>
                                            </p:txEl>
                                          </p:spTgt>
                                        </p:tgtEl>
                                        <p:attrNameLst>
                                          <p:attrName>style.visibility</p:attrName>
                                        </p:attrNameLst>
                                      </p:cBhvr>
                                      <p:to>
                                        <p:strVal val="visible"/>
                                      </p:to>
                                    </p:set>
                                    <p:anim calcmode="lin" valueType="num">
                                      <p:cBhvr>
                                        <p:cTn id="29" dur="1000" fill="hold"/>
                                        <p:tgtEl>
                                          <p:spTgt spid="145">
                                            <p:txEl>
                                              <p:pRg st="3" end="3"/>
                                            </p:txEl>
                                          </p:spTgt>
                                        </p:tgtEl>
                                        <p:attrNameLst>
                                          <p:attrName>ppt_w</p:attrName>
                                        </p:attrNameLst>
                                      </p:cBhvr>
                                      <p:tavLst>
                                        <p:tav tm="0">
                                          <p:val>
                                            <p:strVal val="4*#ppt_w"/>
                                          </p:val>
                                        </p:tav>
                                        <p:tav tm="100000">
                                          <p:val>
                                            <p:strVal val="#ppt_w"/>
                                          </p:val>
                                        </p:tav>
                                      </p:tavLst>
                                    </p:anim>
                                    <p:anim calcmode="lin" valueType="num">
                                      <p:cBhvr>
                                        <p:cTn id="30" dur="1000" fill="hold"/>
                                        <p:tgtEl>
                                          <p:spTgt spid="145">
                                            <p:txEl>
                                              <p:pRg st="3" end="3"/>
                                            </p:txEl>
                                          </p:spTgt>
                                        </p:tgtEl>
                                        <p:attrNameLst>
                                          <p:attrName>ppt_h</p:attrName>
                                        </p:attrNameLst>
                                      </p:cBhvr>
                                      <p:tavLst>
                                        <p:tav tm="0">
                                          <p:val>
                                            <p:strVal val="4*#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Class="entr" nodeType="clickEffect" presetSubtype="32" presetID="23" grpId="1" fill="hold">
                                  <p:stCondLst>
                                    <p:cond delay="0"/>
                                  </p:stCondLst>
                                  <p:iterate type="el" backwards="0">
                                    <p:tmAbs val="0"/>
                                  </p:iterate>
                                  <p:childTnLst>
                                    <p:set>
                                      <p:cBhvr>
                                        <p:cTn id="34" fill="hold"/>
                                        <p:tgtEl>
                                          <p:spTgt spid="145">
                                            <p:txEl>
                                              <p:pRg st="4" end="4"/>
                                            </p:txEl>
                                          </p:spTgt>
                                        </p:tgtEl>
                                        <p:attrNameLst>
                                          <p:attrName>style.visibility</p:attrName>
                                        </p:attrNameLst>
                                      </p:cBhvr>
                                      <p:to>
                                        <p:strVal val="visible"/>
                                      </p:to>
                                    </p:set>
                                    <p:anim calcmode="lin" valueType="num">
                                      <p:cBhvr>
                                        <p:cTn id="35" dur="1000" fill="hold"/>
                                        <p:tgtEl>
                                          <p:spTgt spid="145">
                                            <p:txEl>
                                              <p:pRg st="4" end="4"/>
                                            </p:txEl>
                                          </p:spTgt>
                                        </p:tgtEl>
                                        <p:attrNameLst>
                                          <p:attrName>ppt_w</p:attrName>
                                        </p:attrNameLst>
                                      </p:cBhvr>
                                      <p:tavLst>
                                        <p:tav tm="0">
                                          <p:val>
                                            <p:strVal val="4*#ppt_w"/>
                                          </p:val>
                                        </p:tav>
                                        <p:tav tm="100000">
                                          <p:val>
                                            <p:strVal val="#ppt_w"/>
                                          </p:val>
                                        </p:tav>
                                      </p:tavLst>
                                    </p:anim>
                                    <p:anim calcmode="lin" valueType="num">
                                      <p:cBhvr>
                                        <p:cTn id="36" dur="1000" fill="hold"/>
                                        <p:tgtEl>
                                          <p:spTgt spid="145">
                                            <p:txEl>
                                              <p:pRg st="4" end="4"/>
                                            </p:txEl>
                                          </p:spTgt>
                                        </p:tgtEl>
                                        <p:attrNameLst>
                                          <p:attrName>ppt_h</p:attrName>
                                        </p:attrNameLst>
                                      </p:cBhvr>
                                      <p:tavLst>
                                        <p:tav tm="0">
                                          <p:val>
                                            <p:strVal val="4*#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Class="entr" nodeType="clickEffect" presetSubtype="32" presetID="23" grpId="1" fill="hold">
                                  <p:stCondLst>
                                    <p:cond delay="0"/>
                                  </p:stCondLst>
                                  <p:iterate type="el" backwards="0">
                                    <p:tmAbs val="0"/>
                                  </p:iterate>
                                  <p:childTnLst>
                                    <p:set>
                                      <p:cBhvr>
                                        <p:cTn id="40" fill="hold"/>
                                        <p:tgtEl>
                                          <p:spTgt spid="145">
                                            <p:txEl>
                                              <p:pRg st="5" end="5"/>
                                            </p:txEl>
                                          </p:spTgt>
                                        </p:tgtEl>
                                        <p:attrNameLst>
                                          <p:attrName>style.visibility</p:attrName>
                                        </p:attrNameLst>
                                      </p:cBhvr>
                                      <p:to>
                                        <p:strVal val="visible"/>
                                      </p:to>
                                    </p:set>
                                    <p:anim calcmode="lin" valueType="num">
                                      <p:cBhvr>
                                        <p:cTn id="41" dur="1000" fill="hold"/>
                                        <p:tgtEl>
                                          <p:spTgt spid="145">
                                            <p:txEl>
                                              <p:pRg st="5" end="5"/>
                                            </p:txEl>
                                          </p:spTgt>
                                        </p:tgtEl>
                                        <p:attrNameLst>
                                          <p:attrName>ppt_w</p:attrName>
                                        </p:attrNameLst>
                                      </p:cBhvr>
                                      <p:tavLst>
                                        <p:tav tm="0">
                                          <p:val>
                                            <p:strVal val="4*#ppt_w"/>
                                          </p:val>
                                        </p:tav>
                                        <p:tav tm="100000">
                                          <p:val>
                                            <p:strVal val="#ppt_w"/>
                                          </p:val>
                                        </p:tav>
                                      </p:tavLst>
                                    </p:anim>
                                    <p:anim calcmode="lin" valueType="num">
                                      <p:cBhvr>
                                        <p:cTn id="42" dur="1000" fill="hold"/>
                                        <p:tgtEl>
                                          <p:spTgt spid="145">
                                            <p:txEl>
                                              <p:pRg st="5" end="5"/>
                                            </p:txEl>
                                          </p:spTgt>
                                        </p:tgtEl>
                                        <p:attrNameLst>
                                          <p:attrName>ppt_h</p:attrName>
                                        </p:attrNameLst>
                                      </p:cBhvr>
                                      <p:tavLst>
                                        <p:tav tm="0">
                                          <p:val>
                                            <p:strVal val="4*#ppt_h"/>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Class="entr" nodeType="clickEffect" presetSubtype="32" presetID="23" grpId="1" fill="hold">
                                  <p:stCondLst>
                                    <p:cond delay="0"/>
                                  </p:stCondLst>
                                  <p:iterate type="el" backwards="0">
                                    <p:tmAbs val="0"/>
                                  </p:iterate>
                                  <p:childTnLst>
                                    <p:set>
                                      <p:cBhvr>
                                        <p:cTn id="46" fill="hold"/>
                                        <p:tgtEl>
                                          <p:spTgt spid="145">
                                            <p:txEl>
                                              <p:pRg st="6" end="6"/>
                                            </p:txEl>
                                          </p:spTgt>
                                        </p:tgtEl>
                                        <p:attrNameLst>
                                          <p:attrName>style.visibility</p:attrName>
                                        </p:attrNameLst>
                                      </p:cBhvr>
                                      <p:to>
                                        <p:strVal val="visible"/>
                                      </p:to>
                                    </p:set>
                                    <p:anim calcmode="lin" valueType="num">
                                      <p:cBhvr>
                                        <p:cTn id="47" dur="1000" fill="hold"/>
                                        <p:tgtEl>
                                          <p:spTgt spid="145">
                                            <p:txEl>
                                              <p:pRg st="6" end="6"/>
                                            </p:txEl>
                                          </p:spTgt>
                                        </p:tgtEl>
                                        <p:attrNameLst>
                                          <p:attrName>ppt_w</p:attrName>
                                        </p:attrNameLst>
                                      </p:cBhvr>
                                      <p:tavLst>
                                        <p:tav tm="0">
                                          <p:val>
                                            <p:strVal val="4*#ppt_w"/>
                                          </p:val>
                                        </p:tav>
                                        <p:tav tm="100000">
                                          <p:val>
                                            <p:strVal val="#ppt_w"/>
                                          </p:val>
                                        </p:tav>
                                      </p:tavLst>
                                    </p:anim>
                                    <p:anim calcmode="lin" valueType="num">
                                      <p:cBhvr>
                                        <p:cTn id="48" dur="1000" fill="hold"/>
                                        <p:tgtEl>
                                          <p:spTgt spid="145">
                                            <p:txEl>
                                              <p:pRg st="6" end="6"/>
                                            </p:txEl>
                                          </p:spTgt>
                                        </p:tgtEl>
                                        <p:attrNameLst>
                                          <p:attrName>ppt_h</p:attrName>
                                        </p:attrNameLst>
                                      </p:cBhvr>
                                      <p:tavLst>
                                        <p:tav tm="0">
                                          <p:val>
                                            <p:strVal val="4*#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Class="entr" nodeType="clickEffect" presetSubtype="32" presetID="23" grpId="1" fill="hold">
                                  <p:stCondLst>
                                    <p:cond delay="0"/>
                                  </p:stCondLst>
                                  <p:iterate type="el" backwards="0">
                                    <p:tmAbs val="0"/>
                                  </p:iterate>
                                  <p:childTnLst>
                                    <p:set>
                                      <p:cBhvr>
                                        <p:cTn id="52" fill="hold"/>
                                        <p:tgtEl>
                                          <p:spTgt spid="145">
                                            <p:txEl>
                                              <p:pRg st="7" end="7"/>
                                            </p:txEl>
                                          </p:spTgt>
                                        </p:tgtEl>
                                        <p:attrNameLst>
                                          <p:attrName>style.visibility</p:attrName>
                                        </p:attrNameLst>
                                      </p:cBhvr>
                                      <p:to>
                                        <p:strVal val="visible"/>
                                      </p:to>
                                    </p:set>
                                    <p:anim calcmode="lin" valueType="num">
                                      <p:cBhvr>
                                        <p:cTn id="53" dur="1000" fill="hold"/>
                                        <p:tgtEl>
                                          <p:spTgt spid="145">
                                            <p:txEl>
                                              <p:pRg st="7" end="7"/>
                                            </p:txEl>
                                          </p:spTgt>
                                        </p:tgtEl>
                                        <p:attrNameLst>
                                          <p:attrName>ppt_w</p:attrName>
                                        </p:attrNameLst>
                                      </p:cBhvr>
                                      <p:tavLst>
                                        <p:tav tm="0">
                                          <p:val>
                                            <p:strVal val="4*#ppt_w"/>
                                          </p:val>
                                        </p:tav>
                                        <p:tav tm="100000">
                                          <p:val>
                                            <p:strVal val="#ppt_w"/>
                                          </p:val>
                                        </p:tav>
                                      </p:tavLst>
                                    </p:anim>
                                    <p:anim calcmode="lin" valueType="num">
                                      <p:cBhvr>
                                        <p:cTn id="54" dur="1000" fill="hold"/>
                                        <p:tgtEl>
                                          <p:spTgt spid="145">
                                            <p:txEl>
                                              <p:pRg st="7" end="7"/>
                                            </p:txEl>
                                          </p:spTgt>
                                        </p:tgtEl>
                                        <p:attrNameLst>
                                          <p:attrName>ppt_h</p:attrName>
                                        </p:attrNameLst>
                                      </p:cBhvr>
                                      <p:tavLst>
                                        <p:tav tm="0">
                                          <p:val>
                                            <p:strVal val="4*#ppt_h"/>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Class="entr" nodeType="clickEffect" presetSubtype="32" presetID="23" grpId="2" fill="hold">
                                  <p:stCondLst>
                                    <p:cond delay="0"/>
                                  </p:stCondLst>
                                  <p:iterate type="el" backwards="0">
                                    <p:tmAbs val="0"/>
                                  </p:iterate>
                                  <p:childTnLst>
                                    <p:set>
                                      <p:cBhvr>
                                        <p:cTn id="58" fill="hold"/>
                                        <p:tgtEl>
                                          <p:spTgt spid="146">
                                            <p:bg/>
                                          </p:spTgt>
                                        </p:tgtEl>
                                        <p:attrNameLst>
                                          <p:attrName>style.visibility</p:attrName>
                                        </p:attrNameLst>
                                      </p:cBhvr>
                                      <p:to>
                                        <p:strVal val="visible"/>
                                      </p:to>
                                    </p:set>
                                    <p:anim calcmode="lin" valueType="num">
                                      <p:cBhvr>
                                        <p:cTn id="59" dur="1000" fill="hold"/>
                                        <p:tgtEl>
                                          <p:spTgt spid="146">
                                            <p:bg/>
                                          </p:spTgt>
                                        </p:tgtEl>
                                        <p:attrNameLst>
                                          <p:attrName>ppt_w</p:attrName>
                                        </p:attrNameLst>
                                      </p:cBhvr>
                                      <p:tavLst>
                                        <p:tav tm="0">
                                          <p:val>
                                            <p:strVal val="4*#ppt_w"/>
                                          </p:val>
                                        </p:tav>
                                        <p:tav tm="100000">
                                          <p:val>
                                            <p:strVal val="#ppt_w"/>
                                          </p:val>
                                        </p:tav>
                                      </p:tavLst>
                                    </p:anim>
                                    <p:anim calcmode="lin" valueType="num">
                                      <p:cBhvr>
                                        <p:cTn id="60" dur="1000" fill="hold"/>
                                        <p:tgtEl>
                                          <p:spTgt spid="146">
                                            <p:bg/>
                                          </p:spTgt>
                                        </p:tgtEl>
                                        <p:attrNameLst>
                                          <p:attrName>ppt_h</p:attrName>
                                        </p:attrNameLst>
                                      </p:cBhvr>
                                      <p:tavLst>
                                        <p:tav tm="0">
                                          <p:val>
                                            <p:strVal val="4*#ppt_h"/>
                                          </p:val>
                                        </p:tav>
                                        <p:tav tm="100000">
                                          <p:val>
                                            <p:strVal val="#ppt_h"/>
                                          </p:val>
                                        </p:tav>
                                      </p:tavLst>
                                    </p:anim>
                                  </p:childTnLst>
                                </p:cTn>
                              </p:par>
                              <p:par>
                                <p:cTn id="61" presetClass="entr" nodeType="withEffect" presetSubtype="32" presetID="23" grpId="2" fill="hold">
                                  <p:stCondLst>
                                    <p:cond delay="0"/>
                                  </p:stCondLst>
                                  <p:iterate type="el" backwards="0">
                                    <p:tmAbs val="0"/>
                                  </p:iterate>
                                  <p:childTnLst>
                                    <p:set>
                                      <p:cBhvr>
                                        <p:cTn id="62" fill="hold"/>
                                        <p:tgtEl>
                                          <p:spTgt spid="146">
                                            <p:txEl>
                                              <p:pRg st="0" end="0"/>
                                            </p:txEl>
                                          </p:spTgt>
                                        </p:tgtEl>
                                        <p:attrNameLst>
                                          <p:attrName>style.visibility</p:attrName>
                                        </p:attrNameLst>
                                      </p:cBhvr>
                                      <p:to>
                                        <p:strVal val="visible"/>
                                      </p:to>
                                    </p:set>
                                    <p:anim calcmode="lin" valueType="num">
                                      <p:cBhvr>
                                        <p:cTn id="63" dur="1000" fill="hold"/>
                                        <p:tgtEl>
                                          <p:spTgt spid="146">
                                            <p:txEl>
                                              <p:pRg st="0" end="0"/>
                                            </p:txEl>
                                          </p:spTgt>
                                        </p:tgtEl>
                                        <p:attrNameLst>
                                          <p:attrName>ppt_w</p:attrName>
                                        </p:attrNameLst>
                                      </p:cBhvr>
                                      <p:tavLst>
                                        <p:tav tm="0">
                                          <p:val>
                                            <p:strVal val="4*#ppt_w"/>
                                          </p:val>
                                        </p:tav>
                                        <p:tav tm="100000">
                                          <p:val>
                                            <p:strVal val="#ppt_w"/>
                                          </p:val>
                                        </p:tav>
                                      </p:tavLst>
                                    </p:anim>
                                    <p:anim calcmode="lin" valueType="num">
                                      <p:cBhvr>
                                        <p:cTn id="64" dur="1000" fill="hold"/>
                                        <p:tgtEl>
                                          <p:spTgt spid="146">
                                            <p:txEl>
                                              <p:pRg st="0" end="0"/>
                                            </p:txEl>
                                          </p:spTgt>
                                        </p:tgtEl>
                                        <p:attrNameLst>
                                          <p:attrName>ppt_h</p:attrName>
                                        </p:attrNameLst>
                                      </p:cBhvr>
                                      <p:tavLst>
                                        <p:tav tm="0">
                                          <p:val>
                                            <p:strVal val="4*#ppt_h"/>
                                          </p:val>
                                        </p:tav>
                                        <p:tav tm="100000">
                                          <p:val>
                                            <p:strVal val="#ppt_h"/>
                                          </p:val>
                                        </p:tav>
                                      </p:tavLst>
                                    </p:anim>
                                  </p:childTnLst>
                                </p:cTn>
                              </p:par>
                            </p:childTnLst>
                          </p:cTn>
                        </p:par>
                      </p:childTnLst>
                    </p:cTn>
                  </p:par>
                  <p:par>
                    <p:cTn id="65" fill="hold">
                      <p:stCondLst>
                        <p:cond delay="indefinite"/>
                      </p:stCondLst>
                      <p:childTnLst>
                        <p:par>
                          <p:cTn id="66" fill="hold">
                            <p:stCondLst>
                              <p:cond delay="0"/>
                            </p:stCondLst>
                            <p:childTnLst>
                              <p:par>
                                <p:cTn id="67" presetClass="entr" nodeType="clickEffect" presetSubtype="32" presetID="23" grpId="2" fill="hold">
                                  <p:stCondLst>
                                    <p:cond delay="0"/>
                                  </p:stCondLst>
                                  <p:iterate type="el" backwards="0">
                                    <p:tmAbs val="0"/>
                                  </p:iterate>
                                  <p:childTnLst>
                                    <p:set>
                                      <p:cBhvr>
                                        <p:cTn id="68" fill="hold"/>
                                        <p:tgtEl>
                                          <p:spTgt spid="146">
                                            <p:txEl>
                                              <p:pRg st="1" end="1"/>
                                            </p:txEl>
                                          </p:spTgt>
                                        </p:tgtEl>
                                        <p:attrNameLst>
                                          <p:attrName>style.visibility</p:attrName>
                                        </p:attrNameLst>
                                      </p:cBhvr>
                                      <p:to>
                                        <p:strVal val="visible"/>
                                      </p:to>
                                    </p:set>
                                    <p:anim calcmode="lin" valueType="num">
                                      <p:cBhvr>
                                        <p:cTn id="69" dur="1000" fill="hold"/>
                                        <p:tgtEl>
                                          <p:spTgt spid="146">
                                            <p:txEl>
                                              <p:pRg st="1" end="1"/>
                                            </p:txEl>
                                          </p:spTgt>
                                        </p:tgtEl>
                                        <p:attrNameLst>
                                          <p:attrName>ppt_w</p:attrName>
                                        </p:attrNameLst>
                                      </p:cBhvr>
                                      <p:tavLst>
                                        <p:tav tm="0">
                                          <p:val>
                                            <p:strVal val="4*#ppt_w"/>
                                          </p:val>
                                        </p:tav>
                                        <p:tav tm="100000">
                                          <p:val>
                                            <p:strVal val="#ppt_w"/>
                                          </p:val>
                                        </p:tav>
                                      </p:tavLst>
                                    </p:anim>
                                    <p:anim calcmode="lin" valueType="num">
                                      <p:cBhvr>
                                        <p:cTn id="70" dur="1000" fill="hold"/>
                                        <p:tgtEl>
                                          <p:spTgt spid="146">
                                            <p:txEl>
                                              <p:pRg st="1" end="1"/>
                                            </p:txEl>
                                          </p:spTgt>
                                        </p:tgtEl>
                                        <p:attrNameLst>
                                          <p:attrName>ppt_h</p:attrName>
                                        </p:attrNameLst>
                                      </p:cBhvr>
                                      <p:tavLst>
                                        <p:tav tm="0">
                                          <p:val>
                                            <p:strVal val="4*#ppt_h"/>
                                          </p:val>
                                        </p:tav>
                                        <p:tav tm="100000">
                                          <p:val>
                                            <p:strVal val="#ppt_h"/>
                                          </p:val>
                                        </p:tav>
                                      </p:tavLst>
                                    </p:anim>
                                  </p:childTnLst>
                                </p:cTn>
                              </p:par>
                            </p:childTnLst>
                          </p:cTn>
                        </p:par>
                      </p:childTnLst>
                    </p:cTn>
                  </p:par>
                  <p:par>
                    <p:cTn id="71" fill="hold">
                      <p:stCondLst>
                        <p:cond delay="indefinite"/>
                      </p:stCondLst>
                      <p:childTnLst>
                        <p:par>
                          <p:cTn id="72" fill="hold">
                            <p:stCondLst>
                              <p:cond delay="0"/>
                            </p:stCondLst>
                            <p:childTnLst>
                              <p:par>
                                <p:cTn id="73" presetClass="entr" nodeType="clickEffect" presetSubtype="32" presetID="23" grpId="2" fill="hold">
                                  <p:stCondLst>
                                    <p:cond delay="0"/>
                                  </p:stCondLst>
                                  <p:iterate type="el" backwards="0">
                                    <p:tmAbs val="0"/>
                                  </p:iterate>
                                  <p:childTnLst>
                                    <p:set>
                                      <p:cBhvr>
                                        <p:cTn id="74" fill="hold"/>
                                        <p:tgtEl>
                                          <p:spTgt spid="146">
                                            <p:txEl>
                                              <p:pRg st="2" end="2"/>
                                            </p:txEl>
                                          </p:spTgt>
                                        </p:tgtEl>
                                        <p:attrNameLst>
                                          <p:attrName>style.visibility</p:attrName>
                                        </p:attrNameLst>
                                      </p:cBhvr>
                                      <p:to>
                                        <p:strVal val="visible"/>
                                      </p:to>
                                    </p:set>
                                    <p:anim calcmode="lin" valueType="num">
                                      <p:cBhvr>
                                        <p:cTn id="75" dur="1000" fill="hold"/>
                                        <p:tgtEl>
                                          <p:spTgt spid="146">
                                            <p:txEl>
                                              <p:pRg st="2" end="2"/>
                                            </p:txEl>
                                          </p:spTgt>
                                        </p:tgtEl>
                                        <p:attrNameLst>
                                          <p:attrName>ppt_w</p:attrName>
                                        </p:attrNameLst>
                                      </p:cBhvr>
                                      <p:tavLst>
                                        <p:tav tm="0">
                                          <p:val>
                                            <p:strVal val="4*#ppt_w"/>
                                          </p:val>
                                        </p:tav>
                                        <p:tav tm="100000">
                                          <p:val>
                                            <p:strVal val="#ppt_w"/>
                                          </p:val>
                                        </p:tav>
                                      </p:tavLst>
                                    </p:anim>
                                    <p:anim calcmode="lin" valueType="num">
                                      <p:cBhvr>
                                        <p:cTn id="76" dur="1000" fill="hold"/>
                                        <p:tgtEl>
                                          <p:spTgt spid="146">
                                            <p:txEl>
                                              <p:pRg st="2" end="2"/>
                                            </p:txEl>
                                          </p:spTgt>
                                        </p:tgtEl>
                                        <p:attrNameLst>
                                          <p:attrName>ppt_h</p:attrName>
                                        </p:attrNameLst>
                                      </p:cBhvr>
                                      <p:tavLst>
                                        <p:tav tm="0">
                                          <p:val>
                                            <p:strVal val="4*#ppt_h"/>
                                          </p:val>
                                        </p:tav>
                                        <p:tav tm="100000">
                                          <p:val>
                                            <p:strVal val="#ppt_h"/>
                                          </p:val>
                                        </p:tav>
                                      </p:tavLst>
                                    </p:anim>
                                  </p:childTnLst>
                                </p:cTn>
                              </p:par>
                            </p:childTnLst>
                          </p:cTn>
                        </p:par>
                      </p:childTnLst>
                    </p:cTn>
                  </p:par>
                  <p:par>
                    <p:cTn id="77" fill="hold">
                      <p:stCondLst>
                        <p:cond delay="indefinite"/>
                      </p:stCondLst>
                      <p:childTnLst>
                        <p:par>
                          <p:cTn id="78" fill="hold">
                            <p:stCondLst>
                              <p:cond delay="0"/>
                            </p:stCondLst>
                            <p:childTnLst>
                              <p:par>
                                <p:cTn id="79" presetClass="entr" nodeType="clickEffect" presetSubtype="32" presetID="23" grpId="2" fill="hold">
                                  <p:stCondLst>
                                    <p:cond delay="0"/>
                                  </p:stCondLst>
                                  <p:iterate type="el" backwards="0">
                                    <p:tmAbs val="0"/>
                                  </p:iterate>
                                  <p:childTnLst>
                                    <p:set>
                                      <p:cBhvr>
                                        <p:cTn id="80" fill="hold"/>
                                        <p:tgtEl>
                                          <p:spTgt spid="146">
                                            <p:txEl>
                                              <p:pRg st="3" end="3"/>
                                            </p:txEl>
                                          </p:spTgt>
                                        </p:tgtEl>
                                        <p:attrNameLst>
                                          <p:attrName>style.visibility</p:attrName>
                                        </p:attrNameLst>
                                      </p:cBhvr>
                                      <p:to>
                                        <p:strVal val="visible"/>
                                      </p:to>
                                    </p:set>
                                    <p:anim calcmode="lin" valueType="num">
                                      <p:cBhvr>
                                        <p:cTn id="81" dur="1000" fill="hold"/>
                                        <p:tgtEl>
                                          <p:spTgt spid="146">
                                            <p:txEl>
                                              <p:pRg st="3" end="3"/>
                                            </p:txEl>
                                          </p:spTgt>
                                        </p:tgtEl>
                                        <p:attrNameLst>
                                          <p:attrName>ppt_w</p:attrName>
                                        </p:attrNameLst>
                                      </p:cBhvr>
                                      <p:tavLst>
                                        <p:tav tm="0">
                                          <p:val>
                                            <p:strVal val="4*#ppt_w"/>
                                          </p:val>
                                        </p:tav>
                                        <p:tav tm="100000">
                                          <p:val>
                                            <p:strVal val="#ppt_w"/>
                                          </p:val>
                                        </p:tav>
                                      </p:tavLst>
                                    </p:anim>
                                    <p:anim calcmode="lin" valueType="num">
                                      <p:cBhvr>
                                        <p:cTn id="82" dur="1000" fill="hold"/>
                                        <p:tgtEl>
                                          <p:spTgt spid="146">
                                            <p:txEl>
                                              <p:pRg st="3" end="3"/>
                                            </p:txEl>
                                          </p:spTgt>
                                        </p:tgtEl>
                                        <p:attrNameLst>
                                          <p:attrName>ppt_h</p:attrName>
                                        </p:attrNameLst>
                                      </p:cBhvr>
                                      <p:tavLst>
                                        <p:tav tm="0">
                                          <p:val>
                                            <p:strVal val="4*#ppt_h"/>
                                          </p:val>
                                        </p:tav>
                                        <p:tav tm="100000">
                                          <p:val>
                                            <p:strVal val="#ppt_h"/>
                                          </p:val>
                                        </p:tav>
                                      </p:tavLst>
                                    </p:anim>
                                  </p:childTnLst>
                                </p:cTn>
                              </p:par>
                            </p:childTnLst>
                          </p:cTn>
                        </p:par>
                      </p:childTnLst>
                    </p:cTn>
                  </p:par>
                  <p:par>
                    <p:cTn id="83" fill="hold">
                      <p:stCondLst>
                        <p:cond delay="indefinite"/>
                      </p:stCondLst>
                      <p:childTnLst>
                        <p:par>
                          <p:cTn id="84" fill="hold">
                            <p:stCondLst>
                              <p:cond delay="0"/>
                            </p:stCondLst>
                            <p:childTnLst>
                              <p:par>
                                <p:cTn id="85" presetClass="entr" nodeType="clickEffect" presetSubtype="32" presetID="23" grpId="2" fill="hold">
                                  <p:stCondLst>
                                    <p:cond delay="0"/>
                                  </p:stCondLst>
                                  <p:iterate type="el" backwards="0">
                                    <p:tmAbs val="0"/>
                                  </p:iterate>
                                  <p:childTnLst>
                                    <p:set>
                                      <p:cBhvr>
                                        <p:cTn id="86" fill="hold"/>
                                        <p:tgtEl>
                                          <p:spTgt spid="146">
                                            <p:txEl>
                                              <p:pRg st="4" end="4"/>
                                            </p:txEl>
                                          </p:spTgt>
                                        </p:tgtEl>
                                        <p:attrNameLst>
                                          <p:attrName>style.visibility</p:attrName>
                                        </p:attrNameLst>
                                      </p:cBhvr>
                                      <p:to>
                                        <p:strVal val="visible"/>
                                      </p:to>
                                    </p:set>
                                    <p:anim calcmode="lin" valueType="num">
                                      <p:cBhvr>
                                        <p:cTn id="87" dur="1000" fill="hold"/>
                                        <p:tgtEl>
                                          <p:spTgt spid="146">
                                            <p:txEl>
                                              <p:pRg st="4" end="4"/>
                                            </p:txEl>
                                          </p:spTgt>
                                        </p:tgtEl>
                                        <p:attrNameLst>
                                          <p:attrName>ppt_w</p:attrName>
                                        </p:attrNameLst>
                                      </p:cBhvr>
                                      <p:tavLst>
                                        <p:tav tm="0">
                                          <p:val>
                                            <p:strVal val="4*#ppt_w"/>
                                          </p:val>
                                        </p:tav>
                                        <p:tav tm="100000">
                                          <p:val>
                                            <p:strVal val="#ppt_w"/>
                                          </p:val>
                                        </p:tav>
                                      </p:tavLst>
                                    </p:anim>
                                    <p:anim calcmode="lin" valueType="num">
                                      <p:cBhvr>
                                        <p:cTn id="88" dur="1000" fill="hold"/>
                                        <p:tgtEl>
                                          <p:spTgt spid="146">
                                            <p:txEl>
                                              <p:pRg st="4" end="4"/>
                                            </p:txEl>
                                          </p:spTgt>
                                        </p:tgtEl>
                                        <p:attrNameLst>
                                          <p:attrName>ppt_h</p:attrName>
                                        </p:attrNameLst>
                                      </p:cBhvr>
                                      <p:tavLst>
                                        <p:tav tm="0">
                                          <p:val>
                                            <p:strVal val="4*#ppt_h"/>
                                          </p:val>
                                        </p:tav>
                                        <p:tav tm="100000">
                                          <p:val>
                                            <p:strVal val="#ppt_h"/>
                                          </p:val>
                                        </p:tav>
                                      </p:tavLst>
                                    </p:anim>
                                  </p:childTnLst>
                                </p:cTn>
                              </p:par>
                            </p:childTnLst>
                          </p:cTn>
                        </p:par>
                      </p:childTnLst>
                    </p:cTn>
                  </p:par>
                  <p:par>
                    <p:cTn id="89" fill="hold">
                      <p:stCondLst>
                        <p:cond delay="indefinite"/>
                      </p:stCondLst>
                      <p:childTnLst>
                        <p:par>
                          <p:cTn id="90" fill="hold">
                            <p:stCondLst>
                              <p:cond delay="0"/>
                            </p:stCondLst>
                            <p:childTnLst>
                              <p:par>
                                <p:cTn id="91" presetClass="entr" nodeType="clickEffect" presetSubtype="32" presetID="23" grpId="2" fill="hold">
                                  <p:stCondLst>
                                    <p:cond delay="0"/>
                                  </p:stCondLst>
                                  <p:iterate type="el" backwards="0">
                                    <p:tmAbs val="0"/>
                                  </p:iterate>
                                  <p:childTnLst>
                                    <p:set>
                                      <p:cBhvr>
                                        <p:cTn id="92" fill="hold"/>
                                        <p:tgtEl>
                                          <p:spTgt spid="146">
                                            <p:txEl>
                                              <p:pRg st="5" end="5"/>
                                            </p:txEl>
                                          </p:spTgt>
                                        </p:tgtEl>
                                        <p:attrNameLst>
                                          <p:attrName>style.visibility</p:attrName>
                                        </p:attrNameLst>
                                      </p:cBhvr>
                                      <p:to>
                                        <p:strVal val="visible"/>
                                      </p:to>
                                    </p:set>
                                    <p:anim calcmode="lin" valueType="num">
                                      <p:cBhvr>
                                        <p:cTn id="93" dur="1000" fill="hold"/>
                                        <p:tgtEl>
                                          <p:spTgt spid="146">
                                            <p:txEl>
                                              <p:pRg st="5" end="5"/>
                                            </p:txEl>
                                          </p:spTgt>
                                        </p:tgtEl>
                                        <p:attrNameLst>
                                          <p:attrName>ppt_w</p:attrName>
                                        </p:attrNameLst>
                                      </p:cBhvr>
                                      <p:tavLst>
                                        <p:tav tm="0">
                                          <p:val>
                                            <p:strVal val="4*#ppt_w"/>
                                          </p:val>
                                        </p:tav>
                                        <p:tav tm="100000">
                                          <p:val>
                                            <p:strVal val="#ppt_w"/>
                                          </p:val>
                                        </p:tav>
                                      </p:tavLst>
                                    </p:anim>
                                    <p:anim calcmode="lin" valueType="num">
                                      <p:cBhvr>
                                        <p:cTn id="94" dur="1000" fill="hold"/>
                                        <p:tgtEl>
                                          <p:spTgt spid="146">
                                            <p:txEl>
                                              <p:pRg st="5" end="5"/>
                                            </p:txEl>
                                          </p:spTgt>
                                        </p:tgtEl>
                                        <p:attrNameLst>
                                          <p:attrName>ppt_h</p:attrName>
                                        </p:attrNameLst>
                                      </p:cBhvr>
                                      <p:tavLst>
                                        <p:tav tm="0">
                                          <p:val>
                                            <p:strVal val="4*#ppt_h"/>
                                          </p:val>
                                        </p:tav>
                                        <p:tav tm="100000">
                                          <p:val>
                                            <p:strVal val="#ppt_h"/>
                                          </p:val>
                                        </p:tav>
                                      </p:tavLst>
                                    </p:anim>
                                  </p:childTnLst>
                                </p:cTn>
                              </p:par>
                            </p:childTnLst>
                          </p:cTn>
                        </p:par>
                      </p:childTnLst>
                    </p:cTn>
                  </p:par>
                  <p:par>
                    <p:cTn id="95" fill="hold">
                      <p:stCondLst>
                        <p:cond delay="indefinite"/>
                      </p:stCondLst>
                      <p:childTnLst>
                        <p:par>
                          <p:cTn id="96" fill="hold">
                            <p:stCondLst>
                              <p:cond delay="0"/>
                            </p:stCondLst>
                            <p:childTnLst>
                              <p:par>
                                <p:cTn id="97" presetClass="entr" nodeType="clickEffect" presetSubtype="32" presetID="23" grpId="2" fill="hold">
                                  <p:stCondLst>
                                    <p:cond delay="0"/>
                                  </p:stCondLst>
                                  <p:iterate type="el" backwards="0">
                                    <p:tmAbs val="0"/>
                                  </p:iterate>
                                  <p:childTnLst>
                                    <p:set>
                                      <p:cBhvr>
                                        <p:cTn id="98" fill="hold"/>
                                        <p:tgtEl>
                                          <p:spTgt spid="146">
                                            <p:txEl>
                                              <p:pRg st="6" end="6"/>
                                            </p:txEl>
                                          </p:spTgt>
                                        </p:tgtEl>
                                        <p:attrNameLst>
                                          <p:attrName>style.visibility</p:attrName>
                                        </p:attrNameLst>
                                      </p:cBhvr>
                                      <p:to>
                                        <p:strVal val="visible"/>
                                      </p:to>
                                    </p:set>
                                    <p:anim calcmode="lin" valueType="num">
                                      <p:cBhvr>
                                        <p:cTn id="99" dur="1000" fill="hold"/>
                                        <p:tgtEl>
                                          <p:spTgt spid="146">
                                            <p:txEl>
                                              <p:pRg st="6" end="6"/>
                                            </p:txEl>
                                          </p:spTgt>
                                        </p:tgtEl>
                                        <p:attrNameLst>
                                          <p:attrName>ppt_w</p:attrName>
                                        </p:attrNameLst>
                                      </p:cBhvr>
                                      <p:tavLst>
                                        <p:tav tm="0">
                                          <p:val>
                                            <p:strVal val="4*#ppt_w"/>
                                          </p:val>
                                        </p:tav>
                                        <p:tav tm="100000">
                                          <p:val>
                                            <p:strVal val="#ppt_w"/>
                                          </p:val>
                                        </p:tav>
                                      </p:tavLst>
                                    </p:anim>
                                    <p:anim calcmode="lin" valueType="num">
                                      <p:cBhvr>
                                        <p:cTn id="100" dur="1000" fill="hold"/>
                                        <p:tgtEl>
                                          <p:spTgt spid="146">
                                            <p:txEl>
                                              <p:pRg st="6" end="6"/>
                                            </p:txEl>
                                          </p:spTgt>
                                        </p:tgtEl>
                                        <p:attrNameLst>
                                          <p:attrName>ppt_h</p:attrName>
                                        </p:attrNameLst>
                                      </p:cBhvr>
                                      <p:tavLst>
                                        <p:tav tm="0">
                                          <p:val>
                                            <p:strVal val="4*#ppt_h"/>
                                          </p:val>
                                        </p:tav>
                                        <p:tav tm="100000">
                                          <p:val>
                                            <p:strVal val="#ppt_h"/>
                                          </p:val>
                                        </p:tav>
                                      </p:tavLst>
                                    </p:anim>
                                  </p:childTnLst>
                                </p:cTn>
                              </p:par>
                            </p:childTnLst>
                          </p:cTn>
                        </p:par>
                      </p:childTnLst>
                    </p:cTn>
                  </p:par>
                  <p:par>
                    <p:cTn id="101" fill="hold">
                      <p:stCondLst>
                        <p:cond delay="indefinite"/>
                      </p:stCondLst>
                      <p:childTnLst>
                        <p:par>
                          <p:cTn id="102" fill="hold">
                            <p:stCondLst>
                              <p:cond delay="0"/>
                            </p:stCondLst>
                            <p:childTnLst>
                              <p:par>
                                <p:cTn id="103" presetClass="entr" nodeType="clickEffect" presetSubtype="32" presetID="23" grpId="2" fill="hold">
                                  <p:stCondLst>
                                    <p:cond delay="0"/>
                                  </p:stCondLst>
                                  <p:iterate type="el" backwards="0">
                                    <p:tmAbs val="0"/>
                                  </p:iterate>
                                  <p:childTnLst>
                                    <p:set>
                                      <p:cBhvr>
                                        <p:cTn id="104" fill="hold"/>
                                        <p:tgtEl>
                                          <p:spTgt spid="146">
                                            <p:txEl>
                                              <p:pRg st="7" end="7"/>
                                            </p:txEl>
                                          </p:spTgt>
                                        </p:tgtEl>
                                        <p:attrNameLst>
                                          <p:attrName>style.visibility</p:attrName>
                                        </p:attrNameLst>
                                      </p:cBhvr>
                                      <p:to>
                                        <p:strVal val="visible"/>
                                      </p:to>
                                    </p:set>
                                    <p:anim calcmode="lin" valueType="num">
                                      <p:cBhvr>
                                        <p:cTn id="105" dur="1000" fill="hold"/>
                                        <p:tgtEl>
                                          <p:spTgt spid="146">
                                            <p:txEl>
                                              <p:pRg st="7" end="7"/>
                                            </p:txEl>
                                          </p:spTgt>
                                        </p:tgtEl>
                                        <p:attrNameLst>
                                          <p:attrName>ppt_w</p:attrName>
                                        </p:attrNameLst>
                                      </p:cBhvr>
                                      <p:tavLst>
                                        <p:tav tm="0">
                                          <p:val>
                                            <p:strVal val="4*#ppt_w"/>
                                          </p:val>
                                        </p:tav>
                                        <p:tav tm="100000">
                                          <p:val>
                                            <p:strVal val="#ppt_w"/>
                                          </p:val>
                                        </p:tav>
                                      </p:tavLst>
                                    </p:anim>
                                    <p:anim calcmode="lin" valueType="num">
                                      <p:cBhvr>
                                        <p:cTn id="106" dur="1000" fill="hold"/>
                                        <p:tgtEl>
                                          <p:spTgt spid="146">
                                            <p:txEl>
                                              <p:pRg st="7" end="7"/>
                                            </p:txEl>
                                          </p:spTgt>
                                        </p:tgtEl>
                                        <p:attrNameLst>
                                          <p:attrName>ppt_h</p:attrName>
                                        </p:attrNameLst>
                                      </p:cBhvr>
                                      <p:tavLst>
                                        <p:tav tm="0">
                                          <p:val>
                                            <p:strVal val="4*#ppt_h"/>
                                          </p:val>
                                        </p:tav>
                                        <p:tav tm="100000">
                                          <p:val>
                                            <p:strVal val="#ppt_h"/>
                                          </p:val>
                                        </p:tav>
                                      </p:tavLst>
                                    </p:anim>
                                  </p:childTnLst>
                                </p:cTn>
                              </p:par>
                            </p:childTnLst>
                          </p:cTn>
                        </p:par>
                      </p:childTnLst>
                    </p:cTn>
                  </p:par>
                  <p:par>
                    <p:cTn id="107" fill="hold">
                      <p:stCondLst>
                        <p:cond delay="indefinite"/>
                      </p:stCondLst>
                      <p:childTnLst>
                        <p:par>
                          <p:cTn id="108" fill="hold">
                            <p:stCondLst>
                              <p:cond delay="0"/>
                            </p:stCondLst>
                            <p:childTnLst>
                              <p:par>
                                <p:cTn id="109" presetClass="entr" nodeType="clickEffect" presetSubtype="32" presetID="23" grpId="2" fill="hold">
                                  <p:stCondLst>
                                    <p:cond delay="0"/>
                                  </p:stCondLst>
                                  <p:iterate type="el" backwards="0">
                                    <p:tmAbs val="0"/>
                                  </p:iterate>
                                  <p:childTnLst>
                                    <p:set>
                                      <p:cBhvr>
                                        <p:cTn id="110" fill="hold"/>
                                        <p:tgtEl>
                                          <p:spTgt spid="146">
                                            <p:txEl>
                                              <p:pRg st="8" end="8"/>
                                            </p:txEl>
                                          </p:spTgt>
                                        </p:tgtEl>
                                        <p:attrNameLst>
                                          <p:attrName>style.visibility</p:attrName>
                                        </p:attrNameLst>
                                      </p:cBhvr>
                                      <p:to>
                                        <p:strVal val="visible"/>
                                      </p:to>
                                    </p:set>
                                    <p:anim calcmode="lin" valueType="num">
                                      <p:cBhvr>
                                        <p:cTn id="111" dur="1000" fill="hold"/>
                                        <p:tgtEl>
                                          <p:spTgt spid="146">
                                            <p:txEl>
                                              <p:pRg st="8" end="8"/>
                                            </p:txEl>
                                          </p:spTgt>
                                        </p:tgtEl>
                                        <p:attrNameLst>
                                          <p:attrName>ppt_w</p:attrName>
                                        </p:attrNameLst>
                                      </p:cBhvr>
                                      <p:tavLst>
                                        <p:tav tm="0">
                                          <p:val>
                                            <p:strVal val="4*#ppt_w"/>
                                          </p:val>
                                        </p:tav>
                                        <p:tav tm="100000">
                                          <p:val>
                                            <p:strVal val="#ppt_w"/>
                                          </p:val>
                                        </p:tav>
                                      </p:tavLst>
                                    </p:anim>
                                    <p:anim calcmode="lin" valueType="num">
                                      <p:cBhvr>
                                        <p:cTn id="112" dur="1000" fill="hold"/>
                                        <p:tgtEl>
                                          <p:spTgt spid="146">
                                            <p:txEl>
                                              <p:pRg st="8" end="8"/>
                                            </p:txEl>
                                          </p:spTgt>
                                        </p:tgtEl>
                                        <p:attrNameLst>
                                          <p:attrName>ppt_h</p:attrName>
                                        </p:attrNameLst>
                                      </p:cBhvr>
                                      <p:tavLst>
                                        <p:tav tm="0">
                                          <p:val>
                                            <p:strVal val="4*#ppt_h"/>
                                          </p:val>
                                        </p:tav>
                                        <p:tav tm="100000">
                                          <p:val>
                                            <p:strVal val="#ppt_h"/>
                                          </p:val>
                                        </p:tav>
                                      </p:tavLst>
                                    </p:anim>
                                  </p:childTnLst>
                                </p:cTn>
                              </p:par>
                            </p:childTnLst>
                          </p:cTn>
                        </p:par>
                      </p:childTnLst>
                    </p:cTn>
                  </p:par>
                  <p:par>
                    <p:cTn id="113" fill="hold">
                      <p:stCondLst>
                        <p:cond delay="indefinite"/>
                      </p:stCondLst>
                      <p:childTnLst>
                        <p:par>
                          <p:cTn id="114" fill="hold">
                            <p:stCondLst>
                              <p:cond delay="0"/>
                            </p:stCondLst>
                            <p:childTnLst>
                              <p:par>
                                <p:cTn id="115" presetClass="entr" nodeType="clickEffect" presetSubtype="32" presetID="23" grpId="2" fill="hold">
                                  <p:stCondLst>
                                    <p:cond delay="0"/>
                                  </p:stCondLst>
                                  <p:iterate type="el" backwards="0">
                                    <p:tmAbs val="0"/>
                                  </p:iterate>
                                  <p:childTnLst>
                                    <p:set>
                                      <p:cBhvr>
                                        <p:cTn id="116" fill="hold"/>
                                        <p:tgtEl>
                                          <p:spTgt spid="146">
                                            <p:txEl>
                                              <p:pRg st="9" end="9"/>
                                            </p:txEl>
                                          </p:spTgt>
                                        </p:tgtEl>
                                        <p:attrNameLst>
                                          <p:attrName>style.visibility</p:attrName>
                                        </p:attrNameLst>
                                      </p:cBhvr>
                                      <p:to>
                                        <p:strVal val="visible"/>
                                      </p:to>
                                    </p:set>
                                    <p:anim calcmode="lin" valueType="num">
                                      <p:cBhvr>
                                        <p:cTn id="117" dur="1000" fill="hold"/>
                                        <p:tgtEl>
                                          <p:spTgt spid="146">
                                            <p:txEl>
                                              <p:pRg st="9" end="9"/>
                                            </p:txEl>
                                          </p:spTgt>
                                        </p:tgtEl>
                                        <p:attrNameLst>
                                          <p:attrName>ppt_w</p:attrName>
                                        </p:attrNameLst>
                                      </p:cBhvr>
                                      <p:tavLst>
                                        <p:tav tm="0">
                                          <p:val>
                                            <p:strVal val="4*#ppt_w"/>
                                          </p:val>
                                        </p:tav>
                                        <p:tav tm="100000">
                                          <p:val>
                                            <p:strVal val="#ppt_w"/>
                                          </p:val>
                                        </p:tav>
                                      </p:tavLst>
                                    </p:anim>
                                    <p:anim calcmode="lin" valueType="num">
                                      <p:cBhvr>
                                        <p:cTn id="118" dur="1000" fill="hold"/>
                                        <p:tgtEl>
                                          <p:spTgt spid="146">
                                            <p:txEl>
                                              <p:pRg st="9" end="9"/>
                                            </p:txEl>
                                          </p:spTgt>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45" grpId="1"/>
      <p:bldP build="p" bldLvl="5" animBg="1" rev="0" advAuto="0" spid="146" grpId="2"/>
    </p:bldLst>
  </p:timing>
</p:sld>
</file>

<file path=ppt/slides/slide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8" name="Shape 148"/>
          <p:cNvSpPr/>
          <p:nvPr/>
        </p:nvSpPr>
        <p:spPr>
          <a:xfrm>
            <a:off x="1676400" y="2489200"/>
            <a:ext cx="10464800" cy="6096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spAutoFit/>
          </a:bodyPr>
          <a:lstStyle>
            <a:lvl1pPr algn="r">
              <a:lnSpc>
                <a:spcPct val="110000"/>
              </a:lnSpc>
              <a:defRPr i="1" sz="3300"/>
            </a:lvl1pPr>
          </a:lstStyle>
          <a:p>
            <a:pPr/>
            <a:r>
              <a:t>-John Stuart Mill</a:t>
            </a:r>
          </a:p>
        </p:txBody>
      </p:sp>
      <p:sp>
        <p:nvSpPr>
          <p:cNvPr id="149" name="Shape 149"/>
          <p:cNvSpPr/>
          <p:nvPr/>
        </p:nvSpPr>
        <p:spPr>
          <a:xfrm>
            <a:off x="1041400" y="746760"/>
            <a:ext cx="10464800" cy="163068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lgn="r">
              <a:lnSpc>
                <a:spcPct val="90000"/>
              </a:lnSpc>
              <a:spcBef>
                <a:spcPts val="1200"/>
              </a:spcBef>
              <a:defRPr>
                <a:solidFill>
                  <a:srgbClr val="B6492C"/>
                </a:solidFill>
                <a:latin typeface="Bodoni SvtyTwo SC ITC TT-Book"/>
                <a:ea typeface="Bodoni SvtyTwo SC ITC TT-Book"/>
                <a:cs typeface="Bodoni SvtyTwo SC ITC TT-Book"/>
                <a:sym typeface="Bodoni SvtyTwo SC ITC TT-Book"/>
              </a:defRPr>
            </a:lvl1pPr>
          </a:lstStyle>
          <a:p>
            <a:pPr/>
            <a:r>
              <a:t>«To do as one would be done by, and to love one’s neighbour as oneself, constitute the ideal perfection of utilitarian morality»</a:t>
            </a:r>
          </a:p>
        </p:txBody>
      </p:sp>
      <p:sp>
        <p:nvSpPr>
          <p:cNvPr id="150" name="Shape 150"/>
          <p:cNvSpPr/>
          <p:nvPr/>
        </p:nvSpPr>
        <p:spPr>
          <a:xfrm>
            <a:off x="1612900" y="8128000"/>
            <a:ext cx="10464800" cy="6096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spAutoFit/>
          </a:bodyPr>
          <a:lstStyle>
            <a:lvl1pPr algn="r">
              <a:lnSpc>
                <a:spcPct val="110000"/>
              </a:lnSpc>
              <a:defRPr i="1" sz="3300"/>
            </a:lvl1pPr>
          </a:lstStyle>
          <a:p>
            <a:pPr/>
            <a:r>
              <a:t>-Jeremy Bentham</a:t>
            </a:r>
          </a:p>
        </p:txBody>
      </p:sp>
      <p:sp>
        <p:nvSpPr>
          <p:cNvPr id="151" name="Shape 151"/>
          <p:cNvSpPr/>
          <p:nvPr/>
        </p:nvSpPr>
        <p:spPr>
          <a:xfrm>
            <a:off x="1104900" y="3361690"/>
            <a:ext cx="10464800" cy="457962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lgn="r">
              <a:lnSpc>
                <a:spcPct val="90000"/>
              </a:lnSpc>
              <a:spcBef>
                <a:spcPts val="1200"/>
              </a:spcBef>
              <a:defRPr>
                <a:solidFill>
                  <a:srgbClr val="B6492C"/>
                </a:solidFill>
                <a:latin typeface="Bodoni SvtyTwo SC ITC TT-Book"/>
                <a:ea typeface="Bodoni SvtyTwo SC ITC TT-Book"/>
                <a:cs typeface="Bodoni SvtyTwo SC ITC TT-Book"/>
                <a:sym typeface="Bodoni SvtyTwo SC ITC TT-Book"/>
              </a:defRPr>
            </a:lvl1pPr>
          </a:lstStyle>
          <a:p>
            <a:pPr/>
            <a:r>
              <a:t>«By utility is meant that property in any object, whereby it tends to produce benefit, advantage, pleasure, good, or happiness, (all this in the present case comes to the same thing) or (what comes again to the same thing) to prevent the happening of mischief, pain, evil, or unhappiness to the party whose interest is considered: if that party be the community in general, then the happiness of the community: if a particular individual, then the happiness of that individual»</a:t>
            </a:r>
          </a:p>
        </p:txBody>
      </p:sp>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32" presetID="23" grpId="1" fill="hold">
                                  <p:stCondLst>
                                    <p:cond delay="0"/>
                                  </p:stCondLst>
                                  <p:iterate type="el" backwards="0">
                                    <p:tmAbs val="0"/>
                                  </p:iterate>
                                  <p:childTnLst>
                                    <p:set>
                                      <p:cBhvr>
                                        <p:cTn id="6" fill="hold"/>
                                        <p:tgtEl>
                                          <p:spTgt spid="148"/>
                                        </p:tgtEl>
                                        <p:attrNameLst>
                                          <p:attrName>style.visibility</p:attrName>
                                        </p:attrNameLst>
                                      </p:cBhvr>
                                      <p:to>
                                        <p:strVal val="visible"/>
                                      </p:to>
                                    </p:set>
                                    <p:anim calcmode="lin" valueType="num">
                                      <p:cBhvr>
                                        <p:cTn id="7" dur="1000" fill="hold"/>
                                        <p:tgtEl>
                                          <p:spTgt spid="148"/>
                                        </p:tgtEl>
                                        <p:attrNameLst>
                                          <p:attrName>ppt_w</p:attrName>
                                        </p:attrNameLst>
                                      </p:cBhvr>
                                      <p:tavLst>
                                        <p:tav tm="0">
                                          <p:val>
                                            <p:strVal val="4*#ppt_w"/>
                                          </p:val>
                                        </p:tav>
                                        <p:tav tm="100000">
                                          <p:val>
                                            <p:strVal val="#ppt_w"/>
                                          </p:val>
                                        </p:tav>
                                      </p:tavLst>
                                    </p:anim>
                                    <p:anim calcmode="lin" valueType="num">
                                      <p:cBhvr>
                                        <p:cTn id="8" dur="1000" fill="hold"/>
                                        <p:tgtEl>
                                          <p:spTgt spid="148"/>
                                        </p:tgtEl>
                                        <p:attrNameLst>
                                          <p:attrName>ppt_h</p:attrName>
                                        </p:attrNameLst>
                                      </p:cBhvr>
                                      <p:tavLst>
                                        <p:tav tm="0">
                                          <p:val>
                                            <p:strVal val="4*#ppt_h"/>
                                          </p:val>
                                        </p:tav>
                                        <p:tav tm="100000">
                                          <p:val>
                                            <p:strVal val="#ppt_h"/>
                                          </p:val>
                                        </p:tav>
                                      </p:tavLst>
                                    </p:anim>
                                  </p:childTnLst>
                                </p:cTn>
                              </p:par>
                            </p:childTnLst>
                          </p:cTn>
                        </p:par>
                        <p:par>
                          <p:cTn id="9" fill="hold">
                            <p:stCondLst>
                              <p:cond delay="1000"/>
                            </p:stCondLst>
                            <p:childTnLst>
                              <p:par>
                                <p:cTn id="10" presetClass="entr" nodeType="afterEffect" presetSubtype="32" presetID="23" grpId="2" fill="hold">
                                  <p:stCondLst>
                                    <p:cond delay="0"/>
                                  </p:stCondLst>
                                  <p:iterate type="el" backwards="0">
                                    <p:tmAbs val="0"/>
                                  </p:iterate>
                                  <p:childTnLst>
                                    <p:set>
                                      <p:cBhvr>
                                        <p:cTn id="11" fill="hold"/>
                                        <p:tgtEl>
                                          <p:spTgt spid="150"/>
                                        </p:tgtEl>
                                        <p:attrNameLst>
                                          <p:attrName>style.visibility</p:attrName>
                                        </p:attrNameLst>
                                      </p:cBhvr>
                                      <p:to>
                                        <p:strVal val="visible"/>
                                      </p:to>
                                    </p:set>
                                    <p:anim calcmode="lin" valueType="num">
                                      <p:cBhvr>
                                        <p:cTn id="12" dur="1000" fill="hold"/>
                                        <p:tgtEl>
                                          <p:spTgt spid="150"/>
                                        </p:tgtEl>
                                        <p:attrNameLst>
                                          <p:attrName>ppt_w</p:attrName>
                                        </p:attrNameLst>
                                      </p:cBhvr>
                                      <p:tavLst>
                                        <p:tav tm="0">
                                          <p:val>
                                            <p:strVal val="4*#ppt_w"/>
                                          </p:val>
                                        </p:tav>
                                        <p:tav tm="100000">
                                          <p:val>
                                            <p:strVal val="#ppt_w"/>
                                          </p:val>
                                        </p:tav>
                                      </p:tavLst>
                                    </p:anim>
                                    <p:anim calcmode="lin" valueType="num">
                                      <p:cBhvr>
                                        <p:cTn id="13" dur="1000" fill="hold"/>
                                        <p:tgtEl>
                                          <p:spTgt spid="150"/>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50" grpId="2"/>
      <p:bldP build="whole" bldLvl="1" animBg="1" rev="0" advAuto="0" spid="148" grpId="1"/>
    </p:bldLst>
  </p:timing>
</p:sld>
</file>

<file path=ppt/theme/_rels/theme1.xml.rels><?xml version="1.0" encoding="UTF-8" standalone="yes"?><Relationships xmlns="http://schemas.openxmlformats.org/package/2006/relationships"><Relationship Id="rId1" Type="http://schemas.openxmlformats.org/officeDocument/2006/relationships/image" Target="../media/image2.png"/></Relationships>

</file>

<file path=ppt/theme/_rels/theme2.xml.rels><?xml version="1.0" encoding="UTF-8" standalone="yes"?><Relationships xmlns="http://schemas.openxmlformats.org/package/2006/relationships"><Relationship Id="rId1" Type="http://schemas.openxmlformats.org/officeDocument/2006/relationships/image" Target="../media/image2.png"/></Relationships>

</file>

<file path=ppt/theme/theme1.xml><?xml version="1.0" encoding="utf-8"?>
<a:theme xmlns:a="http://schemas.openxmlformats.org/drawingml/2006/main" xmlns:r="http://schemas.openxmlformats.org/officeDocument/2006/relationships" name="Typeset">
  <a:themeElements>
    <a:clrScheme name="Typeset">
      <a:dk1>
        <a:srgbClr val="57554B"/>
      </a:dk1>
      <a:lt1>
        <a:srgbClr val="0C1557"/>
      </a:lt1>
      <a:dk2>
        <a:srgbClr val="5F5F5D"/>
      </a:dk2>
      <a:lt2>
        <a:srgbClr val="D8D5CE"/>
      </a:lt2>
      <a:accent1>
        <a:srgbClr val="738CAB"/>
      </a:accent1>
      <a:accent2>
        <a:srgbClr val="7E9769"/>
      </a:accent2>
      <a:accent3>
        <a:srgbClr val="D9C064"/>
      </a:accent3>
      <a:accent4>
        <a:srgbClr val="B99369"/>
      </a:accent4>
      <a:accent5>
        <a:srgbClr val="9A4C3C"/>
      </a:accent5>
      <a:accent6>
        <a:srgbClr val="8E8198"/>
      </a:accent6>
      <a:hlink>
        <a:srgbClr val="0000FF"/>
      </a:hlink>
      <a:folHlink>
        <a:srgbClr val="FF00FF"/>
      </a:folHlink>
    </a:clrScheme>
    <a:fontScheme name="Typeset">
      <a:majorFont>
        <a:latin typeface="Academy Engraved LET"/>
        <a:ea typeface="Academy Engraved LET"/>
        <a:cs typeface="Academy Engraved LET"/>
      </a:majorFont>
      <a:minorFont>
        <a:latin typeface="Academy Engraved LET"/>
        <a:ea typeface="Academy Engraved LET"/>
        <a:cs typeface="Academy Engraved LET"/>
      </a:minorFont>
    </a:fontScheme>
    <a:fmtScheme name="Types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50800" dist="12700" dir="0">
              <a:srgbClr val="000000">
                <a:alpha val="50000"/>
              </a:srgbClr>
            </a:outerShdw>
          </a:effectLst>
        </a:effectStyle>
        <a:effectStyle>
          <a:effectLst>
            <a:outerShdw sx="100000" sy="100000" kx="0" ky="0" algn="b" rotWithShape="0" blurRad="50800" dist="12700" dir="0">
              <a:srgbClr val="000000">
                <a:alpha val="50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r:embed="rId1"/>
          <a:srcRect l="0" t="0" r="0" b="0"/>
          <a:tile tx="0" ty="0" sx="100000" sy="100000" flip="none" algn="tl"/>
        </a:blipFill>
        <a:ln w="12700" cap="flat">
          <a:noFill/>
          <a:miter lim="400000"/>
        </a:ln>
        <a:effectLst>
          <a:outerShdw sx="100000" sy="100000" kx="0" ky="0" algn="b" rotWithShape="0" blurRad="50800" dist="12700" dir="0">
            <a:srgbClr val="000000">
              <a:alpha val="50000"/>
            </a:srgbClr>
          </a:outerShdw>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FFFFFF"/>
            </a:solidFill>
            <a:effectLst/>
            <a:uFillTx/>
            <a:latin typeface="Hoefler Text"/>
            <a:ea typeface="Hoefler Text"/>
            <a:cs typeface="Hoefler Text"/>
            <a:sym typeface="Hoefler Tex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4">
              <a:hueOff val="-150089"/>
              <a:satOff val="3212"/>
              <a:lumOff val="-17555"/>
              <a:alpha val="75000"/>
            </a:schemeClr>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7554B"/>
            </a:solidFill>
            <a:effectLst/>
            <a:uFillTx/>
            <a:latin typeface="Hoefler Text"/>
            <a:ea typeface="Hoefler Text"/>
            <a:cs typeface="Hoefler Text"/>
            <a:sym typeface="Hoefler Tex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Typeset">
  <a:themeElements>
    <a:clrScheme name="Typeset">
      <a:dk1>
        <a:srgbClr val="000000"/>
      </a:dk1>
      <a:lt1>
        <a:srgbClr val="FFFFFF"/>
      </a:lt1>
      <a:dk2>
        <a:srgbClr val="5F5F5D"/>
      </a:dk2>
      <a:lt2>
        <a:srgbClr val="D8D5CE"/>
      </a:lt2>
      <a:accent1>
        <a:srgbClr val="738CAB"/>
      </a:accent1>
      <a:accent2>
        <a:srgbClr val="7E9769"/>
      </a:accent2>
      <a:accent3>
        <a:srgbClr val="D9C064"/>
      </a:accent3>
      <a:accent4>
        <a:srgbClr val="B99369"/>
      </a:accent4>
      <a:accent5>
        <a:srgbClr val="9A4C3C"/>
      </a:accent5>
      <a:accent6>
        <a:srgbClr val="8E8198"/>
      </a:accent6>
      <a:hlink>
        <a:srgbClr val="0000FF"/>
      </a:hlink>
      <a:folHlink>
        <a:srgbClr val="FF00FF"/>
      </a:folHlink>
    </a:clrScheme>
    <a:fontScheme name="Typeset">
      <a:majorFont>
        <a:latin typeface="Academy Engraved LET"/>
        <a:ea typeface="Academy Engraved LET"/>
        <a:cs typeface="Academy Engraved LET"/>
      </a:majorFont>
      <a:minorFont>
        <a:latin typeface="Academy Engraved LET"/>
        <a:ea typeface="Academy Engraved LET"/>
        <a:cs typeface="Academy Engraved LET"/>
      </a:minorFont>
    </a:fontScheme>
    <a:fmtScheme name="Types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50800" dist="12700" dir="0">
              <a:srgbClr val="000000">
                <a:alpha val="50000"/>
              </a:srgbClr>
            </a:outerShdw>
          </a:effectLst>
        </a:effectStyle>
        <a:effectStyle>
          <a:effectLst>
            <a:outerShdw sx="100000" sy="100000" kx="0" ky="0" algn="b" rotWithShape="0" blurRad="50800" dist="12700" dir="0">
              <a:srgbClr val="000000">
                <a:alpha val="50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r:embed="rId1"/>
          <a:srcRect l="0" t="0" r="0" b="0"/>
          <a:tile tx="0" ty="0" sx="100000" sy="100000" flip="none" algn="tl"/>
        </a:blipFill>
        <a:ln w="12700" cap="flat">
          <a:noFill/>
          <a:miter lim="400000"/>
        </a:ln>
        <a:effectLst>
          <a:outerShdw sx="100000" sy="100000" kx="0" ky="0" algn="b" rotWithShape="0" blurRad="50800" dist="12700" dir="0">
            <a:srgbClr val="000000">
              <a:alpha val="50000"/>
            </a:srgbClr>
          </a:outerShdw>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FFFFFF"/>
            </a:solidFill>
            <a:effectLst/>
            <a:uFillTx/>
            <a:latin typeface="Hoefler Text"/>
            <a:ea typeface="Hoefler Text"/>
            <a:cs typeface="Hoefler Text"/>
            <a:sym typeface="Hoefler Tex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4">
              <a:hueOff val="-150089"/>
              <a:satOff val="3212"/>
              <a:lumOff val="-17555"/>
              <a:alpha val="75000"/>
            </a:schemeClr>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7554B"/>
            </a:solidFill>
            <a:effectLst/>
            <a:uFillTx/>
            <a:latin typeface="Hoefler Text"/>
            <a:ea typeface="Hoefler Text"/>
            <a:cs typeface="Hoefler Text"/>
            <a:sym typeface="Hoefler Tex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