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49222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98444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147667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1968897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246112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295334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344556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3937792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n-lt"/>
        <a:ea typeface="+mn-ea"/>
        <a:cs typeface="+mn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BE7"/>
          </a:solidFill>
        </a:fill>
      </a:tcStyle>
    </a:wholeTbl>
    <a:band2H>
      <a:tcTxStyle b="def" i="def"/>
      <a:tcStyle>
        <a:tcBdr/>
        <a:fill>
          <a:solidFill>
            <a:srgbClr val="F0F5F3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5E4E5"/>
          </a:solidFill>
        </a:fill>
      </a:tcStyle>
    </a:wholeTbl>
    <a:band2H>
      <a:tcTxStyle b="def" i="def"/>
      <a:tcStyle>
        <a:tcBdr/>
        <a:fill>
          <a:solidFill>
            <a:srgbClr val="F2F2F2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firstCol>
    <a:lastRow>
      <a:tcTxStyle b="on" i="off">
        <a:fontRef idx="min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5" name="Shape 47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223" latinLnBrk="0">
      <a:defRPr sz="1300">
        <a:latin typeface="+mn-lt"/>
        <a:ea typeface="+mn-ea"/>
        <a:cs typeface="+mn-cs"/>
        <a:sym typeface="Arial"/>
      </a:defRPr>
    </a:lvl1pPr>
    <a:lvl2pPr indent="228600" defTabSz="492223" latinLnBrk="0">
      <a:defRPr sz="1300">
        <a:latin typeface="+mn-lt"/>
        <a:ea typeface="+mn-ea"/>
        <a:cs typeface="+mn-cs"/>
        <a:sym typeface="Arial"/>
      </a:defRPr>
    </a:lvl2pPr>
    <a:lvl3pPr indent="457200" defTabSz="492223" latinLnBrk="0">
      <a:defRPr sz="1300">
        <a:latin typeface="+mn-lt"/>
        <a:ea typeface="+mn-ea"/>
        <a:cs typeface="+mn-cs"/>
        <a:sym typeface="Arial"/>
      </a:defRPr>
    </a:lvl3pPr>
    <a:lvl4pPr indent="685800" defTabSz="492223" latinLnBrk="0">
      <a:defRPr sz="1300">
        <a:latin typeface="+mn-lt"/>
        <a:ea typeface="+mn-ea"/>
        <a:cs typeface="+mn-cs"/>
        <a:sym typeface="Arial"/>
      </a:defRPr>
    </a:lvl4pPr>
    <a:lvl5pPr indent="914400" defTabSz="492223" latinLnBrk="0">
      <a:defRPr sz="1300">
        <a:latin typeface="+mn-lt"/>
        <a:ea typeface="+mn-ea"/>
        <a:cs typeface="+mn-cs"/>
        <a:sym typeface="Arial"/>
      </a:defRPr>
    </a:lvl5pPr>
    <a:lvl6pPr indent="1143000" defTabSz="492223" latinLnBrk="0">
      <a:defRPr sz="1300">
        <a:latin typeface="+mn-lt"/>
        <a:ea typeface="+mn-ea"/>
        <a:cs typeface="+mn-cs"/>
        <a:sym typeface="Arial"/>
      </a:defRPr>
    </a:lvl6pPr>
    <a:lvl7pPr indent="1371600" defTabSz="492223" latinLnBrk="0">
      <a:defRPr sz="1300">
        <a:latin typeface="+mn-lt"/>
        <a:ea typeface="+mn-ea"/>
        <a:cs typeface="+mn-cs"/>
        <a:sym typeface="Arial"/>
      </a:defRPr>
    </a:lvl7pPr>
    <a:lvl8pPr indent="1600200" defTabSz="492223" latinLnBrk="0">
      <a:defRPr sz="1300">
        <a:latin typeface="+mn-lt"/>
        <a:ea typeface="+mn-ea"/>
        <a:cs typeface="+mn-cs"/>
        <a:sym typeface="Arial"/>
      </a:defRPr>
    </a:lvl8pPr>
    <a:lvl9pPr indent="1828800" defTabSz="492223" latinLnBrk="0">
      <a:defRPr sz="1300">
        <a:latin typeface="+mn-lt"/>
        <a:ea typeface="+mn-ea"/>
        <a:cs typeface="+mn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Relationship Id="rId3" Type="http://schemas.openxmlformats.org/officeDocument/2006/relationships/image" Target="../media/image6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Text"/>
          <p:cNvSpPr txBox="1"/>
          <p:nvPr>
            <p:ph type="title"/>
          </p:nvPr>
        </p:nvSpPr>
        <p:spPr>
          <a:xfrm>
            <a:off x="457201" y="1287430"/>
            <a:ext cx="5411971" cy="1635519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" name="Body Level One…"/>
          <p:cNvSpPr txBox="1"/>
          <p:nvPr>
            <p:ph type="body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" name="Text Placeholder 4"/>
          <p:cNvSpPr/>
          <p:nvPr>
            <p:ph type="body" sz="quarter" idx="13"/>
          </p:nvPr>
        </p:nvSpPr>
        <p:spPr>
          <a:xfrm>
            <a:off x="457201" y="5731424"/>
            <a:ext cx="4019011" cy="64190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3281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icture 8" descr="Picture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0557" y="501539"/>
            <a:ext cx="2603501" cy="546052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 Separato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Text"/>
          <p:cNvSpPr txBox="1"/>
          <p:nvPr>
            <p:ph type="title"/>
          </p:nvPr>
        </p:nvSpPr>
        <p:spPr>
          <a:xfrm>
            <a:off x="474132" y="1544637"/>
            <a:ext cx="5393268" cy="136207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lnSpc>
                <a:spcPct val="100000"/>
              </a:lnSpc>
              <a:defRPr b="1" sz="2700"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" name="Body Level One…"/>
          <p:cNvSpPr txBox="1"/>
          <p:nvPr>
            <p:ph type="body" sz="quarter" idx="1"/>
          </p:nvPr>
        </p:nvSpPr>
        <p:spPr>
          <a:xfrm>
            <a:off x="474132" y="3062820"/>
            <a:ext cx="5393268" cy="15001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defRPr sz="19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lide Number"/>
          <p:cNvSpPr txBox="1"/>
          <p:nvPr>
            <p:ph type="sldNum" sz="quarter" idx="2"/>
          </p:nvPr>
        </p:nvSpPr>
        <p:spPr>
          <a:xfrm>
            <a:off x="176525" y="6481741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5813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icture 15" descr="Picture 1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41372" y="486977"/>
            <a:ext cx="730801" cy="5314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 Autho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4"/>
          <p:cNvSpPr/>
          <p:nvPr>
            <p:ph type="pic" sz="quarter" idx="13"/>
          </p:nvPr>
        </p:nvSpPr>
        <p:spPr>
          <a:xfrm>
            <a:off x="1876181" y="1803400"/>
            <a:ext cx="2606046" cy="3227686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6" name="Body Level One…"/>
          <p:cNvSpPr txBox="1"/>
          <p:nvPr>
            <p:ph type="body" sz="quarter" idx="1"/>
          </p:nvPr>
        </p:nvSpPr>
        <p:spPr>
          <a:xfrm>
            <a:off x="4666641" y="2336801"/>
            <a:ext cx="2628559" cy="2160889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8" name="Text Placeholder 6"/>
          <p:cNvSpPr/>
          <p:nvPr>
            <p:ph type="body" sz="quarter" idx="14"/>
          </p:nvPr>
        </p:nvSpPr>
        <p:spPr>
          <a:xfrm>
            <a:off x="4666200" y="1803799"/>
            <a:ext cx="2628644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39" name="Text Placeholder 12"/>
          <p:cNvSpPr/>
          <p:nvPr>
            <p:ph type="body" sz="quarter" idx="15"/>
          </p:nvPr>
        </p:nvSpPr>
        <p:spPr>
          <a:xfrm>
            <a:off x="4666200" y="4498183"/>
            <a:ext cx="2628644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Author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icture Placeholder 4"/>
          <p:cNvSpPr/>
          <p:nvPr>
            <p:ph type="pic" sz="quarter" idx="13"/>
          </p:nvPr>
        </p:nvSpPr>
        <p:spPr>
          <a:xfrm>
            <a:off x="466726" y="1803799"/>
            <a:ext cx="1218980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1866717" y="2336800"/>
            <a:ext cx="2618975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6"/>
          <p:cNvSpPr/>
          <p:nvPr>
            <p:ph type="body" sz="quarter" idx="14"/>
          </p:nvPr>
        </p:nvSpPr>
        <p:spPr>
          <a:xfrm>
            <a:off x="1866274" y="1803799"/>
            <a:ext cx="261941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0" name="Text Placeholder 12"/>
          <p:cNvSpPr/>
          <p:nvPr>
            <p:ph type="body" sz="quarter" idx="15"/>
          </p:nvPr>
        </p:nvSpPr>
        <p:spPr>
          <a:xfrm>
            <a:off x="1866274" y="4127500"/>
            <a:ext cx="2619418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51" name="Picture Placeholder 4"/>
          <p:cNvSpPr/>
          <p:nvPr>
            <p:ph type="pic" sz="quarter" idx="16"/>
          </p:nvPr>
        </p:nvSpPr>
        <p:spPr>
          <a:xfrm>
            <a:off x="4666703" y="1803799"/>
            <a:ext cx="1218981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52" name="Text Placeholder 10"/>
          <p:cNvSpPr/>
          <p:nvPr>
            <p:ph type="body" sz="quarter" idx="17"/>
          </p:nvPr>
        </p:nvSpPr>
        <p:spPr>
          <a:xfrm>
            <a:off x="6066694" y="2336800"/>
            <a:ext cx="2603970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53" name="Text Placeholder 6"/>
          <p:cNvSpPr/>
          <p:nvPr>
            <p:ph type="body" sz="quarter" idx="18"/>
          </p:nvPr>
        </p:nvSpPr>
        <p:spPr>
          <a:xfrm>
            <a:off x="6066251" y="1803799"/>
            <a:ext cx="260441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4" name="Text Placeholder 12"/>
          <p:cNvSpPr/>
          <p:nvPr>
            <p:ph type="body" sz="quarter" idx="19"/>
          </p:nvPr>
        </p:nvSpPr>
        <p:spPr>
          <a:xfrm>
            <a:off x="6066251" y="4127500"/>
            <a:ext cx="2604413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pic>
        <p:nvPicPr>
          <p:cNvPr id="5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Body Level One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  <p:pic>
        <p:nvPicPr>
          <p:cNvPr id="66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68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Body Level One…"/>
          <p:cNvSpPr txBox="1"/>
          <p:nvPr>
            <p:ph type="body" idx="1"/>
          </p:nvPr>
        </p:nvSpPr>
        <p:spPr>
          <a:xfrm>
            <a:off x="477519" y="477519"/>
            <a:ext cx="6786882" cy="526288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7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79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pic>
        <p:nvPicPr>
          <p:cNvPr id="88" name="Picture 9" descr="Picture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90" name="Picture 11" descr="Picture 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Body Level One…"/>
          <p:cNvSpPr txBox="1"/>
          <p:nvPr>
            <p:ph type="body" sz="half" idx="1"/>
          </p:nvPr>
        </p:nvSpPr>
        <p:spPr>
          <a:xfrm>
            <a:off x="457204" y="1803400"/>
            <a:ext cx="4022200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2" name="Text Placeholder 5"/>
          <p:cNvSpPr/>
          <p:nvPr>
            <p:ph type="body" sz="half" idx="13"/>
          </p:nvPr>
        </p:nvSpPr>
        <p:spPr>
          <a:xfrm>
            <a:off x="4666703" y="1803401"/>
            <a:ext cx="4013376" cy="394921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Body Level One…"/>
          <p:cNvSpPr txBox="1"/>
          <p:nvPr>
            <p:ph type="body" sz="half" idx="1"/>
          </p:nvPr>
        </p:nvSpPr>
        <p:spPr>
          <a:xfrm>
            <a:off x="457204" y="2336800"/>
            <a:ext cx="4022200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Text Placeholder 5"/>
          <p:cNvSpPr/>
          <p:nvPr>
            <p:ph type="body" sz="half" idx="13"/>
          </p:nvPr>
        </p:nvSpPr>
        <p:spPr>
          <a:xfrm>
            <a:off x="4666703" y="2336798"/>
            <a:ext cx="4013376" cy="341582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01" name="Text Placeholder 6"/>
          <p:cNvSpPr/>
          <p:nvPr>
            <p:ph type="body" sz="quarter" idx="14"/>
          </p:nvPr>
        </p:nvSpPr>
        <p:spPr>
          <a:xfrm>
            <a:off x="457203" y="1803799"/>
            <a:ext cx="4022201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02" name="Text Placeholder 6"/>
          <p:cNvSpPr/>
          <p:nvPr>
            <p:ph type="body" sz="quarter" idx="15"/>
          </p:nvPr>
        </p:nvSpPr>
        <p:spPr>
          <a:xfrm>
            <a:off x="4666703" y="1803799"/>
            <a:ext cx="401337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03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05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/>
          <p:nvPr>
            <p:ph type="body" sz="quarter" idx="1"/>
          </p:nvPr>
        </p:nvSpPr>
        <p:spPr>
          <a:xfrm>
            <a:off x="487679" y="1803400"/>
            <a:ext cx="2582904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4" name="Text Placeholder 5"/>
          <p:cNvSpPr/>
          <p:nvPr>
            <p:ph type="body" sz="quarter" idx="13"/>
          </p:nvPr>
        </p:nvSpPr>
        <p:spPr>
          <a:xfrm>
            <a:off x="3279416" y="1803400"/>
            <a:ext cx="2582905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15" name="Text Placeholder 5"/>
          <p:cNvSpPr/>
          <p:nvPr>
            <p:ph type="body" sz="quarter" idx="14"/>
          </p:nvPr>
        </p:nvSpPr>
        <p:spPr>
          <a:xfrm>
            <a:off x="6097113" y="1803400"/>
            <a:ext cx="2582966" cy="39492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pic>
        <p:nvPicPr>
          <p:cNvPr id="116" name="Picture 17" descr="Picture 1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18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1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Body Level One…"/>
          <p:cNvSpPr txBox="1"/>
          <p:nvPr>
            <p:ph type="body" sz="quarter" idx="1"/>
          </p:nvPr>
        </p:nvSpPr>
        <p:spPr>
          <a:xfrm>
            <a:off x="487679" y="2336800"/>
            <a:ext cx="2582904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Text Placeholder 6"/>
          <p:cNvSpPr/>
          <p:nvPr>
            <p:ph type="body" sz="quarter" idx="13"/>
          </p:nvPr>
        </p:nvSpPr>
        <p:spPr>
          <a:xfrm>
            <a:off x="487679" y="1803799"/>
            <a:ext cx="2582904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28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30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2" name="Text Placeholder 5"/>
          <p:cNvSpPr/>
          <p:nvPr>
            <p:ph type="body" sz="quarter" idx="14"/>
          </p:nvPr>
        </p:nvSpPr>
        <p:spPr>
          <a:xfrm>
            <a:off x="3279416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3" name="Text Placeholder 6"/>
          <p:cNvSpPr/>
          <p:nvPr>
            <p:ph type="body" sz="quarter" idx="15"/>
          </p:nvPr>
        </p:nvSpPr>
        <p:spPr>
          <a:xfrm>
            <a:off x="3279416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34" name="Text Placeholder 5"/>
          <p:cNvSpPr/>
          <p:nvPr>
            <p:ph type="body" sz="quarter" idx="16"/>
          </p:nvPr>
        </p:nvSpPr>
        <p:spPr>
          <a:xfrm>
            <a:off x="6062448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5" name="Text Placeholder 6"/>
          <p:cNvSpPr/>
          <p:nvPr>
            <p:ph type="body" sz="quarter" idx="17"/>
          </p:nvPr>
        </p:nvSpPr>
        <p:spPr>
          <a:xfrm>
            <a:off x="6062448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Body Level One…"/>
          <p:cNvSpPr txBox="1"/>
          <p:nvPr>
            <p:ph type="body" sz="quarter" idx="1"/>
          </p:nvPr>
        </p:nvSpPr>
        <p:spPr>
          <a:xfrm>
            <a:off x="487679" y="1803402"/>
            <a:ext cx="2582904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3" name="Text Placeholder 5"/>
          <p:cNvSpPr/>
          <p:nvPr>
            <p:ph type="body" sz="quarter" idx="13"/>
          </p:nvPr>
        </p:nvSpPr>
        <p:spPr>
          <a:xfrm>
            <a:off x="3287581" y="1803402"/>
            <a:ext cx="2566690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4" name="Text Placeholder 5"/>
          <p:cNvSpPr/>
          <p:nvPr>
            <p:ph type="body" sz="quarter" idx="14"/>
          </p:nvPr>
        </p:nvSpPr>
        <p:spPr>
          <a:xfrm>
            <a:off x="6055252" y="1803402"/>
            <a:ext cx="2590102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5" name="Text Placeholder 5"/>
          <p:cNvSpPr/>
          <p:nvPr>
            <p:ph type="body" sz="quarter" idx="15"/>
          </p:nvPr>
        </p:nvSpPr>
        <p:spPr>
          <a:xfrm>
            <a:off x="487679" y="3848103"/>
            <a:ext cx="2582904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6" name="Text Placeholder 5"/>
          <p:cNvSpPr/>
          <p:nvPr>
            <p:ph type="body" sz="quarter" idx="16"/>
          </p:nvPr>
        </p:nvSpPr>
        <p:spPr>
          <a:xfrm>
            <a:off x="3287581" y="3848103"/>
            <a:ext cx="2566690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7" name="Text Placeholder 5"/>
          <p:cNvSpPr/>
          <p:nvPr>
            <p:ph type="body" sz="quarter" idx="17"/>
          </p:nvPr>
        </p:nvSpPr>
        <p:spPr>
          <a:xfrm>
            <a:off x="6062388" y="3848103"/>
            <a:ext cx="2582967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pic>
        <p:nvPicPr>
          <p:cNvPr id="148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50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 w/ 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Body Level One…"/>
          <p:cNvSpPr txBox="1"/>
          <p:nvPr>
            <p:ph type="body" sz="quarter" idx="1"/>
          </p:nvPr>
        </p:nvSpPr>
        <p:spPr>
          <a:xfrm>
            <a:off x="457201" y="2336800"/>
            <a:ext cx="2628497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9" name="Text Placeholder 5"/>
          <p:cNvSpPr/>
          <p:nvPr>
            <p:ph type="body" sz="quarter" idx="13"/>
          </p:nvPr>
        </p:nvSpPr>
        <p:spPr>
          <a:xfrm>
            <a:off x="3266649" y="2336800"/>
            <a:ext cx="2611996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0" name="Text Placeholder 5"/>
          <p:cNvSpPr/>
          <p:nvPr>
            <p:ph type="body" sz="quarter" idx="14"/>
          </p:nvPr>
        </p:nvSpPr>
        <p:spPr>
          <a:xfrm>
            <a:off x="6066635" y="2336800"/>
            <a:ext cx="2628559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1" name="Text Placeholder 5"/>
          <p:cNvSpPr/>
          <p:nvPr>
            <p:ph type="body" sz="quarter" idx="15"/>
          </p:nvPr>
        </p:nvSpPr>
        <p:spPr>
          <a:xfrm>
            <a:off x="457201" y="4393805"/>
            <a:ext cx="2628497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2" name="Text Placeholder 5"/>
          <p:cNvSpPr/>
          <p:nvPr>
            <p:ph type="body" sz="quarter" idx="16"/>
          </p:nvPr>
        </p:nvSpPr>
        <p:spPr>
          <a:xfrm>
            <a:off x="3266649" y="4393805"/>
            <a:ext cx="2611996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3" name="Text Placeholder 5"/>
          <p:cNvSpPr/>
          <p:nvPr>
            <p:ph type="body" sz="quarter" idx="17"/>
          </p:nvPr>
        </p:nvSpPr>
        <p:spPr>
          <a:xfrm>
            <a:off x="6066635" y="4393805"/>
            <a:ext cx="2628559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4" name="Text Placeholder 6"/>
          <p:cNvSpPr/>
          <p:nvPr>
            <p:ph type="body" sz="quarter" idx="18"/>
          </p:nvPr>
        </p:nvSpPr>
        <p:spPr>
          <a:xfrm>
            <a:off x="457201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5" name="Text Placeholder 6"/>
          <p:cNvSpPr/>
          <p:nvPr>
            <p:ph type="body" sz="quarter" idx="19"/>
          </p:nvPr>
        </p:nvSpPr>
        <p:spPr>
          <a:xfrm>
            <a:off x="3266649" y="1803799"/>
            <a:ext cx="261199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6" name="Text Placeholder 6"/>
          <p:cNvSpPr/>
          <p:nvPr>
            <p:ph type="body" sz="quarter" idx="20"/>
          </p:nvPr>
        </p:nvSpPr>
        <p:spPr>
          <a:xfrm>
            <a:off x="6066635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7" name="Text Placeholder 6"/>
          <p:cNvSpPr/>
          <p:nvPr>
            <p:ph type="body" sz="quarter" idx="21"/>
          </p:nvPr>
        </p:nvSpPr>
        <p:spPr>
          <a:xfrm>
            <a:off x="457201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8" name="Text Placeholder 6"/>
          <p:cNvSpPr/>
          <p:nvPr>
            <p:ph type="body" sz="quarter" idx="22"/>
          </p:nvPr>
        </p:nvSpPr>
        <p:spPr>
          <a:xfrm>
            <a:off x="3266649" y="3860803"/>
            <a:ext cx="2611996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9" name="Text Placeholder 6"/>
          <p:cNvSpPr/>
          <p:nvPr>
            <p:ph type="body" sz="quarter" idx="23"/>
          </p:nvPr>
        </p:nvSpPr>
        <p:spPr>
          <a:xfrm>
            <a:off x="6066635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70" name="Picture 26" descr="Picture 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72" name="Picture 28" descr="Picture 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Body Level One…"/>
          <p:cNvSpPr txBox="1"/>
          <p:nvPr>
            <p:ph type="body" idx="1"/>
          </p:nvPr>
        </p:nvSpPr>
        <p:spPr>
          <a:xfrm>
            <a:off x="487679" y="1803400"/>
            <a:ext cx="6769649" cy="39607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81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83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8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Body Level One…"/>
          <p:cNvSpPr txBox="1"/>
          <p:nvPr>
            <p:ph type="body" idx="1"/>
          </p:nvPr>
        </p:nvSpPr>
        <p:spPr>
          <a:xfrm>
            <a:off x="468775" y="479819"/>
            <a:ext cx="6800127" cy="528437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93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95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Body Level One…"/>
          <p:cNvSpPr txBox="1"/>
          <p:nvPr>
            <p:ph type="body" sz="half" idx="1"/>
          </p:nvPr>
        </p:nvSpPr>
        <p:spPr>
          <a:xfrm>
            <a:off x="487679" y="2336800"/>
            <a:ext cx="3991279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Text Placeholder 5"/>
          <p:cNvSpPr/>
          <p:nvPr>
            <p:ph type="body" sz="half" idx="13"/>
          </p:nvPr>
        </p:nvSpPr>
        <p:spPr>
          <a:xfrm>
            <a:off x="4673963" y="2336800"/>
            <a:ext cx="3982965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05" name="Text Placeholder 6"/>
          <p:cNvSpPr/>
          <p:nvPr>
            <p:ph type="body" sz="quarter" idx="14"/>
          </p:nvPr>
        </p:nvSpPr>
        <p:spPr>
          <a:xfrm>
            <a:off x="487678" y="1792223"/>
            <a:ext cx="3991280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06" name="Text Placeholder 6"/>
          <p:cNvSpPr/>
          <p:nvPr>
            <p:ph type="body" sz="quarter" idx="15"/>
          </p:nvPr>
        </p:nvSpPr>
        <p:spPr>
          <a:xfrm>
            <a:off x="4673961" y="1792223"/>
            <a:ext cx="3982965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07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09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Body Level One…"/>
          <p:cNvSpPr txBox="1"/>
          <p:nvPr>
            <p:ph type="body" sz="quarter" idx="1"/>
          </p:nvPr>
        </p:nvSpPr>
        <p:spPr>
          <a:xfrm>
            <a:off x="487679" y="2336800"/>
            <a:ext cx="2591276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8" name="Text Placeholder 5"/>
          <p:cNvSpPr/>
          <p:nvPr>
            <p:ph type="body" sz="quarter" idx="13"/>
          </p:nvPr>
        </p:nvSpPr>
        <p:spPr>
          <a:xfrm>
            <a:off x="6062290" y="2336800"/>
            <a:ext cx="2583063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19" name="Text Placeholder 6"/>
          <p:cNvSpPr/>
          <p:nvPr>
            <p:ph type="body" sz="quarter" idx="14"/>
          </p:nvPr>
        </p:nvSpPr>
        <p:spPr>
          <a:xfrm>
            <a:off x="487678" y="1803799"/>
            <a:ext cx="259127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0" name="Text Placeholder 6"/>
          <p:cNvSpPr/>
          <p:nvPr>
            <p:ph type="body" sz="quarter" idx="15"/>
          </p:nvPr>
        </p:nvSpPr>
        <p:spPr>
          <a:xfrm>
            <a:off x="6062290" y="1803799"/>
            <a:ext cx="258306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1" name="Text Placeholder 5"/>
          <p:cNvSpPr/>
          <p:nvPr>
            <p:ph type="body" sz="quarter" idx="16"/>
          </p:nvPr>
        </p:nvSpPr>
        <p:spPr>
          <a:xfrm>
            <a:off x="3285361" y="2336800"/>
            <a:ext cx="2575008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22" name="Text Placeholder 6"/>
          <p:cNvSpPr/>
          <p:nvPr>
            <p:ph type="body" sz="quarter" idx="17"/>
          </p:nvPr>
        </p:nvSpPr>
        <p:spPr>
          <a:xfrm>
            <a:off x="3285361" y="1803799"/>
            <a:ext cx="257500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23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25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Body Level One…"/>
          <p:cNvSpPr txBox="1"/>
          <p:nvPr>
            <p:ph type="body" sz="quarter" idx="1"/>
          </p:nvPr>
        </p:nvSpPr>
        <p:spPr>
          <a:xfrm>
            <a:off x="487677" y="4393803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4" name="Text Placeholder 5"/>
          <p:cNvSpPr/>
          <p:nvPr>
            <p:ph type="body" sz="quarter" idx="13"/>
          </p:nvPr>
        </p:nvSpPr>
        <p:spPr>
          <a:xfrm>
            <a:off x="6096979" y="4393803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5" name="Text Placeholder 6"/>
          <p:cNvSpPr/>
          <p:nvPr>
            <p:ph type="body" sz="quarter" idx="14"/>
          </p:nvPr>
        </p:nvSpPr>
        <p:spPr>
          <a:xfrm>
            <a:off x="487677" y="3837654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6" name="Text Placeholder 6"/>
          <p:cNvSpPr/>
          <p:nvPr>
            <p:ph type="body" sz="quarter" idx="15"/>
          </p:nvPr>
        </p:nvSpPr>
        <p:spPr>
          <a:xfrm>
            <a:off x="6096977" y="3837654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7" name="Text Placeholder 5"/>
          <p:cNvSpPr/>
          <p:nvPr>
            <p:ph type="body" sz="quarter" idx="16"/>
          </p:nvPr>
        </p:nvSpPr>
        <p:spPr>
          <a:xfrm>
            <a:off x="3296863" y="4393803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8" name="Text Placeholder 6"/>
          <p:cNvSpPr/>
          <p:nvPr>
            <p:ph type="body" sz="quarter" idx="17"/>
          </p:nvPr>
        </p:nvSpPr>
        <p:spPr>
          <a:xfrm>
            <a:off x="3296863" y="3837654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9" name="Text Placeholder 5"/>
          <p:cNvSpPr/>
          <p:nvPr>
            <p:ph type="body" sz="quarter" idx="18"/>
          </p:nvPr>
        </p:nvSpPr>
        <p:spPr>
          <a:xfrm>
            <a:off x="487677" y="2336800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0" name="Text Placeholder 5"/>
          <p:cNvSpPr/>
          <p:nvPr>
            <p:ph type="body" sz="quarter" idx="19"/>
          </p:nvPr>
        </p:nvSpPr>
        <p:spPr>
          <a:xfrm>
            <a:off x="6096979" y="2336800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1" name="Text Placeholder 6"/>
          <p:cNvSpPr/>
          <p:nvPr>
            <p:ph type="body" sz="quarter" idx="20"/>
          </p:nvPr>
        </p:nvSpPr>
        <p:spPr>
          <a:xfrm>
            <a:off x="487677" y="1780649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2" name="Text Placeholder 6"/>
          <p:cNvSpPr/>
          <p:nvPr>
            <p:ph type="body" sz="quarter" idx="21"/>
          </p:nvPr>
        </p:nvSpPr>
        <p:spPr>
          <a:xfrm>
            <a:off x="6096977" y="1780649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3" name="Text Placeholder 5"/>
          <p:cNvSpPr/>
          <p:nvPr>
            <p:ph type="body" sz="quarter" idx="22"/>
          </p:nvPr>
        </p:nvSpPr>
        <p:spPr>
          <a:xfrm>
            <a:off x="3296863" y="2336800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4" name="Text Placeholder 6"/>
          <p:cNvSpPr/>
          <p:nvPr>
            <p:ph type="body" sz="quarter" idx="23"/>
          </p:nvPr>
        </p:nvSpPr>
        <p:spPr>
          <a:xfrm>
            <a:off x="3296863" y="1780649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45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47" name="Picture 20" descr="Picture 2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Larg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Body Level One…"/>
          <p:cNvSpPr txBox="1"/>
          <p:nvPr>
            <p:ph type="body" sz="quarter" idx="1"/>
          </p:nvPr>
        </p:nvSpPr>
        <p:spPr>
          <a:xfrm>
            <a:off x="487679" y="2895600"/>
            <a:ext cx="2582904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Text Placeholder 5"/>
          <p:cNvSpPr/>
          <p:nvPr>
            <p:ph type="body" sz="quarter" idx="13"/>
          </p:nvPr>
        </p:nvSpPr>
        <p:spPr>
          <a:xfrm>
            <a:off x="3296935" y="2895600"/>
            <a:ext cx="2566691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57" name="Text Placeholder 5"/>
          <p:cNvSpPr/>
          <p:nvPr>
            <p:ph type="body" sz="quarter" idx="14"/>
          </p:nvPr>
        </p:nvSpPr>
        <p:spPr>
          <a:xfrm>
            <a:off x="6097113" y="2895600"/>
            <a:ext cx="2582966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58" name="Text Placeholder 9"/>
          <p:cNvSpPr/>
          <p:nvPr>
            <p:ph type="body" sz="quarter" idx="15"/>
          </p:nvPr>
        </p:nvSpPr>
        <p:spPr>
          <a:xfrm>
            <a:off x="487677" y="1856582"/>
            <a:ext cx="2582907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59" name="Text Placeholder 9"/>
          <p:cNvSpPr/>
          <p:nvPr>
            <p:ph type="body" sz="quarter" idx="16"/>
          </p:nvPr>
        </p:nvSpPr>
        <p:spPr>
          <a:xfrm>
            <a:off x="3296935" y="1856582"/>
            <a:ext cx="2566689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60" name="Text Placeholder 9"/>
          <p:cNvSpPr/>
          <p:nvPr>
            <p:ph type="body" sz="quarter" idx="17"/>
          </p:nvPr>
        </p:nvSpPr>
        <p:spPr>
          <a:xfrm>
            <a:off x="6097113" y="1856582"/>
            <a:ext cx="2582966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pic>
        <p:nvPicPr>
          <p:cNvPr id="261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63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Medium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Body Level One…"/>
          <p:cNvSpPr txBox="1"/>
          <p:nvPr>
            <p:ph type="body" sz="quarter" idx="1"/>
          </p:nvPr>
        </p:nvSpPr>
        <p:spPr>
          <a:xfrm>
            <a:off x="487679" y="2776328"/>
            <a:ext cx="2582904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2" name="Text Placeholder 5"/>
          <p:cNvSpPr/>
          <p:nvPr>
            <p:ph type="body" sz="quarter" idx="13"/>
          </p:nvPr>
        </p:nvSpPr>
        <p:spPr>
          <a:xfrm>
            <a:off x="3296935" y="2776328"/>
            <a:ext cx="2566691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73" name="Text Placeholder 5"/>
          <p:cNvSpPr/>
          <p:nvPr>
            <p:ph type="body" sz="quarter" idx="14"/>
          </p:nvPr>
        </p:nvSpPr>
        <p:spPr>
          <a:xfrm>
            <a:off x="6097113" y="2776328"/>
            <a:ext cx="2582966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74" name="Text Placeholder 9"/>
          <p:cNvSpPr/>
          <p:nvPr>
            <p:ph type="body" sz="quarter" idx="15"/>
          </p:nvPr>
        </p:nvSpPr>
        <p:spPr>
          <a:xfrm>
            <a:off x="487677" y="1803749"/>
            <a:ext cx="2582907" cy="97686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5" name="Text Placeholder 9"/>
          <p:cNvSpPr/>
          <p:nvPr>
            <p:ph type="body" sz="quarter" idx="16"/>
          </p:nvPr>
        </p:nvSpPr>
        <p:spPr>
          <a:xfrm>
            <a:off x="3296935" y="1829150"/>
            <a:ext cx="2566689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6" name="Text Placeholder 9"/>
          <p:cNvSpPr/>
          <p:nvPr>
            <p:ph type="body" sz="quarter" idx="17"/>
          </p:nvPr>
        </p:nvSpPr>
        <p:spPr>
          <a:xfrm>
            <a:off x="6097113" y="1829150"/>
            <a:ext cx="2582966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pic>
        <p:nvPicPr>
          <p:cNvPr id="277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9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Points with Icon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Body Level One…"/>
          <p:cNvSpPr txBox="1"/>
          <p:nvPr>
            <p:ph type="body" sz="quarter" idx="1"/>
          </p:nvPr>
        </p:nvSpPr>
        <p:spPr>
          <a:xfrm>
            <a:off x="487679" y="3403601"/>
            <a:ext cx="2582904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8" name="Text Placeholder 5"/>
          <p:cNvSpPr/>
          <p:nvPr>
            <p:ph type="body" sz="quarter" idx="13"/>
          </p:nvPr>
        </p:nvSpPr>
        <p:spPr>
          <a:xfrm>
            <a:off x="3285361" y="3403601"/>
            <a:ext cx="2566691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89" name="Text Placeholder 5"/>
          <p:cNvSpPr/>
          <p:nvPr>
            <p:ph type="body" sz="quarter" idx="14"/>
          </p:nvPr>
        </p:nvSpPr>
        <p:spPr>
          <a:xfrm>
            <a:off x="6085537" y="3403601"/>
            <a:ext cx="2582967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90" name="Oval 11"/>
          <p:cNvSpPr/>
          <p:nvPr/>
        </p:nvSpPr>
        <p:spPr>
          <a:xfrm>
            <a:off x="487679" y="1928430"/>
            <a:ext cx="1194664" cy="11946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1" name="Picture Placeholder 3"/>
          <p:cNvSpPr/>
          <p:nvPr>
            <p:ph type="pic" sz="quarter" idx="15"/>
          </p:nvPr>
        </p:nvSpPr>
        <p:spPr>
          <a:xfrm>
            <a:off x="841814" y="2201763"/>
            <a:ext cx="48639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2" name="Oval 13"/>
          <p:cNvSpPr/>
          <p:nvPr/>
        </p:nvSpPr>
        <p:spPr>
          <a:xfrm>
            <a:off x="3276906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3" name="Picture Placeholder 3"/>
          <p:cNvSpPr/>
          <p:nvPr>
            <p:ph type="pic" sz="quarter" idx="16"/>
          </p:nvPr>
        </p:nvSpPr>
        <p:spPr>
          <a:xfrm>
            <a:off x="3633111" y="2201763"/>
            <a:ext cx="486393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4" name="Oval 15"/>
          <p:cNvSpPr/>
          <p:nvPr/>
        </p:nvSpPr>
        <p:spPr>
          <a:xfrm>
            <a:off x="6053742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5" name="Picture Placeholder 3"/>
          <p:cNvSpPr/>
          <p:nvPr>
            <p:ph type="pic" sz="quarter" idx="17"/>
          </p:nvPr>
        </p:nvSpPr>
        <p:spPr>
          <a:xfrm>
            <a:off x="6410166" y="2201763"/>
            <a:ext cx="48595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296" name="Picture 20" descr="Picture 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98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Media Placeholder 4"/>
          <p:cNvSpPr/>
          <p:nvPr>
            <p:ph type="media" idx="13"/>
          </p:nvPr>
        </p:nvSpPr>
        <p:spPr>
          <a:xfrm>
            <a:off x="1863523" y="483406"/>
            <a:ext cx="5405378" cy="588267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tangle 2"/>
          <p:cNvSpPr/>
          <p:nvPr/>
        </p:nvSpPr>
        <p:spPr>
          <a:xfrm>
            <a:off x="474562" y="486136"/>
            <a:ext cx="8194876" cy="589151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31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1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s or Stat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2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>
                <a:solidFill>
                  <a:srgbClr val="FFFFFF"/>
                </a:solidFill>
              </a:defRPr>
            </a:pPr>
          </a:p>
        </p:txBody>
      </p:sp>
      <p:sp>
        <p:nvSpPr>
          <p:cNvPr id="33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3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3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4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49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5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icture Placeholder 3"/>
          <p:cNvSpPr/>
          <p:nvPr>
            <p:ph type="pic" sz="half" idx="13"/>
          </p:nvPr>
        </p:nvSpPr>
        <p:spPr>
          <a:xfrm>
            <a:off x="0" y="2"/>
            <a:ext cx="4571404" cy="3428554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58" name="Title Text"/>
          <p:cNvSpPr txBox="1"/>
          <p:nvPr>
            <p:ph type="title"/>
          </p:nvPr>
        </p:nvSpPr>
        <p:spPr>
          <a:xfrm>
            <a:off x="1676533" y="1914188"/>
            <a:ext cx="5790936" cy="3029625"/>
          </a:xfrm>
          <a:prstGeom prst="rect">
            <a:avLst/>
          </a:prstGeom>
          <a:solidFill>
            <a:srgbClr val="FFFFFF"/>
          </a:solidFill>
          <a:effectLst>
            <a:outerShdw sx="100000" sy="100000" kx="0" ky="0" algn="b" rotWithShape="0" blurRad="381000" dist="0" dir="2700000">
              <a:srgbClr val="000000">
                <a:alpha val="85000"/>
              </a:srgbClr>
            </a:outerShdw>
          </a:effectLst>
        </p:spPr>
        <p:txBody>
          <a:bodyPr lIns="323999" tIns="323999" rIns="323999" bIns="323999">
            <a:normAutofit fontScale="100000" lnSpcReduction="0"/>
          </a:bodyPr>
          <a:lstStyle>
            <a:lvl1pPr algn="ctr">
              <a:lnSpc>
                <a:spcPct val="90000"/>
              </a:lnSpc>
              <a:defRPr sz="62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9" name="Body Level One…"/>
          <p:cNvSpPr txBox="1"/>
          <p:nvPr>
            <p:ph type="body" sz="quarter" idx="1"/>
          </p:nvPr>
        </p:nvSpPr>
        <p:spPr>
          <a:xfrm>
            <a:off x="1857136" y="2259470"/>
            <a:ext cx="5429733" cy="383036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0" name="Text Placeholder 8"/>
          <p:cNvSpPr/>
          <p:nvPr>
            <p:ph type="body" sz="quarter" idx="14"/>
          </p:nvPr>
        </p:nvSpPr>
        <p:spPr>
          <a:xfrm>
            <a:off x="1857136" y="4232938"/>
            <a:ext cx="5429733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Righ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Body Level One…"/>
          <p:cNvSpPr txBox="1"/>
          <p:nvPr>
            <p:ph type="body" sz="half" idx="1"/>
          </p:nvPr>
        </p:nvSpPr>
        <p:spPr>
          <a:xfrm>
            <a:off x="457203" y="1803400"/>
            <a:ext cx="4010625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9" name="Text Placeholder 9"/>
          <p:cNvSpPr/>
          <p:nvPr>
            <p:ph type="body" sz="quarter" idx="13"/>
          </p:nvPr>
        </p:nvSpPr>
        <p:spPr>
          <a:xfrm>
            <a:off x="1866658" y="4700458"/>
            <a:ext cx="2601171" cy="1063732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70" name="Picture Placeholder 4"/>
          <p:cNvSpPr/>
          <p:nvPr>
            <p:ph type="pic" sz="half" idx="14"/>
          </p:nvPr>
        </p:nvSpPr>
        <p:spPr>
          <a:xfrm>
            <a:off x="5257115" y="484836"/>
            <a:ext cx="3886885" cy="5279358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71" name="Text Placeholder 8"/>
          <p:cNvSpPr/>
          <p:nvPr>
            <p:ph type="body" sz="quarter" idx="15"/>
          </p:nvPr>
        </p:nvSpPr>
        <p:spPr>
          <a:xfrm>
            <a:off x="5257117" y="4081484"/>
            <a:ext cx="28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72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7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74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75" name="Title Text"/>
          <p:cNvSpPr txBox="1"/>
          <p:nvPr>
            <p:ph type="title"/>
          </p:nvPr>
        </p:nvSpPr>
        <p:spPr>
          <a:xfrm>
            <a:off x="487679" y="484836"/>
            <a:ext cx="3980149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Lef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Body Level One…"/>
          <p:cNvSpPr txBox="1"/>
          <p:nvPr>
            <p:ph type="body" sz="half" idx="1"/>
          </p:nvPr>
        </p:nvSpPr>
        <p:spPr>
          <a:xfrm>
            <a:off x="4680470" y="1803400"/>
            <a:ext cx="3980150" cy="394069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3" name="Text Placeholder 9"/>
          <p:cNvSpPr/>
          <p:nvPr>
            <p:ph type="body" sz="quarter" idx="13"/>
          </p:nvPr>
        </p:nvSpPr>
        <p:spPr>
          <a:xfrm>
            <a:off x="4854097" y="4793057"/>
            <a:ext cx="2588431" cy="951041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84" name="Picture Placeholder 4"/>
          <p:cNvSpPr/>
          <p:nvPr>
            <p:ph type="pic" sz="half" idx="14"/>
          </p:nvPr>
        </p:nvSpPr>
        <p:spPr>
          <a:xfrm>
            <a:off x="0" y="484836"/>
            <a:ext cx="3886885" cy="525926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85" name="Text Placeholder 8"/>
          <p:cNvSpPr/>
          <p:nvPr>
            <p:ph type="body" sz="quarter" idx="15"/>
          </p:nvPr>
        </p:nvSpPr>
        <p:spPr>
          <a:xfrm>
            <a:off x="2" y="4081484"/>
            <a:ext cx="2828557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86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88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Title Text"/>
          <p:cNvSpPr txBox="1"/>
          <p:nvPr>
            <p:ph type="title"/>
          </p:nvPr>
        </p:nvSpPr>
        <p:spPr>
          <a:xfrm>
            <a:off x="4680470" y="484836"/>
            <a:ext cx="3980150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ull Frame Phot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Picture Placeholder 2"/>
          <p:cNvSpPr/>
          <p:nvPr>
            <p:ph type="pic" idx="13"/>
          </p:nvPr>
        </p:nvSpPr>
        <p:spPr>
          <a:xfrm>
            <a:off x="669" y="0"/>
            <a:ext cx="9143334" cy="68580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97" name="Body Level One…"/>
          <p:cNvSpPr txBox="1"/>
          <p:nvPr>
            <p:ph type="body" sz="quarter" idx="1"/>
          </p:nvPr>
        </p:nvSpPr>
        <p:spPr>
          <a:xfrm>
            <a:off x="1" y="4711196"/>
            <a:ext cx="4476168" cy="345601"/>
          </a:xfrm>
          <a:prstGeom prst="rect">
            <a:avLst/>
          </a:prstGeom>
          <a:solidFill>
            <a:srgbClr val="43B02A"/>
          </a:solidFill>
        </p:spPr>
        <p:txBody>
          <a:bodyPr lIns="179999" tIns="179999" rIns="179999" bIns="179999" anchor="ctr"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wo Pho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Picture 18" descr="Picture 18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Picture Placeholder 3"/>
          <p:cNvSpPr/>
          <p:nvPr>
            <p:ph type="pic" sz="half" idx="13"/>
          </p:nvPr>
        </p:nvSpPr>
        <p:spPr>
          <a:xfrm>
            <a:off x="4686810" y="486135"/>
            <a:ext cx="3993268" cy="52668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7" name="Picture Placeholder 5"/>
          <p:cNvSpPr/>
          <p:nvPr>
            <p:ph type="pic" sz="half" idx="14"/>
          </p:nvPr>
        </p:nvSpPr>
        <p:spPr>
          <a:xfrm>
            <a:off x="466665" y="486135"/>
            <a:ext cx="4012211" cy="526648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8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9" name="Text Placeholder 8"/>
          <p:cNvSpPr/>
          <p:nvPr>
            <p:ph type="body" sz="quarter" idx="15"/>
          </p:nvPr>
        </p:nvSpPr>
        <p:spPr>
          <a:xfrm>
            <a:off x="4686810" y="4088943"/>
            <a:ext cx="2617201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410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1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12" name="Picture 13" descr="Picture 1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with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Picture 15" descr="Picture 15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Picture Placeholder 5"/>
          <p:cNvSpPr/>
          <p:nvPr>
            <p:ph type="pic" idx="13"/>
          </p:nvPr>
        </p:nvSpPr>
        <p:spPr>
          <a:xfrm>
            <a:off x="466667" y="479817"/>
            <a:ext cx="6802234" cy="528437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21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22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2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24" name="Picture 14" descr="Picture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25" name="Text Placeholder 9"/>
          <p:cNvSpPr/>
          <p:nvPr>
            <p:ph type="body" sz="quarter" idx="14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Graphic + Title and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Picture 13" descr="Picture 13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Picture Placeholder 5"/>
          <p:cNvSpPr/>
          <p:nvPr>
            <p:ph type="pic" sz="half" idx="13"/>
          </p:nvPr>
        </p:nvSpPr>
        <p:spPr>
          <a:xfrm>
            <a:off x="487679" y="1803400"/>
            <a:ext cx="5374641" cy="3960789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434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35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36" name="Picture 10" descr="Picture 1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38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able or Char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47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49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utro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Body Level One…"/>
          <p:cNvSpPr txBox="1"/>
          <p:nvPr>
            <p:ph type="body" sz="quarter" idx="1"/>
          </p:nvPr>
        </p:nvSpPr>
        <p:spPr>
          <a:xfrm>
            <a:off x="1658325" y="2338354"/>
            <a:ext cx="5827352" cy="1959131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spcBef>
                <a:spcPts val="600"/>
              </a:spcBef>
              <a:defRPr sz="2700"/>
            </a:lvl1pPr>
            <a:lvl2pPr marL="0" indent="439516" algn="ctr">
              <a:spcBef>
                <a:spcPts val="600"/>
              </a:spcBef>
              <a:buSzTx/>
              <a:buNone/>
              <a:defRPr sz="2700"/>
            </a:lvl2pPr>
            <a:lvl3pPr marL="0" indent="879032" algn="ctr">
              <a:spcBef>
                <a:spcPts val="600"/>
              </a:spcBef>
              <a:buSzTx/>
              <a:buNone/>
              <a:defRPr sz="2700"/>
            </a:lvl3pPr>
            <a:lvl4pPr marL="0" indent="1318547" algn="ctr">
              <a:spcBef>
                <a:spcPts val="600"/>
              </a:spcBef>
              <a:buSzTx/>
              <a:buNone/>
              <a:defRPr sz="2700"/>
            </a:lvl4pPr>
            <a:lvl5pPr marL="0" indent="1758064" algn="ctr">
              <a:spcBef>
                <a:spcPts val="600"/>
              </a:spcBef>
              <a:buSzTx/>
              <a:buNone/>
              <a:defRPr sz="2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7" name="Title Text"/>
          <p:cNvSpPr txBox="1"/>
          <p:nvPr>
            <p:ph type="title"/>
          </p:nvPr>
        </p:nvSpPr>
        <p:spPr>
          <a:xfrm>
            <a:off x="1867849" y="1562097"/>
            <a:ext cx="5408307" cy="763560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58" name="Text Placeholder 4"/>
          <p:cNvSpPr/>
          <p:nvPr>
            <p:ph type="body" sz="quarter" idx="13"/>
          </p:nvPr>
        </p:nvSpPr>
        <p:spPr>
          <a:xfrm>
            <a:off x="1867848" y="4513379"/>
            <a:ext cx="5408306" cy="34681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algn="ctr">
              <a:defRPr>
                <a:solidFill>
                  <a:schemeClr val="accent2"/>
                </a:solidFill>
              </a:defRPr>
            </a:pPr>
          </a:p>
        </p:txBody>
      </p:sp>
      <p:pic>
        <p:nvPicPr>
          <p:cNvPr id="459" name="Picture 12" descr="Picture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3231" y="705869"/>
            <a:ext cx="497539" cy="360287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" y="5857875"/>
            <a:ext cx="9144001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4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23.xml"/><Relationship Id="rId27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26.xml"/><Relationship Id="rId30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0.xml"/><Relationship Id="rId34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4.xml"/><Relationship Id="rId38" Type="http://schemas.openxmlformats.org/officeDocument/2006/relationships/slideLayout" Target="../slideLayouts/slideLayout3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/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4" name="Body Level One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/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>
              <a:defRPr b="1" sz="1100"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  <p:sldLayoutId id="2147483672" r:id="rId27"/>
    <p:sldLayoutId id="2147483673" r:id="rId28"/>
    <p:sldLayoutId id="2147483674" r:id="rId29"/>
    <p:sldLayoutId id="2147483675" r:id="rId30"/>
    <p:sldLayoutId id="2147483676" r:id="rId31"/>
    <p:sldLayoutId id="2147483677" r:id="rId32"/>
    <p:sldLayoutId id="2147483678" r:id="rId33"/>
    <p:sldLayoutId id="2147483679" r:id="rId34"/>
    <p:sldLayoutId id="2147483680" r:id="rId35"/>
    <p:sldLayoutId id="2147483681" r:id="rId36"/>
    <p:sldLayoutId id="2147483682" r:id="rId37"/>
    <p:sldLayoutId id="2147483683" r:id="rId38"/>
  </p:sldLayoutIdLst>
  <p:transition xmlns:p14="http://schemas.microsoft.com/office/powerpoint/2010/main" spd="med" advClick="1"/>
  <p:txStyles>
    <p:titleStyle>
      <a:lvl1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9pPr>
    </p:titleStyle>
    <p:bodyStyle>
      <a:lvl1pPr marL="0" marR="0" indent="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1pPr>
      <a:lvl2pPr marL="714212" marR="0" indent="-274699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2pPr>
      <a:lvl3pPr marL="1136134" marR="0" indent="-25710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3pPr>
      <a:lvl4pPr marL="1678152" marR="0" indent="-359604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4pPr>
      <a:lvl5pPr marL="196625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5pPr>
      <a:lvl6pPr marL="2405772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6pPr>
      <a:lvl7pPr marL="2845287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7pPr>
      <a:lvl8pPr marL="328480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8pPr>
      <a:lvl9pPr marL="3724320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n-lt"/>
          <a:ea typeface="+mn-ea"/>
          <a:cs typeface="+mn-cs"/>
          <a:sym typeface="Arial"/>
        </a:defRPr>
      </a:lvl9pPr>
    </p:bodyStyle>
    <p:otherStyle>
      <a:lvl1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9222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8444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47667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968897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46112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95334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44556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937792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Title 1"/>
          <p:cNvSpPr txBox="1"/>
          <p:nvPr>
            <p:ph type="ctrTitle"/>
          </p:nvPr>
        </p:nvSpPr>
        <p:spPr>
          <a:xfrm>
            <a:off x="457200" y="1287430"/>
            <a:ext cx="6516355" cy="1635519"/>
          </a:xfrm>
          <a:prstGeom prst="rect">
            <a:avLst/>
          </a:prstGeom>
        </p:spPr>
        <p:txBody>
          <a:bodyPr/>
          <a:lstStyle/>
          <a:p>
            <a:pPr/>
            <a:r>
              <a:t>CST8234 – C Programming</a:t>
            </a:r>
          </a:p>
        </p:txBody>
      </p:sp>
      <p:sp>
        <p:nvSpPr>
          <p:cNvPr id="478" name="Subtitle 2"/>
          <p:cNvSpPr txBox="1"/>
          <p:nvPr>
            <p:ph type="subTitle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/>
          <a:lstStyle/>
          <a:p>
            <a:pPr/>
            <a:r>
              <a:t>Week 1c – Important Tools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In todays world, developers learn to use Integrated Development Environments (IDEs). Yet, these IDEs are just applications that uses a number of tools under the hood in order to write, build, and debug programs.…"/>
          <p:cNvSpPr txBox="1"/>
          <p:nvPr>
            <p:ph type="body" idx="1"/>
          </p:nvPr>
        </p:nvSpPr>
        <p:spPr>
          <a:xfrm>
            <a:off x="468775" y="1803400"/>
            <a:ext cx="8206451" cy="3960792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In todays world, developers learn to use Integrated Development Environments (IDEs). Yet, these IDEs are just applications that uses a number of tools under the hood in order to write, build, and debug programs. </a:t>
            </a:r>
          </a:p>
          <a:p>
            <a:pPr marL="228600" indent="-228600">
              <a:buSzPct val="100000"/>
              <a:buChar char="•"/>
            </a:pPr>
            <a:r>
              <a:t>In this class, we will use Eclipse for C/C++ developers IDE for all the practical part of the class (more about this during the lab)</a:t>
            </a:r>
          </a:p>
          <a:p>
            <a:pPr marL="228600" indent="-228600">
              <a:buSzPct val="100000"/>
              <a:buChar char="•"/>
            </a:pPr>
            <a:r>
              <a:t>Yet, we will first look at using more basic tools which is used by the IDEs to build programs.</a:t>
            </a:r>
          </a:p>
        </p:txBody>
      </p:sp>
      <p:sp>
        <p:nvSpPr>
          <p:cNvPr id="481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82" name="Tools used for C development"/>
          <p:cNvSpPr txBox="1"/>
          <p:nvPr>
            <p:ph type="title"/>
          </p:nvPr>
        </p:nvSpPr>
        <p:spPr>
          <a:xfrm>
            <a:off x="481522" y="488622"/>
            <a:ext cx="8180956" cy="1001982"/>
          </a:xfrm>
          <a:prstGeom prst="rect">
            <a:avLst/>
          </a:prstGeom>
        </p:spPr>
        <p:txBody>
          <a:bodyPr/>
          <a:lstStyle/>
          <a:p>
            <a:pPr/>
            <a:r>
              <a:t>Tools used for C development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Text Placeholder 1"/>
          <p:cNvSpPr txBox="1"/>
          <p:nvPr>
            <p:ph type="body" idx="1"/>
          </p:nvPr>
        </p:nvSpPr>
        <p:spPr>
          <a:xfrm>
            <a:off x="468775" y="1190450"/>
            <a:ext cx="6788551" cy="3960793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The environment in which you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Edit your files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Compile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Debug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Examples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bash (Linux/Unix)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cygwin terminal (bash-like)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cmd (Windows)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Hint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Learn the ‘man’ command (built-in documentation)</a:t>
            </a:r>
          </a:p>
        </p:txBody>
      </p:sp>
      <p:sp>
        <p:nvSpPr>
          <p:cNvPr id="485" name="Slide Number Placeholder 3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86" name="Title 4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Tools You’ll Need – Shell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Text Placeholder 1"/>
          <p:cNvSpPr txBox="1"/>
          <p:nvPr>
            <p:ph type="body" idx="1"/>
          </p:nvPr>
        </p:nvSpPr>
        <p:spPr>
          <a:xfrm>
            <a:off x="468775" y="1190450"/>
            <a:ext cx="7780922" cy="3960793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How you’ll edit your source files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Only use ones that support syntax-highlighting (pretty colours), parenthesis matching, line numbers, etc.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It’s a personal choice, but concentrate on productivity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Examples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Vim (vi)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gedit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Notepad++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Pico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Emacs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>
                <a:solidFill>
                  <a:srgbClr val="0070C0"/>
                </a:solidFill>
              </a:defRPr>
            </a:pPr>
            <a:r>
              <a:t>LEARN. YOUR. EDITOR! </a:t>
            </a:r>
            <a:r>
              <a:rPr>
                <a:solidFill>
                  <a:schemeClr val="accent5"/>
                </a:solidFill>
              </a:rPr>
              <a:t>(maximize your effectiveness)</a:t>
            </a:r>
          </a:p>
        </p:txBody>
      </p:sp>
      <p:sp>
        <p:nvSpPr>
          <p:cNvPr id="489" name="Slide Number Placeholder 3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90" name="Title 4"/>
          <p:cNvSpPr txBox="1"/>
          <p:nvPr>
            <p:ph type="title"/>
          </p:nvPr>
        </p:nvSpPr>
        <p:spPr>
          <a:xfrm>
            <a:off x="481522" y="488622"/>
            <a:ext cx="5398418" cy="616698"/>
          </a:xfrm>
          <a:prstGeom prst="rect">
            <a:avLst/>
          </a:prstGeom>
        </p:spPr>
        <p:txBody>
          <a:bodyPr/>
          <a:lstStyle/>
          <a:p>
            <a:pPr/>
            <a:r>
              <a:t>Tools You’ll Need – Editor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ext Placeholder 1"/>
          <p:cNvSpPr txBox="1"/>
          <p:nvPr>
            <p:ph type="body" idx="1"/>
          </p:nvPr>
        </p:nvSpPr>
        <p:spPr>
          <a:xfrm>
            <a:off x="468775" y="1190450"/>
            <a:ext cx="7780922" cy="3960793"/>
          </a:xfrm>
          <a:prstGeom prst="rect">
            <a:avLst/>
          </a:prstGeom>
        </p:spPr>
        <p:txBody>
          <a:bodyPr/>
          <a:lstStyle/>
          <a:p>
            <a:pPr marL="271462" indent="-271462" defTabSz="41754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10"/>
            </a:pPr>
            <a:r>
              <a:t>How you’ll figure out why your program isn’t working</a:t>
            </a:r>
          </a:p>
          <a:p>
            <a:pPr lvl="1" marL="949964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10"/>
            </a:pPr>
            <a:r>
              <a:t>Most valuable tool</a:t>
            </a:r>
          </a:p>
          <a:p>
            <a:pPr lvl="2" marL="1350789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10"/>
            </a:pPr>
            <a:r>
              <a:t>… but least used tool</a:t>
            </a:r>
          </a:p>
          <a:p>
            <a:pPr lvl="1" marL="949964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10"/>
            </a:pPr>
            <a:r>
              <a:t>Lets you</a:t>
            </a:r>
          </a:p>
          <a:p>
            <a:pPr lvl="2" marL="1350789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10"/>
            </a:pPr>
            <a:r>
              <a:t>observe execution (run or single step)</a:t>
            </a:r>
          </a:p>
          <a:p>
            <a:pPr lvl="2" marL="1350789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10"/>
            </a:pPr>
            <a:r>
              <a:t>pause (break points and watch points) </a:t>
            </a:r>
          </a:p>
          <a:p>
            <a:pPr lvl="2" marL="1350789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10"/>
            </a:pPr>
            <a:r>
              <a:t>see values of variables</a:t>
            </a:r>
          </a:p>
          <a:p>
            <a:pPr lvl="2" marL="1350789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10"/>
            </a:pPr>
            <a:r>
              <a:t>see context (call stack, source code)</a:t>
            </a:r>
          </a:p>
          <a:p>
            <a:pPr marL="271462" indent="-271462" defTabSz="41754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10"/>
            </a:pPr>
            <a:r>
              <a:t>Examples</a:t>
            </a:r>
          </a:p>
          <a:p>
            <a:pPr lvl="1" marL="949964" indent="-271462" defTabSz="417540">
              <a:spcBef>
                <a:spcPts val="300"/>
              </a:spcBef>
              <a:buClr>
                <a:schemeClr val="accent2"/>
              </a:buClr>
              <a:buFont typeface="Arial"/>
              <a:defRPr sz="1520"/>
            </a:pPr>
            <a:r>
              <a:t>gdb</a:t>
            </a:r>
          </a:p>
          <a:p>
            <a:pPr marL="271462" indent="-271462" defTabSz="417540">
              <a:spcBef>
                <a:spcPts val="800"/>
              </a:spcBef>
              <a:buClr>
                <a:schemeClr val="accent2"/>
              </a:buClr>
              <a:buSzPct val="100000"/>
              <a:buFont typeface="Arial"/>
              <a:buChar char="•"/>
              <a:defRPr sz="1710"/>
            </a:pPr>
            <a:r>
              <a:t>Hint</a:t>
            </a:r>
          </a:p>
          <a:p>
            <a:pPr lvl="1" marL="949964" indent="-271462" defTabSz="417540">
              <a:spcBef>
                <a:spcPts val="400"/>
              </a:spcBef>
              <a:buClr>
                <a:schemeClr val="accent2"/>
              </a:buClr>
              <a:buFont typeface="Arial"/>
              <a:defRPr sz="1710">
                <a:solidFill>
                  <a:srgbClr val="0070C0"/>
                </a:solidFill>
              </a:defRPr>
            </a:pPr>
            <a:r>
              <a:t>LEARN. THE. DEBUGGER! </a:t>
            </a:r>
            <a:r>
              <a:rPr>
                <a:solidFill>
                  <a:schemeClr val="accent5"/>
                </a:solidFill>
              </a:rPr>
              <a:t>(maximize your effectiveness)</a:t>
            </a:r>
          </a:p>
        </p:txBody>
      </p:sp>
      <p:sp>
        <p:nvSpPr>
          <p:cNvPr id="493" name="Slide Number Placeholder 3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94" name="Title 4"/>
          <p:cNvSpPr txBox="1"/>
          <p:nvPr>
            <p:ph type="title"/>
          </p:nvPr>
        </p:nvSpPr>
        <p:spPr>
          <a:xfrm>
            <a:off x="481522" y="488622"/>
            <a:ext cx="5398418" cy="616698"/>
          </a:xfrm>
          <a:prstGeom prst="rect">
            <a:avLst/>
          </a:prstGeom>
        </p:spPr>
        <p:txBody>
          <a:bodyPr/>
          <a:lstStyle/>
          <a:p>
            <a:pPr/>
            <a:r>
              <a:t>Tools You’ll Need – Debugger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C has a number of compilers and toolchains that are used currently in the market…"/>
          <p:cNvSpPr txBox="1"/>
          <p:nvPr>
            <p:ph type="body" idx="1"/>
          </p:nvPr>
        </p:nvSpPr>
        <p:spPr>
          <a:xfrm>
            <a:off x="468775" y="1536303"/>
            <a:ext cx="8206451" cy="4227889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C has a number of compilers and toolchains that are used currently in the market</a:t>
            </a:r>
          </a:p>
          <a:p>
            <a:pPr lvl="1" marL="668113" indent="-228600">
              <a:buSzPct val="100000"/>
            </a:pPr>
            <a:r>
              <a:t>GNU Compiler Collection (GCC)</a:t>
            </a:r>
          </a:p>
          <a:p>
            <a:pPr lvl="1" marL="668113" indent="-228600">
              <a:buSzPct val="100000"/>
            </a:pPr>
            <a:r>
              <a:t>Portable C Compiler (PCC).</a:t>
            </a:r>
          </a:p>
          <a:p>
            <a:pPr lvl="1" marL="668113" indent="-228600">
              <a:buSzPct val="100000"/>
            </a:pPr>
            <a:r>
              <a:t>MinGW</a:t>
            </a:r>
          </a:p>
          <a:p>
            <a:pPr lvl="1" marL="668113" indent="-228600">
              <a:buSzPct val="100000"/>
            </a:pPr>
            <a:r>
              <a:t>And many others</a:t>
            </a:r>
          </a:p>
          <a:p>
            <a:pPr marL="228600" indent="-228600">
              <a:buSzPct val="100000"/>
              <a:buChar char="•"/>
            </a:pPr>
            <a:r>
              <a:t>They all achieve the same goal, compiling C source code to programs. Yet, they defer in how they work internally. </a:t>
            </a:r>
          </a:p>
          <a:p>
            <a:pPr marL="228600" indent="-228600">
              <a:buSzPct val="100000"/>
              <a:buChar char="•"/>
            </a:pPr>
            <a:r>
              <a:t>You will need to use one in order to build your code.</a:t>
            </a:r>
          </a:p>
          <a:p>
            <a:pPr lvl="1" marL="668113" indent="-228600">
              <a:buSzPct val="100000"/>
            </a:pPr>
            <a:r>
              <a:t>We will look at GCC and GDB next.</a:t>
            </a:r>
          </a:p>
        </p:txBody>
      </p:sp>
      <p:sp>
        <p:nvSpPr>
          <p:cNvPr id="497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98" name="Compliers"/>
          <p:cNvSpPr txBox="1"/>
          <p:nvPr>
            <p:ph type="title"/>
          </p:nvPr>
        </p:nvSpPr>
        <p:spPr>
          <a:xfrm>
            <a:off x="481522" y="488622"/>
            <a:ext cx="8180956" cy="1001982"/>
          </a:xfrm>
          <a:prstGeom prst="rect">
            <a:avLst/>
          </a:prstGeom>
        </p:spPr>
        <p:txBody>
          <a:bodyPr/>
          <a:lstStyle/>
          <a:p>
            <a:pPr/>
            <a:r>
              <a:t>Compliers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Compiling C source code using GCC</a:t>
            </a:r>
          </a:p>
        </p:txBody>
      </p:sp>
      <p:sp>
        <p:nvSpPr>
          <p:cNvPr id="501" name="Text Placeholder 10"/>
          <p:cNvSpPr txBox="1"/>
          <p:nvPr>
            <p:ph type="body" idx="1"/>
          </p:nvPr>
        </p:nvSpPr>
        <p:spPr>
          <a:xfrm>
            <a:off x="468774" y="1688998"/>
            <a:ext cx="8293390" cy="4175677"/>
          </a:xfrm>
          <a:prstGeom prst="rect">
            <a:avLst/>
          </a:prstGeom>
        </p:spPr>
        <p:txBody>
          <a:bodyPr/>
          <a:lstStyle/>
          <a:p>
            <a:pPr marL="251459" indent="-251459" defTabSz="386774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584"/>
            </a:pPr>
            <a:r>
              <a:t>The basic way</a:t>
            </a:r>
          </a:p>
          <a:p>
            <a:pPr lvl="1" marL="87996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b="1" sz="1408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gcc program.c</a:t>
            </a:r>
          </a:p>
          <a:p>
            <a:pPr lvl="1" marL="87996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sz="1584"/>
            </a:pPr>
            <a:r>
              <a:t>This generates an “a.out” (or “a.exe”) executable</a:t>
            </a:r>
          </a:p>
          <a:p>
            <a:pPr lvl="1" marL="87996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sz="1584"/>
            </a:pPr>
            <a:r>
              <a:t>Problem: every single program has the same name</a:t>
            </a:r>
          </a:p>
          <a:p>
            <a:pPr marL="251459" indent="-251459" defTabSz="386774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584"/>
            </a:pPr>
            <a:r>
              <a:t>A better way</a:t>
            </a:r>
          </a:p>
          <a:p>
            <a:pPr lvl="1" marL="87996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b="1" sz="1408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gcc </a:t>
            </a:r>
            <a:r>
              <a:rPr>
                <a:solidFill>
                  <a:srgbClr val="0070C0"/>
                </a:solidFill>
              </a:rPr>
              <a:t>­-o myprogram</a:t>
            </a:r>
            <a:r>
              <a:t> myprogram.c</a:t>
            </a:r>
          </a:p>
          <a:p>
            <a:pPr lvl="1" marL="87996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sz="1584"/>
            </a:pPr>
            <a:r>
              <a:t>The executable is called “myprogram” (or “myprogram.exe”)</a:t>
            </a:r>
          </a:p>
          <a:p>
            <a:pPr marL="251459" indent="-251459" defTabSz="386774">
              <a:spcBef>
                <a:spcPts val="700"/>
              </a:spcBef>
              <a:buClr>
                <a:schemeClr val="accent2"/>
              </a:buClr>
              <a:buSzPct val="100000"/>
              <a:buFont typeface="Arial"/>
              <a:buChar char="•"/>
              <a:defRPr sz="1584"/>
            </a:pPr>
            <a:r>
              <a:t>The professional way</a:t>
            </a:r>
            <a:endParaRPr i="1">
              <a:solidFill>
                <a:srgbClr val="0070C0"/>
              </a:solidFill>
            </a:endParaRPr>
          </a:p>
          <a:p>
            <a:pPr lvl="1" marL="87996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b="1" sz="1408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gcc </a:t>
            </a:r>
            <a:r>
              <a:rPr>
                <a:solidFill>
                  <a:srgbClr val="0070C0"/>
                </a:solidFill>
              </a:rPr>
              <a:t>-g</a:t>
            </a:r>
            <a:r>
              <a:t> -­o myprogram myprogram.c </a:t>
            </a:r>
            <a:r>
              <a:rPr>
                <a:solidFill>
                  <a:srgbClr val="0070C0"/>
                </a:solidFill>
              </a:rPr>
              <a:t>-ansi -pedantic -­Wall -w</a:t>
            </a:r>
            <a:endParaRPr>
              <a:solidFill>
                <a:srgbClr val="0070C0"/>
              </a:solidFill>
            </a:endParaRPr>
          </a:p>
          <a:p>
            <a:pPr lvl="1" marL="87996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sz="1584"/>
            </a:pPr>
            <a:r>
              <a:t>This tells the compiler to</a:t>
            </a:r>
          </a:p>
          <a:p>
            <a:pPr lvl="2" marL="125125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sz="1584"/>
            </a:pPr>
            <a:r>
              <a:t>include debugging information</a:t>
            </a:r>
          </a:p>
          <a:p>
            <a:pPr lvl="2" marL="125125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sz="1584"/>
            </a:pPr>
            <a:r>
              <a:t>be strict with warnings</a:t>
            </a:r>
          </a:p>
          <a:p>
            <a:pPr lvl="2" marL="125125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sz="1584"/>
            </a:pPr>
            <a:r>
              <a:t>adhere to ANSI C.</a:t>
            </a:r>
          </a:p>
          <a:p>
            <a:pPr lvl="2" marL="1251257" indent="-251459" defTabSz="386774">
              <a:spcBef>
                <a:spcPts val="300"/>
              </a:spcBef>
              <a:buClr>
                <a:schemeClr val="accent2"/>
              </a:buClr>
              <a:buFont typeface="Arial"/>
              <a:defRPr sz="1584"/>
            </a:pPr>
            <a:r>
              <a:t>Silince backend warnings.</a:t>
            </a:r>
          </a:p>
        </p:txBody>
      </p:sp>
      <p:sp>
        <p:nvSpPr>
          <p:cNvPr id="50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Text Placeholder 1"/>
          <p:cNvSpPr txBox="1"/>
          <p:nvPr>
            <p:ph type="body" idx="1"/>
          </p:nvPr>
        </p:nvSpPr>
        <p:spPr>
          <a:xfrm>
            <a:off x="468774" y="1190450"/>
            <a:ext cx="8092421" cy="4593974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Common debugger for many languages (including C)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have to compile for it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gcc </a:t>
            </a:r>
            <a:r>
              <a:rPr>
                <a:solidFill>
                  <a:srgbClr val="0070C0"/>
                </a:solidFill>
              </a:rPr>
              <a:t>-g</a:t>
            </a:r>
            <a:r>
              <a:t> -­o hello hello.c -­ansi -­pedantic -­Wall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Otherwise, you won’t have references back to source code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To load a program in gdb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 gdb hello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       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you can type commands here</a:t>
            </a:r>
            <a:endParaRPr i="1">
              <a:solidFill>
                <a:srgbClr val="0070C0"/>
              </a:solidFill>
              <a:latin typeface="+mn-lt"/>
              <a:ea typeface="+mn-ea"/>
              <a:cs typeface="+mn-cs"/>
              <a:sym typeface="Arial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Once it’s running, you’ll have interactive shell prompt where you type commands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Hint: try typing “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help</a:t>
            </a:r>
            <a:r>
              <a:t>” at the shell prompt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Hint: gdb supports short cuts for common commands (e.g., list = l, run = r)</a:t>
            </a:r>
          </a:p>
        </p:txBody>
      </p:sp>
      <p:sp>
        <p:nvSpPr>
          <p:cNvPr id="505" name="Slide Number Placeholder 3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06" name="Title 4"/>
          <p:cNvSpPr txBox="1"/>
          <p:nvPr>
            <p:ph type="title"/>
          </p:nvPr>
        </p:nvSpPr>
        <p:spPr>
          <a:xfrm>
            <a:off x="481522" y="488622"/>
            <a:ext cx="8066925" cy="616698"/>
          </a:xfrm>
          <a:prstGeom prst="rect">
            <a:avLst/>
          </a:prstGeom>
        </p:spPr>
        <p:txBody>
          <a:bodyPr/>
          <a:lstStyle/>
          <a:p>
            <a:pPr/>
            <a:r>
              <a:t>Debugging using GDB - Basics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Text Placeholder 1"/>
          <p:cNvSpPr txBox="1"/>
          <p:nvPr>
            <p:ph type="body" idx="1"/>
          </p:nvPr>
        </p:nvSpPr>
        <p:spPr>
          <a:xfrm>
            <a:off x="468773" y="1190451"/>
            <a:ext cx="8403923" cy="4305997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To run your program in the debugger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 run</a:t>
            </a:r>
            <a:br/>
            <a:r>
              <a:t>Starting program: /18F_CST8234/hello</a:t>
            </a:r>
            <a:br/>
            <a:r>
              <a:t>Hello &amp; Welcome to CST8234!    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our printf output</a:t>
            </a:r>
            <a:b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[Inferior 1 (process 11275) exited normally]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normal is good!</a:t>
            </a:r>
            <a:endParaRPr i="1">
              <a:solidFill>
                <a:srgbClr val="0070C0"/>
              </a:solidFill>
              <a:latin typeface="+mn-lt"/>
              <a:ea typeface="+mn-ea"/>
              <a:cs typeface="+mn-cs"/>
              <a:sym typeface="Arial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If there is an error, gdb will identify what happened and where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 r</a:t>
            </a:r>
            <a:br/>
            <a:r>
              <a:t>Starting program: CST8234/Labs/00_Lab/divide divide</a:t>
            </a:r>
            <a:br/>
            <a:r>
              <a:t>10 / 5 = 2      	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our printf output</a:t>
            </a:r>
            <a:b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Program received signal SIGFPE, Arithmetic exception.</a:t>
            </a:r>
            <a:br/>
            <a:r>
              <a:t>0x00000000004005bb in divide (a=10, b=0)</a:t>
            </a:r>
            <a:br/>
            <a:r>
              <a:t>at division.c:47	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the official description of the error</a:t>
            </a:r>
            <a:b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47 return a / b;    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the source code line it happened on</a:t>
            </a:r>
          </a:p>
        </p:txBody>
      </p:sp>
      <p:sp>
        <p:nvSpPr>
          <p:cNvPr id="509" name="Slide Number Placeholder 3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10" name="Title 4"/>
          <p:cNvSpPr txBox="1"/>
          <p:nvPr>
            <p:ph type="title"/>
          </p:nvPr>
        </p:nvSpPr>
        <p:spPr>
          <a:xfrm>
            <a:off x="481522" y="488622"/>
            <a:ext cx="5398418" cy="616698"/>
          </a:xfrm>
          <a:prstGeom prst="rect">
            <a:avLst/>
          </a:prstGeom>
        </p:spPr>
        <p:txBody>
          <a:bodyPr/>
          <a:lstStyle/>
          <a:p>
            <a:pPr/>
            <a:r>
              <a:t>gdb – Basics (running code)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Text Placeholder 1"/>
          <p:cNvSpPr txBox="1"/>
          <p:nvPr>
            <p:ph type="body" idx="1"/>
          </p:nvPr>
        </p:nvSpPr>
        <p:spPr>
          <a:xfrm>
            <a:off x="468773" y="1190451"/>
            <a:ext cx="8403923" cy="4305997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To see the context (surrounding lines) of the error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 list</a:t>
            </a:r>
            <a:br/>
            <a:r>
              <a:t>45 int divide( int a, int b ) {</a:t>
            </a:r>
            <a:br/>
            <a:r>
              <a:t>46</a:t>
            </a:r>
            <a:br/>
            <a:r>
              <a:t>47 return a / b;</a:t>
            </a:r>
            <a:br/>
            <a:r>
              <a:t>48 }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To see where were called from (call stack)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 up</a:t>
            </a:r>
            <a:br/>
            <a:r>
              <a:t>#1 0x0000000000400579 in main () at division.c:34</a:t>
            </a:r>
            <a:br/>
            <a:r>
              <a:t>34 divide( x, y );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To see variable values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 print x</a:t>
            </a:r>
            <a:br/>
            <a:r>
              <a:t>$1 = 10</a:t>
            </a:r>
            <a:br/>
            <a:r>
              <a:t>(gdb) print y</a:t>
            </a:r>
            <a:br/>
            <a:r>
              <a:t>$2 = 20</a:t>
            </a:r>
          </a:p>
        </p:txBody>
      </p:sp>
      <p:sp>
        <p:nvSpPr>
          <p:cNvPr id="513" name="Slide Number Placeholder 3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14" name="Title 4"/>
          <p:cNvSpPr txBox="1"/>
          <p:nvPr>
            <p:ph type="title"/>
          </p:nvPr>
        </p:nvSpPr>
        <p:spPr>
          <a:xfrm>
            <a:off x="481521" y="488622"/>
            <a:ext cx="7104985" cy="616698"/>
          </a:xfrm>
          <a:prstGeom prst="rect">
            <a:avLst/>
          </a:prstGeom>
        </p:spPr>
        <p:txBody>
          <a:bodyPr/>
          <a:lstStyle/>
          <a:p>
            <a:pPr/>
            <a:r>
              <a:t>gdb – Basics (context and values)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Text Placeholder 1"/>
          <p:cNvSpPr txBox="1"/>
          <p:nvPr>
            <p:ph type="body" idx="1"/>
          </p:nvPr>
        </p:nvSpPr>
        <p:spPr>
          <a:xfrm>
            <a:off x="468773" y="1190451"/>
            <a:ext cx="8675228" cy="4305997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Breakpoints let you pause the execution and a particular place, allowing you to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single-step through a chunk of problematic code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confirm value of variables at that point (e.g., function’s parameters)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 break numbers.c:5   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specify file and line number</a:t>
            </a:r>
            <a:b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Breakpoint 1 at 0x40052c: file numbers.c, line 5.</a:t>
            </a:r>
            <a:br/>
            <a:r>
              <a:t>(gdb) run</a:t>
            </a:r>
            <a:br/>
            <a:r>
              <a:t>Starting program: </a:t>
            </a:r>
            <a:br/>
            <a:r>
              <a:t>18F_CST8234/myprogram </a:t>
            </a:r>
            <a:br/>
            <a:r>
              <a:t>Breakpoint 1, main () at numbers.c:34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can have multiple breakpoints</a:t>
            </a:r>
            <a:br>
              <a:rPr b="0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warning: Source file is more recent than executable.</a:t>
            </a:r>
            <a:br/>
            <a:r>
              <a:t>34 for ( i = MIN; i &lt;= MAX; i ++ ) {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Can single-step to next line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 next</a:t>
            </a:r>
            <a:br/>
            <a:r>
              <a:t>35 if ( i%3 == 0 ) printf( "%d ­­I'm multiple of 3\n", I );</a:t>
            </a:r>
          </a:p>
        </p:txBody>
      </p:sp>
      <p:sp>
        <p:nvSpPr>
          <p:cNvPr id="517" name="Slide Number Placeholder 3"/>
          <p:cNvSpPr txBox="1"/>
          <p:nvPr>
            <p:ph type="sldNum" sz="quarter" idx="2"/>
          </p:nvPr>
        </p:nvSpPr>
        <p:spPr>
          <a:xfrm>
            <a:off x="127414" y="6532998"/>
            <a:ext cx="160382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18" name="Title 4"/>
          <p:cNvSpPr txBox="1"/>
          <p:nvPr>
            <p:ph type="title"/>
          </p:nvPr>
        </p:nvSpPr>
        <p:spPr>
          <a:xfrm>
            <a:off x="481522" y="488622"/>
            <a:ext cx="5398418" cy="616698"/>
          </a:xfrm>
          <a:prstGeom prst="rect">
            <a:avLst/>
          </a:prstGeom>
        </p:spPr>
        <p:txBody>
          <a:bodyPr/>
          <a:lstStyle/>
          <a:p>
            <a:pPr/>
            <a:r>
              <a:t>gdb – Basics (breakpoints)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Text Placeholder 1"/>
          <p:cNvSpPr txBox="1"/>
          <p:nvPr>
            <p:ph type="body" idx="1"/>
          </p:nvPr>
        </p:nvSpPr>
        <p:spPr>
          <a:xfrm>
            <a:off x="468773" y="1190451"/>
            <a:ext cx="8675228" cy="4305997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can set </a:t>
            </a:r>
            <a:r>
              <a:rPr>
                <a:solidFill>
                  <a:srgbClr val="0070C0"/>
                </a:solidFill>
              </a:rPr>
              <a:t>breakpoints</a:t>
            </a:r>
            <a:r>
              <a:t> to stop when execution reaches a certain spot in code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By file:linenumber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 break numbers.c:5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By function name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 break myfunc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can set </a:t>
            </a:r>
            <a:r>
              <a:rPr>
                <a:solidFill>
                  <a:srgbClr val="0070C0"/>
                </a:solidFill>
              </a:rPr>
              <a:t>watchpoints </a:t>
            </a:r>
            <a:r>
              <a:t>to stop when variable’s value is set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(gdb) watch id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Now, whenever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id</a:t>
            </a:r>
            <a:r>
              <a:t>’s value is modified, the program will interrupt and print out the old and new values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gdb determines which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id</a:t>
            </a:r>
            <a:r>
              <a:rPr>
                <a:solidFill>
                  <a:schemeClr val="accent1"/>
                </a:solidFill>
              </a:rPr>
              <a:t> </a:t>
            </a:r>
            <a:r>
              <a:t>to watch relative to where you are in the program</a:t>
            </a:r>
          </a:p>
          <a:p>
            <a:pPr lvl="2" marL="1421884" indent="-285750">
              <a:spcBef>
                <a:spcPts val="300"/>
              </a:spcBef>
              <a:buClr>
                <a:schemeClr val="accent2"/>
              </a:buClr>
              <a:buFont typeface="Arial"/>
              <a:defRPr sz="1600"/>
            </a:pPr>
            <a:r>
              <a:t>depends on the scope!</a:t>
            </a:r>
          </a:p>
        </p:txBody>
      </p:sp>
      <p:sp>
        <p:nvSpPr>
          <p:cNvPr id="521" name="Slide Number Placeholder 3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22" name="Title 4"/>
          <p:cNvSpPr txBox="1"/>
          <p:nvPr>
            <p:ph type="title"/>
          </p:nvPr>
        </p:nvSpPr>
        <p:spPr>
          <a:xfrm>
            <a:off x="481521" y="488622"/>
            <a:ext cx="8230401" cy="616698"/>
          </a:xfrm>
          <a:prstGeom prst="rect">
            <a:avLst/>
          </a:prstGeom>
        </p:spPr>
        <p:txBody>
          <a:bodyPr/>
          <a:lstStyle/>
          <a:p>
            <a:pPr/>
            <a:r>
              <a:t>gdb – Basics (other ways to pause execution)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