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9222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8444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47667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968897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46112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95334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44556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937792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 b="def" i="def"/>
      <a:tcStyle>
        <a:tcBdr/>
        <a:fill>
          <a:solidFill>
            <a:srgbClr val="F0F5F3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 b="def" i="def"/>
      <a:tcStyle>
        <a:tcBdr/>
        <a:fill>
          <a:solidFill>
            <a:srgbClr val="F2F2F2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5" name="Shape 47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n-lt"/>
        <a:ea typeface="+mn-ea"/>
        <a:cs typeface="+mn-cs"/>
        <a:sym typeface="Calibri"/>
      </a:defRPr>
    </a:lvl1pPr>
    <a:lvl2pPr indent="228600" defTabSz="492223" latinLnBrk="0">
      <a:defRPr sz="1300">
        <a:latin typeface="+mn-lt"/>
        <a:ea typeface="+mn-ea"/>
        <a:cs typeface="+mn-cs"/>
        <a:sym typeface="Calibri"/>
      </a:defRPr>
    </a:lvl2pPr>
    <a:lvl3pPr indent="457200" defTabSz="492223" latinLnBrk="0">
      <a:defRPr sz="1300">
        <a:latin typeface="+mn-lt"/>
        <a:ea typeface="+mn-ea"/>
        <a:cs typeface="+mn-cs"/>
        <a:sym typeface="Calibri"/>
      </a:defRPr>
    </a:lvl3pPr>
    <a:lvl4pPr indent="685800" defTabSz="492223" latinLnBrk="0">
      <a:defRPr sz="1300">
        <a:latin typeface="+mn-lt"/>
        <a:ea typeface="+mn-ea"/>
        <a:cs typeface="+mn-cs"/>
        <a:sym typeface="Calibri"/>
      </a:defRPr>
    </a:lvl4pPr>
    <a:lvl5pPr indent="914400" defTabSz="492223" latinLnBrk="0">
      <a:defRPr sz="1300">
        <a:latin typeface="+mn-lt"/>
        <a:ea typeface="+mn-ea"/>
        <a:cs typeface="+mn-cs"/>
        <a:sym typeface="Calibri"/>
      </a:defRPr>
    </a:lvl5pPr>
    <a:lvl6pPr indent="1143000" defTabSz="492223" latinLnBrk="0">
      <a:defRPr sz="1300">
        <a:latin typeface="+mn-lt"/>
        <a:ea typeface="+mn-ea"/>
        <a:cs typeface="+mn-cs"/>
        <a:sym typeface="Calibri"/>
      </a:defRPr>
    </a:lvl6pPr>
    <a:lvl7pPr indent="1371600" defTabSz="492223" latinLnBrk="0">
      <a:defRPr sz="1300">
        <a:latin typeface="+mn-lt"/>
        <a:ea typeface="+mn-ea"/>
        <a:cs typeface="+mn-cs"/>
        <a:sym typeface="Calibri"/>
      </a:defRPr>
    </a:lvl7pPr>
    <a:lvl8pPr indent="1600200" defTabSz="492223" latinLnBrk="0">
      <a:defRPr sz="1300">
        <a:latin typeface="+mn-lt"/>
        <a:ea typeface="+mn-ea"/>
        <a:cs typeface="+mn-cs"/>
        <a:sym typeface="Calibri"/>
      </a:defRPr>
    </a:lvl8pPr>
    <a:lvl9pPr indent="1828800" defTabSz="492223" latinLnBrk="0">
      <a:defRPr sz="13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6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Text"/>
          <p:cNvSpPr txBox="1"/>
          <p:nvPr>
            <p:ph type="title"/>
          </p:nvPr>
        </p:nvSpPr>
        <p:spPr>
          <a:xfrm>
            <a:off x="457201" y="1287430"/>
            <a:ext cx="5411971" cy="1635519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" name="Body Level One…"/>
          <p:cNvSpPr txBox="1"/>
          <p:nvPr>
            <p:ph type="body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Text Placeholder 4"/>
          <p:cNvSpPr/>
          <p:nvPr>
            <p:ph type="body" sz="quarter" idx="13"/>
          </p:nvPr>
        </p:nvSpPr>
        <p:spPr>
          <a:xfrm>
            <a:off x="457201" y="5731424"/>
            <a:ext cx="4019011" cy="64190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3281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0557" y="501539"/>
            <a:ext cx="2603501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Separato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/>
          <p:nvPr>
            <p:ph type="title"/>
          </p:nvPr>
        </p:nvSpPr>
        <p:spPr>
          <a:xfrm>
            <a:off x="474132" y="1544637"/>
            <a:ext cx="5393268" cy="136207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lnSpc>
                <a:spcPct val="100000"/>
              </a:lnSpc>
              <a:defRPr b="1" sz="27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" name="Body Level One…"/>
          <p:cNvSpPr txBox="1"/>
          <p:nvPr>
            <p:ph type="body" sz="quarter" idx="1"/>
          </p:nvPr>
        </p:nvSpPr>
        <p:spPr>
          <a:xfrm>
            <a:off x="474132" y="3062820"/>
            <a:ext cx="5393268" cy="15001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defRPr sz="19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/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5813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1372" y="486977"/>
            <a:ext cx="730801" cy="531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 Autho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4"/>
          <p:cNvSpPr/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6" name="Body Level One…"/>
          <p:cNvSpPr txBox="1"/>
          <p:nvPr>
            <p:ph type="body" sz="quarter" idx="1"/>
          </p:nvPr>
        </p:nvSpPr>
        <p:spPr>
          <a:xfrm>
            <a:off x="4666641" y="2336801"/>
            <a:ext cx="2628559" cy="2160889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8" name="Text Placeholder 6"/>
          <p:cNvSpPr/>
          <p:nvPr>
            <p:ph type="body" sz="quarter" idx="14"/>
          </p:nvPr>
        </p:nvSpPr>
        <p:spPr>
          <a:xfrm>
            <a:off x="4666200" y="1803799"/>
            <a:ext cx="2628644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39" name="Text Placeholder 12"/>
          <p:cNvSpPr/>
          <p:nvPr>
            <p:ph type="body" sz="quarter" idx="15"/>
          </p:nvPr>
        </p:nvSpPr>
        <p:spPr>
          <a:xfrm>
            <a:off x="4666200" y="4498183"/>
            <a:ext cx="2628644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Author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/>
          <p:nvPr>
            <p:ph type="pic" sz="quarter" idx="13"/>
          </p:nvPr>
        </p:nvSpPr>
        <p:spPr>
          <a:xfrm>
            <a:off x="466726" y="1803799"/>
            <a:ext cx="1218980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1866717" y="2336800"/>
            <a:ext cx="2618975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6"/>
          <p:cNvSpPr/>
          <p:nvPr>
            <p:ph type="body" sz="quarter" idx="14"/>
          </p:nvPr>
        </p:nvSpPr>
        <p:spPr>
          <a:xfrm>
            <a:off x="1866274" y="1803799"/>
            <a:ext cx="261941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0" name="Text Placeholder 12"/>
          <p:cNvSpPr/>
          <p:nvPr>
            <p:ph type="body" sz="quarter" idx="15"/>
          </p:nvPr>
        </p:nvSpPr>
        <p:spPr>
          <a:xfrm>
            <a:off x="1866274" y="4127499"/>
            <a:ext cx="2619418" cy="53290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51" name="Picture Placeholder 4"/>
          <p:cNvSpPr/>
          <p:nvPr>
            <p:ph type="pic" sz="quarter" idx="16"/>
          </p:nvPr>
        </p:nvSpPr>
        <p:spPr>
          <a:xfrm>
            <a:off x="4666703" y="1803799"/>
            <a:ext cx="1218981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2" name="Text Placeholder 10"/>
          <p:cNvSpPr/>
          <p:nvPr>
            <p:ph type="body" sz="quarter" idx="17"/>
          </p:nvPr>
        </p:nvSpPr>
        <p:spPr>
          <a:xfrm>
            <a:off x="6066694" y="2336800"/>
            <a:ext cx="2603970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53" name="Text Placeholder 6"/>
          <p:cNvSpPr/>
          <p:nvPr>
            <p:ph type="body" sz="quarter" idx="18"/>
          </p:nvPr>
        </p:nvSpPr>
        <p:spPr>
          <a:xfrm>
            <a:off x="6066251" y="1803799"/>
            <a:ext cx="260441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4" name="Text Placeholder 12"/>
          <p:cNvSpPr/>
          <p:nvPr>
            <p:ph type="body" sz="quarter" idx="19"/>
          </p:nvPr>
        </p:nvSpPr>
        <p:spPr>
          <a:xfrm>
            <a:off x="6066251" y="4127499"/>
            <a:ext cx="2604413" cy="53290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pic>
        <p:nvPicPr>
          <p:cNvPr id="5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dy Level One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  <p:pic>
        <p:nvPicPr>
          <p:cNvPr id="66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68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Body Level One…"/>
          <p:cNvSpPr txBox="1"/>
          <p:nvPr>
            <p:ph type="body" idx="1"/>
          </p:nvPr>
        </p:nvSpPr>
        <p:spPr>
          <a:xfrm>
            <a:off x="477519" y="477519"/>
            <a:ext cx="6786882" cy="526288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79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88" name="Picture 9" descr="Picture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90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Body Level One…"/>
          <p:cNvSpPr txBox="1"/>
          <p:nvPr>
            <p:ph type="body" sz="half" idx="1"/>
          </p:nvPr>
        </p:nvSpPr>
        <p:spPr>
          <a:xfrm>
            <a:off x="457204" y="1803400"/>
            <a:ext cx="4022200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" name="Text Placeholder 5"/>
          <p:cNvSpPr/>
          <p:nvPr>
            <p:ph type="body" sz="half" idx="13"/>
          </p:nvPr>
        </p:nvSpPr>
        <p:spPr>
          <a:xfrm>
            <a:off x="4666703" y="1803401"/>
            <a:ext cx="4013376" cy="394921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Body Level One…"/>
          <p:cNvSpPr txBox="1"/>
          <p:nvPr>
            <p:ph type="body" sz="half" idx="1"/>
          </p:nvPr>
        </p:nvSpPr>
        <p:spPr>
          <a:xfrm>
            <a:off x="457204" y="2336800"/>
            <a:ext cx="4022200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Text Placeholder 5"/>
          <p:cNvSpPr/>
          <p:nvPr>
            <p:ph type="body" sz="half" idx="13"/>
          </p:nvPr>
        </p:nvSpPr>
        <p:spPr>
          <a:xfrm>
            <a:off x="4666703" y="2336798"/>
            <a:ext cx="4013376" cy="341582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01" name="Text Placeholder 6"/>
          <p:cNvSpPr/>
          <p:nvPr>
            <p:ph type="body" sz="quarter" idx="14"/>
          </p:nvPr>
        </p:nvSpPr>
        <p:spPr>
          <a:xfrm>
            <a:off x="457203" y="1803799"/>
            <a:ext cx="4022201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02" name="Text Placeholder 6"/>
          <p:cNvSpPr/>
          <p:nvPr>
            <p:ph type="body" sz="quarter" idx="15"/>
          </p:nvPr>
        </p:nvSpPr>
        <p:spPr>
          <a:xfrm>
            <a:off x="4666703" y="1803799"/>
            <a:ext cx="401337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03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05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/>
          <p:nvPr>
            <p:ph type="body" sz="quarter" idx="1"/>
          </p:nvPr>
        </p:nvSpPr>
        <p:spPr>
          <a:xfrm>
            <a:off x="487679" y="1803400"/>
            <a:ext cx="2582904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4" name="Text Placeholder 5"/>
          <p:cNvSpPr/>
          <p:nvPr>
            <p:ph type="body" sz="quarter" idx="13"/>
          </p:nvPr>
        </p:nvSpPr>
        <p:spPr>
          <a:xfrm>
            <a:off x="3279416" y="1803400"/>
            <a:ext cx="2582905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15" name="Text Placeholder 5"/>
          <p:cNvSpPr/>
          <p:nvPr>
            <p:ph type="body" sz="quarter" idx="14"/>
          </p:nvPr>
        </p:nvSpPr>
        <p:spPr>
          <a:xfrm>
            <a:off x="6097113" y="1803399"/>
            <a:ext cx="2582966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pic>
        <p:nvPicPr>
          <p:cNvPr id="116" name="Picture 17" descr="Picture 1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18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/>
          <p:nvPr>
            <p:ph type="body" sz="quarter" idx="1"/>
          </p:nvPr>
        </p:nvSpPr>
        <p:spPr>
          <a:xfrm>
            <a:off x="487679" y="2336800"/>
            <a:ext cx="2582904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Text Placeholder 6"/>
          <p:cNvSpPr/>
          <p:nvPr>
            <p:ph type="body" sz="quarter" idx="13"/>
          </p:nvPr>
        </p:nvSpPr>
        <p:spPr>
          <a:xfrm>
            <a:off x="487679" y="1803798"/>
            <a:ext cx="2582904" cy="5492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28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30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2" name="Text Placeholder 5"/>
          <p:cNvSpPr/>
          <p:nvPr>
            <p:ph type="body" sz="quarter" idx="14"/>
          </p:nvPr>
        </p:nvSpPr>
        <p:spPr>
          <a:xfrm>
            <a:off x="3279416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3" name="Text Placeholder 6"/>
          <p:cNvSpPr/>
          <p:nvPr>
            <p:ph type="body" sz="quarter" idx="15"/>
          </p:nvPr>
        </p:nvSpPr>
        <p:spPr>
          <a:xfrm>
            <a:off x="3279416" y="1803798"/>
            <a:ext cx="2582905" cy="5492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34" name="Text Placeholder 5"/>
          <p:cNvSpPr/>
          <p:nvPr>
            <p:ph type="body" sz="quarter" idx="16"/>
          </p:nvPr>
        </p:nvSpPr>
        <p:spPr>
          <a:xfrm>
            <a:off x="6062448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5" name="Text Placeholder 6"/>
          <p:cNvSpPr/>
          <p:nvPr>
            <p:ph type="body" sz="quarter" idx="17"/>
          </p:nvPr>
        </p:nvSpPr>
        <p:spPr>
          <a:xfrm>
            <a:off x="6062448" y="1803798"/>
            <a:ext cx="2582905" cy="5492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Body Level One…"/>
          <p:cNvSpPr txBox="1"/>
          <p:nvPr>
            <p:ph type="body" sz="quarter" idx="1"/>
          </p:nvPr>
        </p:nvSpPr>
        <p:spPr>
          <a:xfrm>
            <a:off x="487679" y="1803402"/>
            <a:ext cx="2582904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Text Placeholder 5"/>
          <p:cNvSpPr/>
          <p:nvPr>
            <p:ph type="body" sz="quarter" idx="13"/>
          </p:nvPr>
        </p:nvSpPr>
        <p:spPr>
          <a:xfrm>
            <a:off x="3287581" y="1803402"/>
            <a:ext cx="2566690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4" name="Text Placeholder 5"/>
          <p:cNvSpPr/>
          <p:nvPr>
            <p:ph type="body" sz="quarter" idx="14"/>
          </p:nvPr>
        </p:nvSpPr>
        <p:spPr>
          <a:xfrm>
            <a:off x="6055252" y="1803402"/>
            <a:ext cx="2590102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5" name="Text Placeholder 5"/>
          <p:cNvSpPr/>
          <p:nvPr>
            <p:ph type="body" sz="quarter" idx="15"/>
          </p:nvPr>
        </p:nvSpPr>
        <p:spPr>
          <a:xfrm>
            <a:off x="487679" y="3848103"/>
            <a:ext cx="2582904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6" name="Text Placeholder 5"/>
          <p:cNvSpPr/>
          <p:nvPr>
            <p:ph type="body" sz="quarter" idx="16"/>
          </p:nvPr>
        </p:nvSpPr>
        <p:spPr>
          <a:xfrm>
            <a:off x="3287581" y="3848103"/>
            <a:ext cx="2566690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7" name="Text Placeholder 5"/>
          <p:cNvSpPr/>
          <p:nvPr>
            <p:ph type="body" sz="quarter" idx="17"/>
          </p:nvPr>
        </p:nvSpPr>
        <p:spPr>
          <a:xfrm>
            <a:off x="6062388" y="3848103"/>
            <a:ext cx="2582967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 w/ 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Body Level One…"/>
          <p:cNvSpPr txBox="1"/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9" name="Text Placeholder 5"/>
          <p:cNvSpPr/>
          <p:nvPr>
            <p:ph type="body" sz="quarter" idx="13"/>
          </p:nvPr>
        </p:nvSpPr>
        <p:spPr>
          <a:xfrm>
            <a:off x="3266649" y="2336800"/>
            <a:ext cx="2611996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0" name="Text Placeholder 5"/>
          <p:cNvSpPr/>
          <p:nvPr>
            <p:ph type="body" sz="quarter" idx="14"/>
          </p:nvPr>
        </p:nvSpPr>
        <p:spPr>
          <a:xfrm>
            <a:off x="6066635" y="2336800"/>
            <a:ext cx="2628559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1" name="Text Placeholder 5"/>
          <p:cNvSpPr/>
          <p:nvPr>
            <p:ph type="body" sz="quarter" idx="15"/>
          </p:nvPr>
        </p:nvSpPr>
        <p:spPr>
          <a:xfrm>
            <a:off x="457202" y="4393805"/>
            <a:ext cx="2628496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2" name="Text Placeholder 5"/>
          <p:cNvSpPr/>
          <p:nvPr>
            <p:ph type="body" sz="quarter" idx="16"/>
          </p:nvPr>
        </p:nvSpPr>
        <p:spPr>
          <a:xfrm>
            <a:off x="3266649" y="4393805"/>
            <a:ext cx="2611996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3" name="Text Placeholder 5"/>
          <p:cNvSpPr/>
          <p:nvPr>
            <p:ph type="body" sz="quarter" idx="17"/>
          </p:nvPr>
        </p:nvSpPr>
        <p:spPr>
          <a:xfrm>
            <a:off x="6066635" y="4393805"/>
            <a:ext cx="2628559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4" name="Text Placeholder 6"/>
          <p:cNvSpPr/>
          <p:nvPr>
            <p:ph type="body" sz="quarter" idx="18"/>
          </p:nvPr>
        </p:nvSpPr>
        <p:spPr>
          <a:xfrm>
            <a:off x="457202" y="1803799"/>
            <a:ext cx="262849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5" name="Text Placeholder 6"/>
          <p:cNvSpPr/>
          <p:nvPr>
            <p:ph type="body" sz="quarter" idx="19"/>
          </p:nvPr>
        </p:nvSpPr>
        <p:spPr>
          <a:xfrm>
            <a:off x="3266649" y="1803799"/>
            <a:ext cx="261199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6" name="Text Placeholder 6"/>
          <p:cNvSpPr/>
          <p:nvPr>
            <p:ph type="body" sz="quarter" idx="20"/>
          </p:nvPr>
        </p:nvSpPr>
        <p:spPr>
          <a:xfrm>
            <a:off x="6066635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7" name="Text Placeholder 6"/>
          <p:cNvSpPr/>
          <p:nvPr>
            <p:ph type="body" sz="quarter" idx="21"/>
          </p:nvPr>
        </p:nvSpPr>
        <p:spPr>
          <a:xfrm>
            <a:off x="457202" y="3860803"/>
            <a:ext cx="2628496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8" name="Text Placeholder 6"/>
          <p:cNvSpPr/>
          <p:nvPr>
            <p:ph type="body" sz="quarter" idx="22"/>
          </p:nvPr>
        </p:nvSpPr>
        <p:spPr>
          <a:xfrm>
            <a:off x="3266649" y="3860803"/>
            <a:ext cx="2611996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9" name="Text Placeholder 6"/>
          <p:cNvSpPr/>
          <p:nvPr>
            <p:ph type="body" sz="quarter" idx="23"/>
          </p:nvPr>
        </p:nvSpPr>
        <p:spPr>
          <a:xfrm>
            <a:off x="6066635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70" name="Picture 26" descr="Picture 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72" name="Picture 28" descr="Picture 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Body Level One…"/>
          <p:cNvSpPr txBox="1"/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81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83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68775" y="479819"/>
            <a:ext cx="6800127" cy="528437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93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95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ody Level One…"/>
          <p:cNvSpPr txBox="1"/>
          <p:nvPr>
            <p:ph type="body" sz="half" idx="1"/>
          </p:nvPr>
        </p:nvSpPr>
        <p:spPr>
          <a:xfrm>
            <a:off x="487679" y="2336800"/>
            <a:ext cx="3991279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Text Placeholder 5"/>
          <p:cNvSpPr/>
          <p:nvPr>
            <p:ph type="body" sz="half" idx="13"/>
          </p:nvPr>
        </p:nvSpPr>
        <p:spPr>
          <a:xfrm>
            <a:off x="4673963" y="2336800"/>
            <a:ext cx="3982964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05" name="Text Placeholder 6"/>
          <p:cNvSpPr/>
          <p:nvPr>
            <p:ph type="body" sz="quarter" idx="14"/>
          </p:nvPr>
        </p:nvSpPr>
        <p:spPr>
          <a:xfrm>
            <a:off x="487678" y="1792223"/>
            <a:ext cx="3991280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06" name="Text Placeholder 6"/>
          <p:cNvSpPr/>
          <p:nvPr>
            <p:ph type="body" sz="quarter" idx="15"/>
          </p:nvPr>
        </p:nvSpPr>
        <p:spPr>
          <a:xfrm>
            <a:off x="4673961" y="1792223"/>
            <a:ext cx="3982965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07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09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Body Level One…"/>
          <p:cNvSpPr txBox="1"/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8" name="Text Placeholder 5"/>
          <p:cNvSpPr/>
          <p:nvPr>
            <p:ph type="body" sz="quarter" idx="13"/>
          </p:nvPr>
        </p:nvSpPr>
        <p:spPr>
          <a:xfrm>
            <a:off x="6062290" y="2336799"/>
            <a:ext cx="2583063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19" name="Text Placeholder 6"/>
          <p:cNvSpPr/>
          <p:nvPr>
            <p:ph type="body" sz="quarter" idx="14"/>
          </p:nvPr>
        </p:nvSpPr>
        <p:spPr>
          <a:xfrm>
            <a:off x="487678" y="1803799"/>
            <a:ext cx="259127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0" name="Text Placeholder 6"/>
          <p:cNvSpPr/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1" name="Text Placeholder 5"/>
          <p:cNvSpPr/>
          <p:nvPr>
            <p:ph type="body" sz="quarter" idx="16"/>
          </p:nvPr>
        </p:nvSpPr>
        <p:spPr>
          <a:xfrm>
            <a:off x="3285361" y="2336799"/>
            <a:ext cx="2575008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22" name="Text Placeholder 6"/>
          <p:cNvSpPr/>
          <p:nvPr>
            <p:ph type="body" sz="quarter" idx="17"/>
          </p:nvPr>
        </p:nvSpPr>
        <p:spPr>
          <a:xfrm>
            <a:off x="3285361" y="1803799"/>
            <a:ext cx="257500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23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25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Body Level One…"/>
          <p:cNvSpPr txBox="1"/>
          <p:nvPr>
            <p:ph type="body" sz="quarter" idx="1"/>
          </p:nvPr>
        </p:nvSpPr>
        <p:spPr>
          <a:xfrm>
            <a:off x="487677" y="4393803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Text Placeholder 5"/>
          <p:cNvSpPr/>
          <p:nvPr>
            <p:ph type="body" sz="quarter" idx="13"/>
          </p:nvPr>
        </p:nvSpPr>
        <p:spPr>
          <a:xfrm>
            <a:off x="6096978" y="4393803"/>
            <a:ext cx="257152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5" name="Text Placeholder 6"/>
          <p:cNvSpPr/>
          <p:nvPr>
            <p:ph type="body" sz="quarter" idx="14"/>
          </p:nvPr>
        </p:nvSpPr>
        <p:spPr>
          <a:xfrm>
            <a:off x="487677" y="3837654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6" name="Text Placeholder 6"/>
          <p:cNvSpPr/>
          <p:nvPr>
            <p:ph type="body" sz="quarter" idx="15"/>
          </p:nvPr>
        </p:nvSpPr>
        <p:spPr>
          <a:xfrm>
            <a:off x="6096977" y="3837654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7" name="Text Placeholder 5"/>
          <p:cNvSpPr/>
          <p:nvPr>
            <p:ph type="body" sz="quarter" idx="16"/>
          </p:nvPr>
        </p:nvSpPr>
        <p:spPr>
          <a:xfrm>
            <a:off x="3296863" y="4393803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8" name="Text Placeholder 6"/>
          <p:cNvSpPr/>
          <p:nvPr>
            <p:ph type="body" sz="quarter" idx="17"/>
          </p:nvPr>
        </p:nvSpPr>
        <p:spPr>
          <a:xfrm>
            <a:off x="3296863" y="3837654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9" name="Text Placeholder 5"/>
          <p:cNvSpPr/>
          <p:nvPr>
            <p:ph type="body" sz="quarter" idx="18"/>
          </p:nvPr>
        </p:nvSpPr>
        <p:spPr>
          <a:xfrm>
            <a:off x="487677" y="2336799"/>
            <a:ext cx="2579703" cy="12539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0" name="Text Placeholder 5"/>
          <p:cNvSpPr/>
          <p:nvPr>
            <p:ph type="body" sz="quarter" idx="19"/>
          </p:nvPr>
        </p:nvSpPr>
        <p:spPr>
          <a:xfrm>
            <a:off x="6096978" y="2336799"/>
            <a:ext cx="2571526" cy="12539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1" name="Text Placeholder 6"/>
          <p:cNvSpPr/>
          <p:nvPr>
            <p:ph type="body" sz="quarter" idx="20"/>
          </p:nvPr>
        </p:nvSpPr>
        <p:spPr>
          <a:xfrm>
            <a:off x="487677" y="1780649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2" name="Text Placeholder 6"/>
          <p:cNvSpPr/>
          <p:nvPr>
            <p:ph type="body" sz="quarter" idx="21"/>
          </p:nvPr>
        </p:nvSpPr>
        <p:spPr>
          <a:xfrm>
            <a:off x="6096977" y="1780649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3" name="Text Placeholder 5"/>
          <p:cNvSpPr/>
          <p:nvPr>
            <p:ph type="body" sz="quarter" idx="22"/>
          </p:nvPr>
        </p:nvSpPr>
        <p:spPr>
          <a:xfrm>
            <a:off x="3296863" y="2336799"/>
            <a:ext cx="2563506" cy="12539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4" name="Text Placeholder 6"/>
          <p:cNvSpPr/>
          <p:nvPr>
            <p:ph type="body" sz="quarter" idx="23"/>
          </p:nvPr>
        </p:nvSpPr>
        <p:spPr>
          <a:xfrm>
            <a:off x="3296863" y="1780649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45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47" name="Picture 20" descr="Picture 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Lar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Body Level One…"/>
          <p:cNvSpPr txBox="1"/>
          <p:nvPr>
            <p:ph type="body" sz="quarter" idx="1"/>
          </p:nvPr>
        </p:nvSpPr>
        <p:spPr>
          <a:xfrm>
            <a:off x="487679" y="2895600"/>
            <a:ext cx="2582904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Text Placeholder 5"/>
          <p:cNvSpPr/>
          <p:nvPr>
            <p:ph type="body" sz="quarter" idx="13"/>
          </p:nvPr>
        </p:nvSpPr>
        <p:spPr>
          <a:xfrm>
            <a:off x="3296935" y="2895599"/>
            <a:ext cx="2566691" cy="28570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57" name="Text Placeholder 5"/>
          <p:cNvSpPr/>
          <p:nvPr>
            <p:ph type="body" sz="quarter" idx="14"/>
          </p:nvPr>
        </p:nvSpPr>
        <p:spPr>
          <a:xfrm>
            <a:off x="6097113" y="2895599"/>
            <a:ext cx="2582966" cy="28570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58" name="Text Placeholder 9"/>
          <p:cNvSpPr/>
          <p:nvPr>
            <p:ph type="body" sz="quarter" idx="15"/>
          </p:nvPr>
        </p:nvSpPr>
        <p:spPr>
          <a:xfrm>
            <a:off x="487677" y="1856582"/>
            <a:ext cx="2582907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59" name="Text Placeholder 9"/>
          <p:cNvSpPr/>
          <p:nvPr>
            <p:ph type="body" sz="quarter" idx="16"/>
          </p:nvPr>
        </p:nvSpPr>
        <p:spPr>
          <a:xfrm>
            <a:off x="3296936" y="1856582"/>
            <a:ext cx="2566688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60" name="Text Placeholder 9"/>
          <p:cNvSpPr/>
          <p:nvPr>
            <p:ph type="body" sz="quarter" idx="17"/>
          </p:nvPr>
        </p:nvSpPr>
        <p:spPr>
          <a:xfrm>
            <a:off x="6097113" y="1856582"/>
            <a:ext cx="2582966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pic>
        <p:nvPicPr>
          <p:cNvPr id="261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63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Medium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Body Level One…"/>
          <p:cNvSpPr txBox="1"/>
          <p:nvPr>
            <p:ph type="body" sz="quarter" idx="1"/>
          </p:nvPr>
        </p:nvSpPr>
        <p:spPr>
          <a:xfrm>
            <a:off x="487679" y="2776328"/>
            <a:ext cx="2582904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2" name="Text Placeholder 5"/>
          <p:cNvSpPr/>
          <p:nvPr>
            <p:ph type="body" sz="quarter" idx="13"/>
          </p:nvPr>
        </p:nvSpPr>
        <p:spPr>
          <a:xfrm>
            <a:off x="3296935" y="2776328"/>
            <a:ext cx="2566691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73" name="Text Placeholder 5"/>
          <p:cNvSpPr/>
          <p:nvPr>
            <p:ph type="body" sz="quarter" idx="14"/>
          </p:nvPr>
        </p:nvSpPr>
        <p:spPr>
          <a:xfrm>
            <a:off x="6097113" y="2776328"/>
            <a:ext cx="2582966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74" name="Text Placeholder 9"/>
          <p:cNvSpPr/>
          <p:nvPr>
            <p:ph type="body" sz="quarter" idx="15"/>
          </p:nvPr>
        </p:nvSpPr>
        <p:spPr>
          <a:xfrm>
            <a:off x="487677" y="1803749"/>
            <a:ext cx="2582907" cy="97686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5" name="Text Placeholder 9"/>
          <p:cNvSpPr/>
          <p:nvPr>
            <p:ph type="body" sz="quarter" idx="16"/>
          </p:nvPr>
        </p:nvSpPr>
        <p:spPr>
          <a:xfrm>
            <a:off x="3296936" y="1829150"/>
            <a:ext cx="2566688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6" name="Text Placeholder 9"/>
          <p:cNvSpPr/>
          <p:nvPr>
            <p:ph type="body" sz="quarter" idx="17"/>
          </p:nvPr>
        </p:nvSpPr>
        <p:spPr>
          <a:xfrm>
            <a:off x="6097113" y="1829150"/>
            <a:ext cx="2582966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pic>
        <p:nvPicPr>
          <p:cNvPr id="277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9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Points with Ico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Body Level One…"/>
          <p:cNvSpPr txBox="1"/>
          <p:nvPr>
            <p:ph type="body" sz="quarter" idx="1"/>
          </p:nvPr>
        </p:nvSpPr>
        <p:spPr>
          <a:xfrm>
            <a:off x="487679" y="3403601"/>
            <a:ext cx="2582904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8" name="Text Placeholder 5"/>
          <p:cNvSpPr/>
          <p:nvPr>
            <p:ph type="body" sz="quarter" idx="13"/>
          </p:nvPr>
        </p:nvSpPr>
        <p:spPr>
          <a:xfrm>
            <a:off x="3285361" y="3403601"/>
            <a:ext cx="2566691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89" name="Text Placeholder 5"/>
          <p:cNvSpPr/>
          <p:nvPr>
            <p:ph type="body" sz="quarter" idx="14"/>
          </p:nvPr>
        </p:nvSpPr>
        <p:spPr>
          <a:xfrm>
            <a:off x="6085537" y="3403601"/>
            <a:ext cx="2582967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90" name="Oval 11"/>
          <p:cNvSpPr/>
          <p:nvPr/>
        </p:nvSpPr>
        <p:spPr>
          <a:xfrm>
            <a:off x="487679" y="1928430"/>
            <a:ext cx="1194665" cy="11946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1" name="Picture Placeholder 3"/>
          <p:cNvSpPr/>
          <p:nvPr>
            <p:ph type="pic" sz="quarter" idx="15"/>
          </p:nvPr>
        </p:nvSpPr>
        <p:spPr>
          <a:xfrm>
            <a:off x="841814" y="2201763"/>
            <a:ext cx="48639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2" name="Oval 13"/>
          <p:cNvSpPr/>
          <p:nvPr/>
        </p:nvSpPr>
        <p:spPr>
          <a:xfrm>
            <a:off x="3276906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3" name="Picture Placeholder 3"/>
          <p:cNvSpPr/>
          <p:nvPr>
            <p:ph type="pic" sz="quarter" idx="16"/>
          </p:nvPr>
        </p:nvSpPr>
        <p:spPr>
          <a:xfrm>
            <a:off x="3633111" y="2201763"/>
            <a:ext cx="486393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4" name="Oval 15"/>
          <p:cNvSpPr/>
          <p:nvPr/>
        </p:nvSpPr>
        <p:spPr>
          <a:xfrm>
            <a:off x="6053742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5" name="Picture Placeholder 3"/>
          <p:cNvSpPr/>
          <p:nvPr>
            <p:ph type="pic" sz="quarter" idx="17"/>
          </p:nvPr>
        </p:nvSpPr>
        <p:spPr>
          <a:xfrm>
            <a:off x="6410166" y="2201763"/>
            <a:ext cx="48595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296" name="Picture 20" descr="Picture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98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Media Placeholder 4"/>
          <p:cNvSpPr/>
          <p:nvPr>
            <p:ph type="media" idx="13"/>
          </p:nvPr>
        </p:nvSpPr>
        <p:spPr>
          <a:xfrm>
            <a:off x="1863523" y="483406"/>
            <a:ext cx="5405378" cy="588267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2"/>
          <p:cNvSpPr/>
          <p:nvPr/>
        </p:nvSpPr>
        <p:spPr>
          <a:xfrm>
            <a:off x="474562" y="486136"/>
            <a:ext cx="8194876" cy="58915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31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Text Placeholder 8"/>
          <p:cNvSpPr/>
          <p:nvPr>
            <p:ph type="body" sz="quarter" idx="13"/>
          </p:nvPr>
        </p:nvSpPr>
        <p:spPr>
          <a:xfrm>
            <a:off x="1848800" y="4921484"/>
            <a:ext cx="5446401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s or Stat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9" name="Text Placeholder 8"/>
          <p:cNvSpPr/>
          <p:nvPr>
            <p:ph type="body" sz="quarter" idx="13"/>
          </p:nvPr>
        </p:nvSpPr>
        <p:spPr>
          <a:xfrm>
            <a:off x="1848800" y="4921484"/>
            <a:ext cx="5446401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>
                <a:solidFill>
                  <a:srgbClr val="FFFFFF"/>
                </a:solidFill>
              </a:defRPr>
            </a:pPr>
          </a:p>
        </p:txBody>
      </p:sp>
      <p:sp>
        <p:nvSpPr>
          <p:cNvPr id="3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49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5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icture Placeholder 3"/>
          <p:cNvSpPr/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58" name="Title Text"/>
          <p:cNvSpPr txBox="1"/>
          <p:nvPr>
            <p:ph type="title"/>
          </p:nvPr>
        </p:nvSpPr>
        <p:spPr>
          <a:xfrm>
            <a:off x="1676533" y="1914188"/>
            <a:ext cx="5790936" cy="3029625"/>
          </a:xfrm>
          <a:prstGeom prst="rect">
            <a:avLst/>
          </a:prstGeom>
          <a:solidFill>
            <a:srgbClr val="FFFFFF"/>
          </a:solidFill>
          <a:effectLst>
            <a:outerShdw sx="100000" sy="100000" kx="0" ky="0" algn="b" rotWithShape="0" blurRad="381000" dist="0" dir="2700000">
              <a:srgbClr val="000000">
                <a:alpha val="85000"/>
              </a:srgbClr>
            </a:outerShdw>
          </a:effectLst>
        </p:spPr>
        <p:txBody>
          <a:bodyPr lIns="323999" tIns="323999" rIns="323999" bIns="323999">
            <a:normAutofit fontScale="100000" lnSpcReduction="0"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9" name="Body Level One…"/>
          <p:cNvSpPr txBox="1"/>
          <p:nvPr>
            <p:ph type="body" sz="quarter" idx="1"/>
          </p:nvPr>
        </p:nvSpPr>
        <p:spPr>
          <a:xfrm>
            <a:off x="1857136" y="2259470"/>
            <a:ext cx="5429733" cy="383036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0" name="Text Placeholder 8"/>
          <p:cNvSpPr/>
          <p:nvPr>
            <p:ph type="body" sz="quarter" idx="14"/>
          </p:nvPr>
        </p:nvSpPr>
        <p:spPr>
          <a:xfrm>
            <a:off x="1857136" y="4232938"/>
            <a:ext cx="5429734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Righ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Body Level One…"/>
          <p:cNvSpPr txBox="1"/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Text Placeholder 9"/>
          <p:cNvSpPr/>
          <p:nvPr>
            <p:ph type="body" sz="quarter" idx="13"/>
          </p:nvPr>
        </p:nvSpPr>
        <p:spPr>
          <a:xfrm>
            <a:off x="1866658" y="4700458"/>
            <a:ext cx="2601170" cy="1063732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70" name="Picture Placeholder 4"/>
          <p:cNvSpPr/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71" name="Text Placeholder 8"/>
          <p:cNvSpPr/>
          <p:nvPr>
            <p:ph type="body" sz="quarter" idx="15"/>
          </p:nvPr>
        </p:nvSpPr>
        <p:spPr>
          <a:xfrm>
            <a:off x="5257117" y="4081484"/>
            <a:ext cx="28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72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Title Text"/>
          <p:cNvSpPr txBox="1"/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Lef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Body Level One…"/>
          <p:cNvSpPr txBox="1"/>
          <p:nvPr>
            <p:ph type="body" sz="half" idx="1"/>
          </p:nvPr>
        </p:nvSpPr>
        <p:spPr>
          <a:xfrm>
            <a:off x="4680470" y="1803400"/>
            <a:ext cx="3980150" cy="394069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Text Placeholder 9"/>
          <p:cNvSpPr/>
          <p:nvPr>
            <p:ph type="body" sz="quarter" idx="13"/>
          </p:nvPr>
        </p:nvSpPr>
        <p:spPr>
          <a:xfrm>
            <a:off x="4854097" y="4793057"/>
            <a:ext cx="2588431" cy="951041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84" name="Picture Placeholder 4"/>
          <p:cNvSpPr/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85" name="Text Placeholder 8"/>
          <p:cNvSpPr/>
          <p:nvPr>
            <p:ph type="body" sz="quarter" idx="15"/>
          </p:nvPr>
        </p:nvSpPr>
        <p:spPr>
          <a:xfrm>
            <a:off x="2" y="4081484"/>
            <a:ext cx="2828557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86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88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Title Text"/>
          <p:cNvSpPr txBox="1"/>
          <p:nvPr>
            <p:ph type="title"/>
          </p:nvPr>
        </p:nvSpPr>
        <p:spPr>
          <a:xfrm>
            <a:off x="4680470" y="484836"/>
            <a:ext cx="3980150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ull Frame Phot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icture Placeholder 2"/>
          <p:cNvSpPr/>
          <p:nvPr>
            <p:ph type="pic" idx="13"/>
          </p:nvPr>
        </p:nvSpPr>
        <p:spPr>
          <a:xfrm>
            <a:off x="669" y="0"/>
            <a:ext cx="9143334" cy="68580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97" name="Body Level One…"/>
          <p:cNvSpPr txBox="1"/>
          <p:nvPr>
            <p:ph type="body" sz="quarter" idx="1"/>
          </p:nvPr>
        </p:nvSpPr>
        <p:spPr>
          <a:xfrm>
            <a:off x="1" y="4711196"/>
            <a:ext cx="4476168" cy="345601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Pho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Picture Placeholder 3"/>
          <p:cNvSpPr/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7" name="Picture Placeholder 5"/>
          <p:cNvSpPr/>
          <p:nvPr>
            <p:ph type="pic" sz="half" idx="14"/>
          </p:nvPr>
        </p:nvSpPr>
        <p:spPr>
          <a:xfrm>
            <a:off x="466665" y="486135"/>
            <a:ext cx="4012211" cy="526648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8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9" name="Text Placeholder 8"/>
          <p:cNvSpPr/>
          <p:nvPr>
            <p:ph type="body" sz="quarter" idx="15"/>
          </p:nvPr>
        </p:nvSpPr>
        <p:spPr>
          <a:xfrm>
            <a:off x="4686809" y="4088943"/>
            <a:ext cx="2617202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410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12" name="Picture 13" descr="Picture 1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with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Picture Placeholder 5"/>
          <p:cNvSpPr/>
          <p:nvPr>
            <p:ph type="pic" idx="13"/>
          </p:nvPr>
        </p:nvSpPr>
        <p:spPr>
          <a:xfrm>
            <a:off x="466667" y="479817"/>
            <a:ext cx="6802234" cy="528437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21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22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23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24" name="Picture 14" descr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25" name="Text Placeholder 9"/>
          <p:cNvSpPr/>
          <p:nvPr>
            <p:ph type="body" sz="quarter" idx="14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phic + Title and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Picture Placeholder 5"/>
          <p:cNvSpPr/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434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36" name="Picture 10" descr="Picture 1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38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able or Char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Slide Number"/>
          <p:cNvSpPr txBox="1"/>
          <p:nvPr>
            <p:ph type="sldNum" sz="quarter" idx="2"/>
          </p:nvPr>
        </p:nvSpPr>
        <p:spPr>
          <a:xfrm>
            <a:off x="127414" y="6532999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47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49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utro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Body Level One…"/>
          <p:cNvSpPr txBox="1"/>
          <p:nvPr>
            <p:ph type="body" sz="quarter" idx="1"/>
          </p:nvPr>
        </p:nvSpPr>
        <p:spPr>
          <a:xfrm>
            <a:off x="1658325" y="2338354"/>
            <a:ext cx="5827352" cy="195913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spcBef>
                <a:spcPts val="600"/>
              </a:spcBef>
              <a:defRPr sz="2700"/>
            </a:lvl1pPr>
            <a:lvl2pPr marL="0" indent="439516" algn="ctr">
              <a:spcBef>
                <a:spcPts val="600"/>
              </a:spcBef>
              <a:buSzTx/>
              <a:buNone/>
              <a:defRPr sz="2700"/>
            </a:lvl2pPr>
            <a:lvl3pPr marL="0" indent="879032" algn="ctr">
              <a:spcBef>
                <a:spcPts val="600"/>
              </a:spcBef>
              <a:buSzTx/>
              <a:buNone/>
              <a:defRPr sz="2700"/>
            </a:lvl3pPr>
            <a:lvl4pPr marL="0" indent="1318547" algn="ctr">
              <a:spcBef>
                <a:spcPts val="600"/>
              </a:spcBef>
              <a:buSzTx/>
              <a:buNone/>
              <a:defRPr sz="2700"/>
            </a:lvl4pPr>
            <a:lvl5pPr marL="0" indent="1758064" algn="ctr">
              <a:spcBef>
                <a:spcPts val="600"/>
              </a:spcBef>
              <a:buSzTx/>
              <a:buNone/>
              <a:defRPr sz="2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7" name="Title Text"/>
          <p:cNvSpPr txBox="1"/>
          <p:nvPr>
            <p:ph type="title"/>
          </p:nvPr>
        </p:nvSpPr>
        <p:spPr>
          <a:xfrm>
            <a:off x="1867849" y="1562097"/>
            <a:ext cx="5408307" cy="763560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58" name="Text Placeholder 4"/>
          <p:cNvSpPr/>
          <p:nvPr>
            <p:ph type="body" sz="quarter" idx="13"/>
          </p:nvPr>
        </p:nvSpPr>
        <p:spPr>
          <a:xfrm>
            <a:off x="1867848" y="4513379"/>
            <a:ext cx="5408306" cy="34681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algn="ctr">
              <a:defRPr>
                <a:solidFill>
                  <a:schemeClr val="accent2"/>
                </a:solidFill>
              </a:defRPr>
            </a:pPr>
          </a:p>
        </p:txBody>
      </p:sp>
      <p:pic>
        <p:nvPicPr>
          <p:cNvPr id="459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3231" y="705869"/>
            <a:ext cx="497539" cy="360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26.xml"/><Relationship Id="rId3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0.xml"/><Relationship Id="rId34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4.xml"/><Relationship Id="rId38" Type="http://schemas.openxmlformats.org/officeDocument/2006/relationships/slideLayout" Target="../slideLayouts/slideLayout3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/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4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b="1" sz="1100"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  <p:sldLayoutId id="2147483678" r:id="rId33"/>
    <p:sldLayoutId id="2147483679" r:id="rId34"/>
    <p:sldLayoutId id="2147483680" r:id="rId35"/>
    <p:sldLayoutId id="2147483681" r:id="rId36"/>
    <p:sldLayoutId id="2147483682" r:id="rId37"/>
    <p:sldLayoutId id="2147483683" r:id="rId38"/>
  </p:sldLayoutIdLst>
  <p:transition xmlns:p14="http://schemas.microsoft.com/office/powerpoint/2010/main" spd="med" advClick="1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1pPr>
      <a:lvl2pPr marL="714212" marR="0" indent="-274699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2pPr>
      <a:lvl3pPr marL="1136134" marR="0" indent="-25710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3pPr>
      <a:lvl4pPr marL="1678152" marR="0" indent="-359604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4pPr>
      <a:lvl5pPr marL="196625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5pPr>
      <a:lvl6pPr marL="2405772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6pPr>
      <a:lvl7pPr marL="2845287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7pPr>
      <a:lvl8pPr marL="328480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8pPr>
      <a:lvl9pPr marL="3724320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9222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8444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47667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968897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46112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95334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44556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937792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Title 1"/>
          <p:cNvSpPr txBox="1"/>
          <p:nvPr>
            <p:ph type="ctrTitle"/>
          </p:nvPr>
        </p:nvSpPr>
        <p:spPr>
          <a:xfrm>
            <a:off x="457200" y="1287430"/>
            <a:ext cx="6516355" cy="1635519"/>
          </a:xfrm>
          <a:prstGeom prst="rect">
            <a:avLst/>
          </a:prstGeom>
        </p:spPr>
        <p:txBody>
          <a:bodyPr/>
          <a:lstStyle/>
          <a:p>
            <a:pPr/>
            <a:r>
              <a:t>CST8234 – C Programming</a:t>
            </a:r>
          </a:p>
        </p:txBody>
      </p:sp>
      <p:sp>
        <p:nvSpPr>
          <p:cNvPr id="478" name="Subtitle 2"/>
          <p:cNvSpPr txBox="1"/>
          <p:nvPr>
            <p:ph type="subTitle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/>
          <a:lstStyle/>
          <a:p>
            <a:pPr/>
            <a:r>
              <a:t>Week 6a –Malloc &amp; Free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Title 8"/>
          <p:cNvSpPr txBox="1"/>
          <p:nvPr>
            <p:ph type="title"/>
          </p:nvPr>
        </p:nvSpPr>
        <p:spPr>
          <a:xfrm>
            <a:off x="468775" y="479819"/>
            <a:ext cx="6484685" cy="1001981"/>
          </a:xfrm>
          <a:prstGeom prst="rect">
            <a:avLst/>
          </a:prstGeom>
        </p:spPr>
        <p:txBody>
          <a:bodyPr/>
          <a:lstStyle/>
          <a:p>
            <a:pPr/>
            <a:r>
              <a:t>Allocating Memory</a:t>
            </a:r>
          </a:p>
        </p:txBody>
      </p:sp>
      <p:sp>
        <p:nvSpPr>
          <p:cNvPr id="481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Two flavours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void *malloc( int nBytes );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void *calloc( int numElements, int nBytesPerElement );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calloc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 is frequently interchangeable with </a:t>
            </a:r>
            <a:r>
              <a:t>malloc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, e.g.,</a:t>
            </a:r>
            <a:endParaRPr b="0" sz="1800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malloc( numElements * nBytesPerElment )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But </a:t>
            </a:r>
            <a:r>
              <a: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calloc</a:t>
            </a:r>
            <a:r>
              <a:t> initializes all memory to 0!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Note that when allocating space for structs, use </a:t>
            </a:r>
            <a:r>
              <a: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sizeof( myStruct ) </a:t>
            </a:r>
            <a:r>
              <a:t>to figure it number of bytes per element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don’t assume you can just manually add up each member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There may padding/alignment bytes </a:t>
            </a:r>
          </a:p>
        </p:txBody>
      </p:sp>
      <p:sp>
        <p:nvSpPr>
          <p:cNvPr id="482" name="Slide Number Placeholder 4"/>
          <p:cNvSpPr txBox="1"/>
          <p:nvPr>
            <p:ph type="sldNum" sz="quarter" idx="2"/>
          </p:nvPr>
        </p:nvSpPr>
        <p:spPr>
          <a:xfrm>
            <a:off x="127414" y="6532999"/>
            <a:ext cx="127001" cy="1478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Title 8"/>
          <p:cNvSpPr txBox="1"/>
          <p:nvPr>
            <p:ph type="title"/>
          </p:nvPr>
        </p:nvSpPr>
        <p:spPr>
          <a:xfrm>
            <a:off x="468775" y="479819"/>
            <a:ext cx="6484685" cy="1001981"/>
          </a:xfrm>
          <a:prstGeom prst="rect">
            <a:avLst/>
          </a:prstGeom>
        </p:spPr>
        <p:txBody>
          <a:bodyPr/>
          <a:lstStyle/>
          <a:p>
            <a:pPr/>
            <a:r>
              <a:t>Re-allocating Memory</a:t>
            </a:r>
          </a:p>
        </p:txBody>
      </p:sp>
      <p:sp>
        <p:nvSpPr>
          <p:cNvPr id="485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If your memory needs are changing (e.g., need to append some characters onto the end of an string, and so need some more space), you can call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*pMessage = “Hello!”;</a:t>
            </a:r>
            <a:br/>
            <a:r>
              <a:t>pMessage = realloc( pMessage, 16 );</a:t>
            </a:r>
            <a:br/>
            <a:r>
              <a:t>strcat( pMessage, “ Goodbye!” );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  <a:r>
              <a:t>This does the following</a:t>
            </a:r>
          </a:p>
          <a:p>
            <a:pPr lvl="1" marL="1057112" indent="-342900">
              <a:spcBef>
                <a:spcPts val="300"/>
              </a:spcBef>
              <a:buClr>
                <a:schemeClr val="accent2"/>
              </a:buClr>
              <a:buAutoNum type="arabicPeriod" startAt="1"/>
              <a:defRPr sz="1600"/>
            </a:pPr>
            <a:r>
              <a:t>allocates a new chunk of memory (of the specified size)</a:t>
            </a:r>
          </a:p>
          <a:p>
            <a:pPr lvl="1" marL="1057112" indent="-342900">
              <a:spcBef>
                <a:spcPts val="300"/>
              </a:spcBef>
              <a:buClr>
                <a:schemeClr val="accent2"/>
              </a:buClr>
              <a:buAutoNum type="arabicPeriod" startAt="1"/>
              <a:defRPr sz="1600"/>
            </a:pPr>
            <a:r>
              <a:t>copies the bytes from the old chunk to the new chunk</a:t>
            </a:r>
          </a:p>
          <a:p>
            <a:pPr lvl="1" marL="1057112" indent="-342900">
              <a:spcBef>
                <a:spcPts val="300"/>
              </a:spcBef>
              <a:buClr>
                <a:schemeClr val="accent2"/>
              </a:buClr>
              <a:buAutoNum type="arabicPeriod" startAt="1"/>
              <a:defRPr sz="1600"/>
            </a:pPr>
            <a:r>
              <a:t>calls free on the old chunk</a:t>
            </a:r>
          </a:p>
          <a:p>
            <a:pPr lvl="1" marL="1057112" indent="-342900">
              <a:spcBef>
                <a:spcPts val="300"/>
              </a:spcBef>
              <a:buClr>
                <a:schemeClr val="accent2"/>
              </a:buClr>
              <a:buAutoNum type="arabicPeriod" startAt="1"/>
              <a:defRPr sz="1600"/>
            </a:pPr>
            <a:r>
              <a:t>returns the new chuck</a:t>
            </a:r>
          </a:p>
        </p:txBody>
      </p:sp>
      <p:sp>
        <p:nvSpPr>
          <p:cNvPr id="486" name="Slide Number Placeholder 4"/>
          <p:cNvSpPr txBox="1"/>
          <p:nvPr>
            <p:ph type="sldNum" sz="quarter" idx="2"/>
          </p:nvPr>
        </p:nvSpPr>
        <p:spPr>
          <a:xfrm>
            <a:off x="127414" y="6532999"/>
            <a:ext cx="127001" cy="1478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Title 8"/>
          <p:cNvSpPr txBox="1"/>
          <p:nvPr>
            <p:ph type="title"/>
          </p:nvPr>
        </p:nvSpPr>
        <p:spPr>
          <a:xfrm>
            <a:off x="468775" y="479819"/>
            <a:ext cx="6484685" cy="1001981"/>
          </a:xfrm>
          <a:prstGeom prst="rect">
            <a:avLst/>
          </a:prstGeom>
        </p:spPr>
        <p:txBody>
          <a:bodyPr/>
          <a:lstStyle/>
          <a:p>
            <a:pPr/>
            <a:r>
              <a:t>Re-allocating Memory</a:t>
            </a:r>
          </a:p>
        </p:txBody>
      </p:sp>
      <p:sp>
        <p:nvSpPr>
          <p:cNvPr id="489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Hey… if pointers have no information about the number of bytes they’re pointing at, how does the system know how many bytes to copy?</a:t>
            </a:r>
            <a:endParaRPr sz="1600"/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 heap manager knows how big each chunk is, and copies over that many bytes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But it doesn’t know (or care) how much stuff you had in that chunk!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</p:txBody>
      </p:sp>
      <p:sp>
        <p:nvSpPr>
          <p:cNvPr id="490" name="Slide Number Placeholder 4"/>
          <p:cNvSpPr txBox="1"/>
          <p:nvPr>
            <p:ph type="sldNum" sz="quarter" idx="2"/>
          </p:nvPr>
        </p:nvSpPr>
        <p:spPr>
          <a:xfrm>
            <a:off x="127414" y="6532999"/>
            <a:ext cx="127001" cy="1478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8"/>
          <p:cNvSpPr txBox="1"/>
          <p:nvPr>
            <p:ph type="title"/>
          </p:nvPr>
        </p:nvSpPr>
        <p:spPr>
          <a:xfrm>
            <a:off x="468775" y="479819"/>
            <a:ext cx="6484685" cy="1001981"/>
          </a:xfrm>
          <a:prstGeom prst="rect">
            <a:avLst/>
          </a:prstGeom>
        </p:spPr>
        <p:txBody>
          <a:bodyPr/>
          <a:lstStyle/>
          <a:p>
            <a:pPr/>
            <a:r>
              <a:t>Re-allocating Memory</a:t>
            </a:r>
          </a:p>
        </p:txBody>
      </p:sp>
      <p:sp>
        <p:nvSpPr>
          <p:cNvPr id="493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have to be careful that you don’t introduce bugs:</a:t>
            </a:r>
          </a:p>
          <a:p>
            <a:pPr lvl="2" marL="707671" indent="-285750">
              <a:buClr>
                <a:schemeClr val="accent2"/>
              </a:buClr>
              <a:buSzPct val="100000"/>
              <a:buFont typeface="Arial"/>
              <a:def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*pMessage = “Hello!”;</a:t>
            </a:r>
            <a:br/>
            <a:r>
              <a:t>char *pOrigMessage = pMessage;</a:t>
            </a:r>
            <a:br/>
            <a:r>
              <a:t>pMessage = realloc( pMessage, 16 );</a:t>
            </a:r>
            <a:br/>
            <a:r>
              <a:t>strcat( pMessage, “ Goodbye!” );</a:t>
            </a:r>
            <a:br/>
            <a:r>
              <a:t>	:</a:t>
            </a:r>
            <a:br/>
            <a:r>
              <a:t>printf( “%s”, pOrigMessage ); 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+mn-lt"/>
                <a:ea typeface="+mn-ea"/>
                <a:cs typeface="+mn-cs"/>
                <a:sym typeface="Calibri"/>
              </a:rPr>
              <a:t>huh?</a:t>
            </a:r>
            <a:endParaRPr i="1">
              <a:solidFill>
                <a:srgbClr val="0070C0"/>
              </a:solidFill>
              <a:latin typeface="+mn-lt"/>
              <a:ea typeface="+mn-ea"/>
              <a:cs typeface="+mn-cs"/>
              <a:sym typeface="Calibri"/>
            </a:endParaR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In the example above, </a:t>
            </a:r>
            <a:r>
              <a: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pMessage</a:t>
            </a:r>
            <a:r>
              <a:t> was reallocated, which means its chunk was </a:t>
            </a:r>
            <a:r>
              <a: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free</a:t>
            </a:r>
            <a:r>
              <a:t>’d.  Therefore, </a:t>
            </a:r>
            <a:r>
              <a: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pOrigMessage</a:t>
            </a:r>
            <a:r>
              <a:t> is now pointing to a chunk of memory that might still be valid… or might have been reassigned already!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You simply don’t know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have to build your applications to work with a single pointer, or very carefully count your references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Java’s built-in reference counting makes this a non-issue!</a:t>
            </a:r>
          </a:p>
        </p:txBody>
      </p:sp>
      <p:sp>
        <p:nvSpPr>
          <p:cNvPr id="494" name="Slide Number Placeholder 4"/>
          <p:cNvSpPr txBox="1"/>
          <p:nvPr>
            <p:ph type="sldNum" sz="quarter" idx="2"/>
          </p:nvPr>
        </p:nvSpPr>
        <p:spPr>
          <a:xfrm>
            <a:off x="127414" y="6532999"/>
            <a:ext cx="127001" cy="1478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Title 8"/>
          <p:cNvSpPr txBox="1"/>
          <p:nvPr>
            <p:ph type="title"/>
          </p:nvPr>
        </p:nvSpPr>
        <p:spPr>
          <a:xfrm>
            <a:off x="468775" y="479819"/>
            <a:ext cx="6484685" cy="1001981"/>
          </a:xfrm>
          <a:prstGeom prst="rect">
            <a:avLst/>
          </a:prstGeom>
        </p:spPr>
        <p:txBody>
          <a:bodyPr/>
          <a:lstStyle/>
          <a:p>
            <a:pPr/>
            <a:r>
              <a:t>Freeing Memory</a:t>
            </a:r>
          </a:p>
        </p:txBody>
      </p:sp>
      <p:sp>
        <p:nvSpPr>
          <p:cNvPr id="497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When you’re done with an allocated chunk of memory, you must call free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Failure to do so will result in a gradual accumulation of ‘in use’ chunks of memory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your heap can fill up and collide with your stack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i.e., bad things happen!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cannot assume that the recently </a:t>
            </a:r>
            <a:r>
              <a:rPr b="1" sz="1600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free</a:t>
            </a:r>
            <a:r>
              <a:t>‘d memory contains the same information that it did before being </a:t>
            </a:r>
            <a:r>
              <a:rPr b="1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free</a:t>
            </a:r>
            <a:r>
              <a:t>’d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 could have been reallocated to some other process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 could have been wiped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Once you call </a:t>
            </a:r>
            <a:r>
              <a:rPr b="1">
                <a:solidFill>
                  <a:srgbClr val="006643"/>
                </a:solidFill>
                <a:latin typeface="Courier New"/>
                <a:ea typeface="Courier New"/>
                <a:cs typeface="Courier New"/>
                <a:sym typeface="Courier New"/>
              </a:rPr>
              <a:t>free</a:t>
            </a:r>
            <a:r>
              <a:t>, never use the memory again!</a:t>
            </a:r>
          </a:p>
        </p:txBody>
      </p:sp>
      <p:sp>
        <p:nvSpPr>
          <p:cNvPr id="498" name="Slide Number Placeholder 4"/>
          <p:cNvSpPr txBox="1"/>
          <p:nvPr>
            <p:ph type="sldNum" sz="quarter" idx="2"/>
          </p:nvPr>
        </p:nvSpPr>
        <p:spPr>
          <a:xfrm>
            <a:off x="127414" y="6532999"/>
            <a:ext cx="127001" cy="1478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lide Number Placeholder 3"/>
          <p:cNvSpPr txBox="1"/>
          <p:nvPr>
            <p:ph type="sldNum" sz="quarter" idx="2"/>
          </p:nvPr>
        </p:nvSpPr>
        <p:spPr>
          <a:xfrm>
            <a:off x="127414" y="6532999"/>
            <a:ext cx="127001" cy="14783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01" name="Title 4"/>
          <p:cNvSpPr txBox="1"/>
          <p:nvPr>
            <p:ph type="title"/>
          </p:nvPr>
        </p:nvSpPr>
        <p:spPr>
          <a:xfrm>
            <a:off x="481521" y="488622"/>
            <a:ext cx="6775806" cy="536614"/>
          </a:xfrm>
          <a:prstGeom prst="rect">
            <a:avLst/>
          </a:prstGeom>
        </p:spPr>
        <p:txBody>
          <a:bodyPr/>
          <a:lstStyle/>
          <a:p>
            <a:pPr/>
            <a:r>
              <a:t>Summary of functions</a:t>
            </a:r>
          </a:p>
        </p:txBody>
      </p:sp>
      <p:pic>
        <p:nvPicPr>
          <p:cNvPr id="50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1520" y="1488495"/>
            <a:ext cx="8194308" cy="324976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