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g"/>
  <Default Extension="png" ContentType="image/png"/>
  <Default Extension="bmp" ContentType="image/bmp"/>
  <Default Extension="gif" ContentType="image/gif"/>
  <Default Extension="tif" ContentType="image/tif"/>
  <Default Extension="pdf" ContentType="application/pdf"/>
  <Default Extension="mov" ContentType="application/movie"/>
  <Default Extension="vml" ContentType="application/vnd.openxmlformats-officedocument.vmlDrawing"/>
  <Default Extension="xlsx" ContentType="application/vnd.openxmlformats-officedocument.spreadsheetml.shee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commentAuthors.xml" ContentType="application/vnd.openxmlformats-officedocument.presentationml.commentAuthors+xml"/>
  <Override PartName="/ppt/tableStyles.xml" ContentType="application/vnd.openxmlformats-officedocument.presentationml.tableStyl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sldMasterIdLst>
    <p:sldMasterId id="2147483648" r:id="rId5"/>
  </p:sldMasterIdLst>
  <p:notesMasterIdLst>
    <p:notesMasterId r:id="rId7"/>
  </p:notesMasterIdLst>
  <p:sldIdLst>
    <p:sldId id="256" r:id="rId8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  <p:sldId id="268" r:id="rId20"/>
    <p:sldId id="269" r:id="rId21"/>
    <p:sldId id="270" r:id="rId22"/>
    <p:sldId id="271" r:id="rId23"/>
    <p:sldId id="272" r:id="rId24"/>
    <p:sldId id="273" r:id="rId25"/>
    <p:sldId id="274" r:id="rId26"/>
  </p:sldIdLst>
  <p:sldSz cx="9144000" cy="68580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</a:defRPr>
    </a:defPPr>
    <a:lvl1pPr marL="0" marR="0" indent="0" algn="l" defTabSz="492125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900" u="none" kumimoji="0" normalizeH="0">
        <a:ln>
          <a:noFill/>
        </a:ln>
        <a:solidFill>
          <a:srgbClr val="423F3F"/>
        </a:solidFill>
        <a:effectLst/>
        <a:uFillTx/>
        <a:latin typeface="+mj-lt"/>
        <a:ea typeface="+mj-ea"/>
        <a:cs typeface="+mj-cs"/>
        <a:sym typeface="Arial"/>
      </a:defRPr>
    </a:lvl1pPr>
    <a:lvl2pPr marL="0" marR="0" indent="457200" algn="l" defTabSz="492125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900" u="none" kumimoji="0" normalizeH="0">
        <a:ln>
          <a:noFill/>
        </a:ln>
        <a:solidFill>
          <a:srgbClr val="423F3F"/>
        </a:solidFill>
        <a:effectLst/>
        <a:uFillTx/>
        <a:latin typeface="+mj-lt"/>
        <a:ea typeface="+mj-ea"/>
        <a:cs typeface="+mj-cs"/>
        <a:sym typeface="Arial"/>
      </a:defRPr>
    </a:lvl2pPr>
    <a:lvl3pPr marL="0" marR="0" indent="914400" algn="l" defTabSz="492125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900" u="none" kumimoji="0" normalizeH="0">
        <a:ln>
          <a:noFill/>
        </a:ln>
        <a:solidFill>
          <a:srgbClr val="423F3F"/>
        </a:solidFill>
        <a:effectLst/>
        <a:uFillTx/>
        <a:latin typeface="+mj-lt"/>
        <a:ea typeface="+mj-ea"/>
        <a:cs typeface="+mj-cs"/>
        <a:sym typeface="Arial"/>
      </a:defRPr>
    </a:lvl3pPr>
    <a:lvl4pPr marL="0" marR="0" indent="1371600" algn="l" defTabSz="492125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900" u="none" kumimoji="0" normalizeH="0">
        <a:ln>
          <a:noFill/>
        </a:ln>
        <a:solidFill>
          <a:srgbClr val="423F3F"/>
        </a:solidFill>
        <a:effectLst/>
        <a:uFillTx/>
        <a:latin typeface="+mj-lt"/>
        <a:ea typeface="+mj-ea"/>
        <a:cs typeface="+mj-cs"/>
        <a:sym typeface="Arial"/>
      </a:defRPr>
    </a:lvl4pPr>
    <a:lvl5pPr marL="0" marR="0" indent="1828800" algn="l" defTabSz="492125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900" u="none" kumimoji="0" normalizeH="0">
        <a:ln>
          <a:noFill/>
        </a:ln>
        <a:solidFill>
          <a:srgbClr val="423F3F"/>
        </a:solidFill>
        <a:effectLst/>
        <a:uFillTx/>
        <a:latin typeface="+mj-lt"/>
        <a:ea typeface="+mj-ea"/>
        <a:cs typeface="+mj-cs"/>
        <a:sym typeface="Arial"/>
      </a:defRPr>
    </a:lvl5pPr>
    <a:lvl6pPr marL="0" marR="0" indent="0" algn="l" defTabSz="492125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900" u="none" kumimoji="0" normalizeH="0">
        <a:ln>
          <a:noFill/>
        </a:ln>
        <a:solidFill>
          <a:srgbClr val="423F3F"/>
        </a:solidFill>
        <a:effectLst/>
        <a:uFillTx/>
        <a:latin typeface="+mj-lt"/>
        <a:ea typeface="+mj-ea"/>
        <a:cs typeface="+mj-cs"/>
        <a:sym typeface="Arial"/>
      </a:defRPr>
    </a:lvl6pPr>
    <a:lvl7pPr marL="0" marR="0" indent="0" algn="l" defTabSz="492125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900" u="none" kumimoji="0" normalizeH="0">
        <a:ln>
          <a:noFill/>
        </a:ln>
        <a:solidFill>
          <a:srgbClr val="423F3F"/>
        </a:solidFill>
        <a:effectLst/>
        <a:uFillTx/>
        <a:latin typeface="+mj-lt"/>
        <a:ea typeface="+mj-ea"/>
        <a:cs typeface="+mj-cs"/>
        <a:sym typeface="Arial"/>
      </a:defRPr>
    </a:lvl7pPr>
    <a:lvl8pPr marL="0" marR="0" indent="0" algn="l" defTabSz="492125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900" u="none" kumimoji="0" normalizeH="0">
        <a:ln>
          <a:noFill/>
        </a:ln>
        <a:solidFill>
          <a:srgbClr val="423F3F"/>
        </a:solidFill>
        <a:effectLst/>
        <a:uFillTx/>
        <a:latin typeface="+mj-lt"/>
        <a:ea typeface="+mj-ea"/>
        <a:cs typeface="+mj-cs"/>
        <a:sym typeface="Arial"/>
      </a:defRPr>
    </a:lvl8pPr>
    <a:lvl9pPr marL="0" marR="0" indent="0" algn="l" defTabSz="492125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900" u="none" kumimoji="0" normalizeH="0">
        <a:ln>
          <a:noFill/>
        </a:ln>
        <a:solidFill>
          <a:srgbClr val="423F3F"/>
        </a:solidFill>
        <a:effectLst/>
        <a:uFillTx/>
        <a:latin typeface="+mj-lt"/>
        <a:ea typeface="+mj-ea"/>
        <a:cs typeface="+mj-cs"/>
        <a:sym typeface="Arial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/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showPr loop="0"/>
</p:presentationPr>
</file>

<file path=ppt/tableStyles.xml><?xml version="1.0" encoding="utf-8"?>
<a:tblStyleLst xmlns:a="http://schemas.openxmlformats.org/drawingml/2006/main" xmlns:r="http://schemas.openxmlformats.org/officeDocument/2006/relationships" def="{5940675A-B579-460E-94D1-54222C63F5DA}">
  <a:tblStyle styleId="{4C3C2611-4C71-4FC5-86AE-919BDF0F9419}" styleName="">
    <a:tblBg/>
    <a:wholeTbl>
      <a:tcTxStyle b="off" i="off">
        <a:fontRef idx="major">
          <a:srgbClr val="423F3F"/>
        </a:fontRef>
        <a:srgbClr val="423F3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AD2CD"/>
          </a:solidFill>
        </a:fill>
      </a:tcStyle>
    </a:wholeTbl>
    <a:band2H>
      <a:tcTxStyle b="def" i="def"/>
      <a:tcStyle>
        <a:tcBdr/>
        <a:fill>
          <a:solidFill>
            <a:srgbClr val="E6EAE8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Ref idx="major">
          <a:srgbClr val="423F3F"/>
        </a:fontRef>
        <a:srgbClr val="423F3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DEE7D0"/>
          </a:solidFill>
        </a:fill>
      </a:tcStyle>
    </a:wholeTbl>
    <a:band2H>
      <a:tcTxStyle b="def" i="def"/>
      <a:tcStyle>
        <a:tcBdr/>
        <a:fill>
          <a:solidFill>
            <a:srgbClr val="EFF3E9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Row>
  </a:tblStyle>
  <a:tblStyle styleId="{EEE7283C-3CF3-47DC-8721-378D4A62B228}" styleName="">
    <a:tblBg/>
    <a:wholeTbl>
      <a:tcTxStyle b="off" i="off">
        <a:fontRef idx="major">
          <a:srgbClr val="423F3F"/>
        </a:fontRef>
        <a:srgbClr val="423F3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FCDCCE"/>
          </a:solidFill>
        </a:fill>
      </a:tcStyle>
    </a:wholeTbl>
    <a:band2H>
      <a:tcTxStyle b="def" i="def"/>
      <a:tcStyle>
        <a:tcBdr/>
        <a:fill>
          <a:solidFill>
            <a:srgbClr val="FDEEE8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Row>
  </a:tblStyle>
  <a:tblStyle styleId="{CF821DB8-F4EB-4A41-A1BA-3FCAFE7338EE}" styleName="">
    <a:tblBg/>
    <a:wholeTbl>
      <a:tcTxStyle b="off" i="off">
        <a:fontRef idx="major">
          <a:srgbClr val="423F3F"/>
        </a:fontRef>
        <a:srgbClr val="423F3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8E8E8"/>
          </a:solidFill>
        </a:fill>
      </a:tcStyle>
    </a:wholeTbl>
    <a:band2H>
      <a:tcTxStyle b="def" i="def"/>
      <a:tcStyle>
        <a:tcBdr/>
        <a:fill>
          <a:solidFill>
            <a:srgbClr val="FFFFFF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ajor">
          <a:srgbClr val="423F3F"/>
        </a:fontRef>
        <a:srgbClr val="423F3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423F3F"/>
              </a:solidFill>
              <a:prstDash val="solid"/>
              <a:round/>
            </a:ln>
          </a:top>
          <a:bottom>
            <a:ln w="25400" cap="flat">
              <a:solidFill>
                <a:srgbClr val="423F3F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423F3F"/>
              </a:solidFill>
              <a:prstDash val="solid"/>
              <a:round/>
            </a:ln>
          </a:top>
          <a:bottom>
            <a:ln w="25400" cap="flat">
              <a:solidFill>
                <a:srgbClr val="423F3F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33BA23B1-9221-436E-865A-0063620EA4FD}" styleName="">
    <a:tblBg/>
    <a:wholeTbl>
      <a:tcTxStyle b="off" i="off">
        <a:fontRef idx="major">
          <a:srgbClr val="423F3F"/>
        </a:fontRef>
        <a:srgbClr val="423F3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DCDCD"/>
          </a:solidFill>
        </a:fill>
      </a:tcStyle>
    </a:wholeTbl>
    <a:band2H>
      <a:tcTxStyle b="def" i="def"/>
      <a:tcStyle>
        <a:tcBdr/>
        <a:fill>
          <a:solidFill>
            <a:srgbClr val="E8E8E8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423F3F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423F3F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423F3F"/>
          </a:solidFill>
        </a:fill>
      </a:tcStyle>
    </a:firstRow>
  </a:tblStyle>
  <a:tblStyle styleId="{2708684C-4D16-4618-839F-0558EEFCDFE6}" styleName="">
    <a:tblBg/>
    <a:wholeTbl>
      <a:tcTxStyle b="off" i="off">
        <a:fontRef idx="major">
          <a:srgbClr val="423F3F"/>
        </a:fontRef>
        <a:srgbClr val="423F3F"/>
      </a:tcTxStyle>
      <a:tcStyle>
        <a:tcBdr>
          <a:left>
            <a:ln w="12700" cap="flat">
              <a:solidFill>
                <a:srgbClr val="423F3F"/>
              </a:solidFill>
              <a:prstDash val="solid"/>
              <a:round/>
            </a:ln>
          </a:left>
          <a:right>
            <a:ln w="12700" cap="flat">
              <a:solidFill>
                <a:srgbClr val="423F3F"/>
              </a:solidFill>
              <a:prstDash val="solid"/>
              <a:round/>
            </a:ln>
          </a:right>
          <a:top>
            <a:ln w="12700" cap="flat">
              <a:solidFill>
                <a:srgbClr val="423F3F"/>
              </a:solidFill>
              <a:prstDash val="solid"/>
              <a:round/>
            </a:ln>
          </a:top>
          <a:bottom>
            <a:ln w="12700" cap="flat">
              <a:solidFill>
                <a:srgbClr val="423F3F"/>
              </a:solidFill>
              <a:prstDash val="solid"/>
              <a:round/>
            </a:ln>
          </a:bottom>
          <a:insideH>
            <a:ln w="12700" cap="flat">
              <a:solidFill>
                <a:srgbClr val="423F3F"/>
              </a:solidFill>
              <a:prstDash val="solid"/>
              <a:round/>
            </a:ln>
          </a:insideH>
          <a:insideV>
            <a:ln w="12700" cap="flat">
              <a:solidFill>
                <a:srgbClr val="423F3F"/>
              </a:solidFill>
              <a:prstDash val="solid"/>
              <a:round/>
            </a:ln>
          </a:insideV>
        </a:tcBdr>
        <a:fill>
          <a:solidFill>
            <a:srgbClr val="423F3F">
              <a:alpha val="20000"/>
            </a:srgbClr>
          </a:solidFill>
        </a:fill>
      </a:tcStyle>
    </a:wholeTbl>
    <a:band2H>
      <a:tcTxStyle b="def" i="def"/>
      <a:tcStyle>
        <a:tcBdr/>
        <a:fill>
          <a:solidFill>
            <a:srgbClr val="FFFFFF"/>
          </a:solidFill>
        </a:fill>
      </a:tcStyle>
    </a:band2H>
    <a:firstCol>
      <a:tcTxStyle b="on" i="off">
        <a:fontRef idx="major">
          <a:srgbClr val="423F3F"/>
        </a:fontRef>
        <a:srgbClr val="423F3F"/>
      </a:tcTxStyle>
      <a:tcStyle>
        <a:tcBdr>
          <a:left>
            <a:ln w="12700" cap="flat">
              <a:solidFill>
                <a:srgbClr val="423F3F"/>
              </a:solidFill>
              <a:prstDash val="solid"/>
              <a:round/>
            </a:ln>
          </a:left>
          <a:right>
            <a:ln w="12700" cap="flat">
              <a:solidFill>
                <a:srgbClr val="423F3F"/>
              </a:solidFill>
              <a:prstDash val="solid"/>
              <a:round/>
            </a:ln>
          </a:right>
          <a:top>
            <a:ln w="12700" cap="flat">
              <a:solidFill>
                <a:srgbClr val="423F3F"/>
              </a:solidFill>
              <a:prstDash val="solid"/>
              <a:round/>
            </a:ln>
          </a:top>
          <a:bottom>
            <a:ln w="12700" cap="flat">
              <a:solidFill>
                <a:srgbClr val="423F3F"/>
              </a:solidFill>
              <a:prstDash val="solid"/>
              <a:round/>
            </a:ln>
          </a:bottom>
          <a:insideH>
            <a:ln w="12700" cap="flat">
              <a:solidFill>
                <a:srgbClr val="423F3F"/>
              </a:solidFill>
              <a:prstDash val="solid"/>
              <a:round/>
            </a:ln>
          </a:insideH>
          <a:insideV>
            <a:ln w="12700" cap="flat">
              <a:solidFill>
                <a:srgbClr val="423F3F"/>
              </a:solidFill>
              <a:prstDash val="solid"/>
              <a:round/>
            </a:ln>
          </a:insideV>
        </a:tcBdr>
        <a:fill>
          <a:solidFill>
            <a:srgbClr val="423F3F">
              <a:alpha val="20000"/>
            </a:srgbClr>
          </a:solidFill>
        </a:fill>
      </a:tcStyle>
    </a:firstCol>
    <a:lastRow>
      <a:tcTxStyle b="on" i="off">
        <a:fontRef idx="major">
          <a:srgbClr val="423F3F"/>
        </a:fontRef>
        <a:srgbClr val="423F3F"/>
      </a:tcTxStyle>
      <a:tcStyle>
        <a:tcBdr>
          <a:left>
            <a:ln w="12700" cap="flat">
              <a:solidFill>
                <a:srgbClr val="423F3F"/>
              </a:solidFill>
              <a:prstDash val="solid"/>
              <a:round/>
            </a:ln>
          </a:left>
          <a:right>
            <a:ln w="12700" cap="flat">
              <a:solidFill>
                <a:srgbClr val="423F3F"/>
              </a:solidFill>
              <a:prstDash val="solid"/>
              <a:round/>
            </a:ln>
          </a:right>
          <a:top>
            <a:ln w="50800" cap="flat">
              <a:solidFill>
                <a:srgbClr val="423F3F"/>
              </a:solidFill>
              <a:prstDash val="solid"/>
              <a:round/>
            </a:ln>
          </a:top>
          <a:bottom>
            <a:ln w="12700" cap="flat">
              <a:solidFill>
                <a:srgbClr val="423F3F"/>
              </a:solidFill>
              <a:prstDash val="solid"/>
              <a:round/>
            </a:ln>
          </a:bottom>
          <a:insideH>
            <a:ln w="12700" cap="flat">
              <a:solidFill>
                <a:srgbClr val="423F3F"/>
              </a:solidFill>
              <a:prstDash val="solid"/>
              <a:round/>
            </a:ln>
          </a:insideH>
          <a:insideV>
            <a:ln w="12700" cap="flat">
              <a:solidFill>
                <a:srgbClr val="423F3F"/>
              </a:solidFill>
              <a:prstDash val="solid"/>
              <a:round/>
            </a:ln>
          </a:insideV>
        </a:tcBdr>
        <a:fill>
          <a:noFill/>
        </a:fill>
      </a:tcStyle>
    </a:lastRow>
    <a:firstRow>
      <a:tcTxStyle b="on" i="off">
        <a:fontRef idx="major">
          <a:srgbClr val="423F3F"/>
        </a:fontRef>
        <a:srgbClr val="423F3F"/>
      </a:tcTxStyle>
      <a:tcStyle>
        <a:tcBdr>
          <a:left>
            <a:ln w="12700" cap="flat">
              <a:solidFill>
                <a:srgbClr val="423F3F"/>
              </a:solidFill>
              <a:prstDash val="solid"/>
              <a:round/>
            </a:ln>
          </a:left>
          <a:right>
            <a:ln w="12700" cap="flat">
              <a:solidFill>
                <a:srgbClr val="423F3F"/>
              </a:solidFill>
              <a:prstDash val="solid"/>
              <a:round/>
            </a:ln>
          </a:right>
          <a:top>
            <a:ln w="12700" cap="flat">
              <a:solidFill>
                <a:srgbClr val="423F3F"/>
              </a:solidFill>
              <a:prstDash val="solid"/>
              <a:round/>
            </a:ln>
          </a:top>
          <a:bottom>
            <a:ln w="25400" cap="flat">
              <a:solidFill>
                <a:srgbClr val="423F3F"/>
              </a:solidFill>
              <a:prstDash val="solid"/>
              <a:round/>
            </a:ln>
          </a:bottom>
          <a:insideH>
            <a:ln w="12700" cap="flat">
              <a:solidFill>
                <a:srgbClr val="423F3F"/>
              </a:solidFill>
              <a:prstDash val="solid"/>
              <a:round/>
            </a:ln>
          </a:insideH>
          <a:insideV>
            <a:ln w="12700" cap="flat">
              <a:solidFill>
                <a:srgbClr val="423F3F"/>
              </a:solidFill>
              <a:prstDash val="solid"/>
              <a:round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Comments="1"/>
</file>

<file path=ppt/_rels/presentation.xml.rels><?xml version="1.0" encoding="UTF-8"?>
<Relationships xmlns="http://schemas.openxmlformats.org/package/2006/relationships"><Relationship Id="rId1" Type="http://schemas.openxmlformats.org/officeDocument/2006/relationships/presProps" Target="presProps.xml"/><Relationship Id="rId2" Type="http://schemas.openxmlformats.org/officeDocument/2006/relationships/viewProps" Target="viewProps.xml"/><Relationship Id="rId3" Type="http://schemas.openxmlformats.org/officeDocument/2006/relationships/commentAuthors" Target="commentAuthors.xml"/><Relationship Id="rId4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7" Type="http://schemas.openxmlformats.org/officeDocument/2006/relationships/notesMaster" Target="notesMasters/notesMaster1.xml"/><Relationship Id="rId8" Type="http://schemas.openxmlformats.org/officeDocument/2006/relationships/slide" Target="slides/slide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Relationship Id="rId19" Type="http://schemas.openxmlformats.org/officeDocument/2006/relationships/slide" Target="slides/slide12.xml"/><Relationship Id="rId20" Type="http://schemas.openxmlformats.org/officeDocument/2006/relationships/slide" Target="slides/slide13.xml"/><Relationship Id="rId21" Type="http://schemas.openxmlformats.org/officeDocument/2006/relationships/slide" Target="slides/slide14.xml"/><Relationship Id="rId22" Type="http://schemas.openxmlformats.org/officeDocument/2006/relationships/slide" Target="slides/slide15.xml"/><Relationship Id="rId23" Type="http://schemas.openxmlformats.org/officeDocument/2006/relationships/slide" Target="slides/slide16.xml"/><Relationship Id="rId24" Type="http://schemas.openxmlformats.org/officeDocument/2006/relationships/slide" Target="slides/slide17.xml"/><Relationship Id="rId25" Type="http://schemas.openxmlformats.org/officeDocument/2006/relationships/slide" Target="slides/slide18.xml"/><Relationship Id="rId26" Type="http://schemas.openxmlformats.org/officeDocument/2006/relationships/slide" Target="slides/slide19.xml"/></Relationships>

</file>

<file path=ppt/notesMasters/_rels/notesMaster1.xml.rels><?xml version="1.0" encoding="UTF-8"?>
<Relationships xmlns="http://schemas.openxmlformats.org/package/2006/relationships"><Relationship Id="rId1" Type="http://schemas.openxmlformats.org/officeDocument/2006/relationships/theme" Target="../theme/theme2.xml"/></Relationships>
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4" name="Shape 394"/>
          <p:cNvSpPr/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95" name="Shape 395"/>
          <p:cNvSpPr/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492125" latinLnBrk="0">
      <a:spcBef>
        <a:spcPts val="400"/>
      </a:spcBef>
      <a:defRPr sz="1300">
        <a:latin typeface="+mj-lt"/>
        <a:ea typeface="+mj-ea"/>
        <a:cs typeface="+mj-cs"/>
        <a:sym typeface="Arial"/>
      </a:defRPr>
    </a:lvl1pPr>
    <a:lvl2pPr indent="228600" defTabSz="492125" latinLnBrk="0">
      <a:spcBef>
        <a:spcPts val="400"/>
      </a:spcBef>
      <a:defRPr sz="1300">
        <a:latin typeface="+mj-lt"/>
        <a:ea typeface="+mj-ea"/>
        <a:cs typeface="+mj-cs"/>
        <a:sym typeface="Arial"/>
      </a:defRPr>
    </a:lvl2pPr>
    <a:lvl3pPr indent="457200" defTabSz="492125" latinLnBrk="0">
      <a:spcBef>
        <a:spcPts val="400"/>
      </a:spcBef>
      <a:defRPr sz="1300">
        <a:latin typeface="+mj-lt"/>
        <a:ea typeface="+mj-ea"/>
        <a:cs typeface="+mj-cs"/>
        <a:sym typeface="Arial"/>
      </a:defRPr>
    </a:lvl3pPr>
    <a:lvl4pPr indent="685800" defTabSz="492125" latinLnBrk="0">
      <a:spcBef>
        <a:spcPts val="400"/>
      </a:spcBef>
      <a:defRPr sz="1300">
        <a:latin typeface="+mj-lt"/>
        <a:ea typeface="+mj-ea"/>
        <a:cs typeface="+mj-cs"/>
        <a:sym typeface="Arial"/>
      </a:defRPr>
    </a:lvl4pPr>
    <a:lvl5pPr indent="914400" defTabSz="492125" latinLnBrk="0">
      <a:spcBef>
        <a:spcPts val="400"/>
      </a:spcBef>
      <a:defRPr sz="1300">
        <a:latin typeface="+mj-lt"/>
        <a:ea typeface="+mj-ea"/>
        <a:cs typeface="+mj-cs"/>
        <a:sym typeface="Arial"/>
      </a:defRPr>
    </a:lvl5pPr>
    <a:lvl6pPr indent="1143000" defTabSz="492125" latinLnBrk="0">
      <a:spcBef>
        <a:spcPts val="400"/>
      </a:spcBef>
      <a:defRPr sz="1300">
        <a:latin typeface="+mj-lt"/>
        <a:ea typeface="+mj-ea"/>
        <a:cs typeface="+mj-cs"/>
        <a:sym typeface="Arial"/>
      </a:defRPr>
    </a:lvl6pPr>
    <a:lvl7pPr indent="1371600" defTabSz="492125" latinLnBrk="0">
      <a:spcBef>
        <a:spcPts val="400"/>
      </a:spcBef>
      <a:defRPr sz="1300">
        <a:latin typeface="+mj-lt"/>
        <a:ea typeface="+mj-ea"/>
        <a:cs typeface="+mj-cs"/>
        <a:sym typeface="Arial"/>
      </a:defRPr>
    </a:lvl7pPr>
    <a:lvl8pPr indent="1600200" defTabSz="492125" latinLnBrk="0">
      <a:spcBef>
        <a:spcPts val="400"/>
      </a:spcBef>
      <a:defRPr sz="1300">
        <a:latin typeface="+mj-lt"/>
        <a:ea typeface="+mj-ea"/>
        <a:cs typeface="+mj-cs"/>
        <a:sym typeface="Arial"/>
      </a:defRPr>
    </a:lvl8pPr>
    <a:lvl9pPr indent="1828800" defTabSz="492125" latinLnBrk="0">
      <a:spcBef>
        <a:spcPts val="400"/>
      </a:spcBef>
      <a:defRPr sz="1300">
        <a:latin typeface="+mj-lt"/>
        <a:ea typeface="+mj-ea"/>
        <a:cs typeface="+mj-cs"/>
        <a:sym typeface="Arial"/>
      </a:defRPr>
    </a:lvl9pPr>
  </p:notesStyle>
</p:notesMaster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Relationship Id="rId3" Type="http://schemas.openxmlformats.org/officeDocument/2006/relationships/image" Target="../media/image4.png"/></Relationships>
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5.png"/></Relationships>
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6.png"/><Relationship Id="rId3" Type="http://schemas.openxmlformats.org/officeDocument/2006/relationships/image" Target="../media/image4.png"/></Relationships>
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6.png"/><Relationship Id="rId3" Type="http://schemas.openxmlformats.org/officeDocument/2006/relationships/image" Target="../media/image4.png"/></Relationships>
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6.png"/><Relationship Id="rId3" Type="http://schemas.openxmlformats.org/officeDocument/2006/relationships/image" Target="../media/image4.png"/></Relationships>
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6.png"/><Relationship Id="rId3" Type="http://schemas.openxmlformats.org/officeDocument/2006/relationships/image" Target="../media/image4.png"/></Relationships>
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6.png"/><Relationship Id="rId3" Type="http://schemas.openxmlformats.org/officeDocument/2006/relationships/image" Target="../media/image4.png"/></Relationships>
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6.png"/><Relationship Id="rId3" Type="http://schemas.openxmlformats.org/officeDocument/2006/relationships/image" Target="../media/image4.png"/></Relationships>
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6.png"/><Relationship Id="rId3" Type="http://schemas.openxmlformats.org/officeDocument/2006/relationships/image" Target="../media/image4.png"/></Relationships>
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6.png"/><Relationship Id="rId3" Type="http://schemas.openxmlformats.org/officeDocument/2006/relationships/image" Target="../media/image4.png"/></Relationships>

</file>

<file path=ppt/slideLayouts/_rels/slideLayout1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6.png"/><Relationship Id="rId3" Type="http://schemas.openxmlformats.org/officeDocument/2006/relationships/image" Target="../media/image4.png"/></Relationships>

</file>

<file path=ppt/slideLayouts/_rels/slideLayout1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6.png"/><Relationship Id="rId3" Type="http://schemas.openxmlformats.org/officeDocument/2006/relationships/image" Target="../media/image4.png"/></Relationships>

</file>

<file path=ppt/slideLayouts/_rels/slideLayout1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6.png"/><Relationship Id="rId3" Type="http://schemas.openxmlformats.org/officeDocument/2006/relationships/image" Target="../media/image4.png"/></Relationships>

</file>

<file path=ppt/slideLayouts/_rels/slideLayout1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6.png"/><Relationship Id="rId3" Type="http://schemas.openxmlformats.org/officeDocument/2006/relationships/image" Target="../media/image4.png"/></Relationships>

</file>

<file path=ppt/slideLayouts/_rels/slideLayout1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6.png"/><Relationship Id="rId3" Type="http://schemas.openxmlformats.org/officeDocument/2006/relationships/image" Target="../media/image4.png"/></Relationships>

</file>

<file path=ppt/slideLayouts/_rels/slideLayout1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6.png"/><Relationship Id="rId3" Type="http://schemas.openxmlformats.org/officeDocument/2006/relationships/image" Target="../media/image4.png"/></Relationships>

</file>

<file path=ppt/slideLayouts/_rels/slideLayout2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6.png"/><Relationship Id="rId3" Type="http://schemas.openxmlformats.org/officeDocument/2006/relationships/image" Target="../media/image4.png"/></Relationships>

</file>

<file path=ppt/slideLayouts/_rels/slideLayout2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6.png"/><Relationship Id="rId3" Type="http://schemas.openxmlformats.org/officeDocument/2006/relationships/image" Target="../media/image4.png"/></Relationships>

</file>

<file path=ppt/slideLayouts/_rels/slideLayout2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png"/><Relationship Id="rId3" Type="http://schemas.openxmlformats.org/officeDocument/2006/relationships/image" Target="../media/image2.png"/></Relationships>

</file>

<file path=ppt/slideLayouts/_rels/slideLayout2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png"/><Relationship Id="rId3" Type="http://schemas.openxmlformats.org/officeDocument/2006/relationships/image" Target="../media/image8.png"/><Relationship Id="rId4" Type="http://schemas.openxmlformats.org/officeDocument/2006/relationships/image" Target="../media/image2.png"/></Relationships>

</file>

<file path=ppt/slideLayouts/_rels/slideLayout2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png"/><Relationship Id="rId3" Type="http://schemas.openxmlformats.org/officeDocument/2006/relationships/image" Target="../media/image2.png"/></Relationships>

</file>

<file path=ppt/slideLayouts/_rels/slideLayout2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png"/><Relationship Id="rId3" Type="http://schemas.openxmlformats.org/officeDocument/2006/relationships/image" Target="../media/image9.png"/></Relationships>

</file>

<file path=ppt/slideLayouts/_rels/slideLayout2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9.png"/></Relationships>

</file>

<file path=ppt/slideLayouts/_rels/slideLayout2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6.png"/><Relationship Id="rId3" Type="http://schemas.openxmlformats.org/officeDocument/2006/relationships/image" Target="../media/image4.png"/></Relationships>

</file>

<file path=ppt/slideLayouts/_rels/slideLayout2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6.png"/><Relationship Id="rId3" Type="http://schemas.openxmlformats.org/officeDocument/2006/relationships/image" Target="../media/image4.png"/></Relationships>

</file>

<file path=ppt/slideLayouts/_rels/slideLayout3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Relationship Id="rId3" Type="http://schemas.openxmlformats.org/officeDocument/2006/relationships/image" Target="../media/image6.png"/><Relationship Id="rId4" Type="http://schemas.openxmlformats.org/officeDocument/2006/relationships/image" Target="../media/image4.png"/></Relationships>

</file>

<file path=ppt/slideLayouts/_rels/slideLayout3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Relationship Id="rId3" Type="http://schemas.openxmlformats.org/officeDocument/2006/relationships/image" Target="../media/image6.png"/><Relationship Id="rId4" Type="http://schemas.openxmlformats.org/officeDocument/2006/relationships/image" Target="../media/image4.png"/></Relationships>

</file>

<file path=ppt/slideLayouts/_rels/slideLayout3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Relationship Id="rId3" Type="http://schemas.openxmlformats.org/officeDocument/2006/relationships/image" Target="../media/image6.png"/><Relationship Id="rId4" Type="http://schemas.openxmlformats.org/officeDocument/2006/relationships/image" Target="../media/image4.png"/></Relationships>

</file>

<file path=ppt/slideLayouts/_rels/slideLayout3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6.png"/><Relationship Id="rId3" Type="http://schemas.openxmlformats.org/officeDocument/2006/relationships/image" Target="../media/image4.png"/></Relationships>

</file>

<file path=ppt/slideLayouts/_rels/slideLayout3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0.png"/><Relationship Id="rId3" Type="http://schemas.openxmlformats.org/officeDocument/2006/relationships/image" Target="../media/image5.png"/></Relationships>

</file>

<file path=ppt/slideLayouts/_rels/slideLayout3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Default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Text"/>
          <p:cNvSpPr txBox="1"/>
          <p:nvPr>
            <p:ph type="title"/>
          </p:nvPr>
        </p:nvSpPr>
        <p:spPr>
          <a:xfrm>
            <a:off x="457200" y="500062"/>
            <a:ext cx="8229600" cy="1100138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  <a:r>
              <a:t>Title Text</a:t>
            </a:r>
          </a:p>
        </p:txBody>
      </p:sp>
      <p:sp>
        <p:nvSpPr>
          <p:cNvPr id="14" name="Body Level One…"/>
          <p:cNvSpPr txBox="1"/>
          <p:nvPr>
            <p:ph type="body" idx="1"/>
          </p:nvPr>
        </p:nvSpPr>
        <p:spPr>
          <a:xfrm>
            <a:off x="457200" y="1600200"/>
            <a:ext cx="8229600" cy="390366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5" name="Slide Number"/>
          <p:cNvSpPr txBox="1"/>
          <p:nvPr>
            <p:ph type="sldNum" sz="quarter" idx="2"/>
          </p:nvPr>
        </p:nvSpPr>
        <p:spPr>
          <a:xfrm>
            <a:off x="457200" y="6464997"/>
            <a:ext cx="168089" cy="147831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image.pdf" descr="image.pdf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4756150"/>
            <a:ext cx="9144000" cy="977900"/>
          </a:xfrm>
          <a:prstGeom prst="rect">
            <a:avLst/>
          </a:prstGeom>
          <a:ln w="12700">
            <a:miter lim="400000"/>
          </a:ln>
        </p:spPr>
      </p:pic>
      <p:pic>
        <p:nvPicPr>
          <p:cNvPr id="30" name="ac-icon.eps" descr="ac-icon.eps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7940675" y="487362"/>
            <a:ext cx="731838" cy="531813"/>
          </a:xfrm>
          <a:prstGeom prst="rect">
            <a:avLst/>
          </a:prstGeom>
          <a:ln w="12700">
            <a:miter lim="400000"/>
          </a:ln>
        </p:spPr>
      </p:pic>
      <p:sp>
        <p:nvSpPr>
          <p:cNvPr id="31" name="Title Text"/>
          <p:cNvSpPr txBox="1"/>
          <p:nvPr>
            <p:ph type="title"/>
          </p:nvPr>
        </p:nvSpPr>
        <p:spPr>
          <a:xfrm>
            <a:off x="457200" y="500062"/>
            <a:ext cx="8229600" cy="1100138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  <a:r>
              <a:t>Title Text</a:t>
            </a:r>
          </a:p>
        </p:txBody>
      </p:sp>
      <p:sp>
        <p:nvSpPr>
          <p:cNvPr id="32" name="Body Level One…"/>
          <p:cNvSpPr txBox="1"/>
          <p:nvPr>
            <p:ph type="body" idx="1"/>
          </p:nvPr>
        </p:nvSpPr>
        <p:spPr>
          <a:xfrm>
            <a:off x="457200" y="1600200"/>
            <a:ext cx="8229600" cy="390366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3" name="Slide Number"/>
          <p:cNvSpPr txBox="1"/>
          <p:nvPr>
            <p:ph type="sldNum" sz="quarter" idx="2"/>
          </p:nvPr>
        </p:nvSpPr>
        <p:spPr>
          <a:xfrm>
            <a:off x="176212" y="6482460"/>
            <a:ext cx="168090" cy="14783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96B7A6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Default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Title Text"/>
          <p:cNvSpPr txBox="1"/>
          <p:nvPr>
            <p:ph type="title"/>
          </p:nvPr>
        </p:nvSpPr>
        <p:spPr>
          <a:xfrm>
            <a:off x="457200" y="500062"/>
            <a:ext cx="8229600" cy="1100138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  <a:r>
              <a:t>Title Text</a:t>
            </a:r>
          </a:p>
        </p:txBody>
      </p:sp>
      <p:sp>
        <p:nvSpPr>
          <p:cNvPr id="41" name="Body Level One…"/>
          <p:cNvSpPr txBox="1"/>
          <p:nvPr>
            <p:ph type="body" idx="1"/>
          </p:nvPr>
        </p:nvSpPr>
        <p:spPr>
          <a:xfrm>
            <a:off x="457200" y="1600200"/>
            <a:ext cx="8229600" cy="390366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2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Default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" name="image.pdf" descr="image.pdf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5857875"/>
            <a:ext cx="9144000" cy="1000125"/>
          </a:xfrm>
          <a:prstGeom prst="rect">
            <a:avLst/>
          </a:prstGeom>
          <a:ln w="12700">
            <a:miter lim="400000"/>
          </a:ln>
        </p:spPr>
      </p:pic>
      <p:sp>
        <p:nvSpPr>
          <p:cNvPr id="50" name="Title Text"/>
          <p:cNvSpPr txBox="1"/>
          <p:nvPr>
            <p:ph type="title"/>
          </p:nvPr>
        </p:nvSpPr>
        <p:spPr>
          <a:xfrm>
            <a:off x="457200" y="500062"/>
            <a:ext cx="8229600" cy="1100138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  <a:r>
              <a:t>Title Text</a:t>
            </a:r>
          </a:p>
        </p:txBody>
      </p:sp>
      <p:sp>
        <p:nvSpPr>
          <p:cNvPr id="51" name="Body Level One…"/>
          <p:cNvSpPr txBox="1"/>
          <p:nvPr>
            <p:ph type="body" idx="1"/>
          </p:nvPr>
        </p:nvSpPr>
        <p:spPr>
          <a:xfrm>
            <a:off x="457200" y="1600200"/>
            <a:ext cx="8229600" cy="390366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52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Default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" name="green-bar.eps" descr="green-bar.eps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6373812"/>
            <a:ext cx="9142413" cy="488951"/>
          </a:xfrm>
          <a:prstGeom prst="rect">
            <a:avLst/>
          </a:prstGeom>
          <a:ln w="12700">
            <a:miter lim="400000"/>
          </a:ln>
        </p:spPr>
      </p:pic>
      <p:pic>
        <p:nvPicPr>
          <p:cNvPr id="60" name="ac-icon.eps" descr="ac-icon.eps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680450" y="6527800"/>
            <a:ext cx="236538" cy="173038"/>
          </a:xfrm>
          <a:prstGeom prst="rect">
            <a:avLst/>
          </a:prstGeom>
          <a:ln w="12700">
            <a:miter lim="400000"/>
          </a:ln>
        </p:spPr>
      </p:pic>
      <p:sp>
        <p:nvSpPr>
          <p:cNvPr id="61" name="Slide Number"/>
          <p:cNvSpPr txBox="1"/>
          <p:nvPr>
            <p:ph type="sldNum" sz="quarter" idx="2"/>
          </p:nvPr>
        </p:nvSpPr>
        <p:spPr>
          <a:xfrm>
            <a:off x="127000" y="6532466"/>
            <a:ext cx="168089" cy="14783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A6C8BC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Default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" name="green-bar.eps" descr="green-bar.eps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6373812"/>
            <a:ext cx="9142413" cy="488951"/>
          </a:xfrm>
          <a:prstGeom prst="rect">
            <a:avLst/>
          </a:prstGeom>
          <a:ln w="12700">
            <a:miter lim="400000"/>
          </a:ln>
        </p:spPr>
      </p:pic>
      <p:pic>
        <p:nvPicPr>
          <p:cNvPr id="69" name="ac-icon.eps" descr="ac-icon.eps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680450" y="6527800"/>
            <a:ext cx="236538" cy="173038"/>
          </a:xfrm>
          <a:prstGeom prst="rect">
            <a:avLst/>
          </a:prstGeom>
          <a:ln w="12700">
            <a:miter lim="400000"/>
          </a:ln>
        </p:spPr>
      </p:pic>
      <p:sp>
        <p:nvSpPr>
          <p:cNvPr id="70" name="Title Text"/>
          <p:cNvSpPr txBox="1"/>
          <p:nvPr>
            <p:ph type="title"/>
          </p:nvPr>
        </p:nvSpPr>
        <p:spPr>
          <a:xfrm>
            <a:off x="457200" y="500062"/>
            <a:ext cx="8229600" cy="1100138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  <a:r>
              <a:t>Title Text</a:t>
            </a:r>
          </a:p>
        </p:txBody>
      </p:sp>
      <p:sp>
        <p:nvSpPr>
          <p:cNvPr id="71" name="Body Level One…"/>
          <p:cNvSpPr txBox="1"/>
          <p:nvPr>
            <p:ph type="body" idx="1"/>
          </p:nvPr>
        </p:nvSpPr>
        <p:spPr>
          <a:xfrm>
            <a:off x="457200" y="1600200"/>
            <a:ext cx="8229600" cy="390366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72" name="Slide Number"/>
          <p:cNvSpPr txBox="1"/>
          <p:nvPr>
            <p:ph type="sldNum" sz="quarter" idx="2"/>
          </p:nvPr>
        </p:nvSpPr>
        <p:spPr>
          <a:xfrm>
            <a:off x="127000" y="6532466"/>
            <a:ext cx="168089" cy="14783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A6C8BC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Default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" name="green-bar.eps" descr="green-bar.eps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6373812"/>
            <a:ext cx="9142413" cy="488951"/>
          </a:xfrm>
          <a:prstGeom prst="rect">
            <a:avLst/>
          </a:prstGeom>
          <a:ln w="12700">
            <a:miter lim="400000"/>
          </a:ln>
        </p:spPr>
      </p:pic>
      <p:pic>
        <p:nvPicPr>
          <p:cNvPr id="80" name="ac-icon.eps" descr="ac-icon.eps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680450" y="6527800"/>
            <a:ext cx="236538" cy="173038"/>
          </a:xfrm>
          <a:prstGeom prst="rect">
            <a:avLst/>
          </a:prstGeom>
          <a:ln w="12700">
            <a:miter lim="400000"/>
          </a:ln>
        </p:spPr>
      </p:pic>
      <p:sp>
        <p:nvSpPr>
          <p:cNvPr id="81" name="Title Text"/>
          <p:cNvSpPr txBox="1"/>
          <p:nvPr>
            <p:ph type="title"/>
          </p:nvPr>
        </p:nvSpPr>
        <p:spPr>
          <a:xfrm>
            <a:off x="457200" y="500062"/>
            <a:ext cx="8229600" cy="1100138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  <a:r>
              <a:t>Title Text</a:t>
            </a:r>
          </a:p>
        </p:txBody>
      </p:sp>
      <p:sp>
        <p:nvSpPr>
          <p:cNvPr id="82" name="Body Level One…"/>
          <p:cNvSpPr txBox="1"/>
          <p:nvPr>
            <p:ph type="body" idx="1"/>
          </p:nvPr>
        </p:nvSpPr>
        <p:spPr>
          <a:xfrm>
            <a:off x="457200" y="1600200"/>
            <a:ext cx="8229600" cy="390366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83" name="Slide Number"/>
          <p:cNvSpPr txBox="1"/>
          <p:nvPr>
            <p:ph type="sldNum" sz="quarter" idx="2"/>
          </p:nvPr>
        </p:nvSpPr>
        <p:spPr>
          <a:xfrm>
            <a:off x="127000" y="6532466"/>
            <a:ext cx="168089" cy="14783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A6C8BC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Default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" name="green-bar.eps" descr="green-bar.eps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6373812"/>
            <a:ext cx="9142413" cy="488951"/>
          </a:xfrm>
          <a:prstGeom prst="rect">
            <a:avLst/>
          </a:prstGeom>
          <a:ln w="12700">
            <a:miter lim="400000"/>
          </a:ln>
        </p:spPr>
      </p:pic>
      <p:pic>
        <p:nvPicPr>
          <p:cNvPr id="91" name="ac-icon.eps" descr="ac-icon.eps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680450" y="6527800"/>
            <a:ext cx="236538" cy="173038"/>
          </a:xfrm>
          <a:prstGeom prst="rect">
            <a:avLst/>
          </a:prstGeom>
          <a:ln w="12700">
            <a:miter lim="400000"/>
          </a:ln>
        </p:spPr>
      </p:pic>
      <p:sp>
        <p:nvSpPr>
          <p:cNvPr id="92" name="Title Text"/>
          <p:cNvSpPr txBox="1"/>
          <p:nvPr>
            <p:ph type="title"/>
          </p:nvPr>
        </p:nvSpPr>
        <p:spPr>
          <a:xfrm>
            <a:off x="457200" y="500062"/>
            <a:ext cx="8229600" cy="1100138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  <a:r>
              <a:t>Title Text</a:t>
            </a:r>
          </a:p>
        </p:txBody>
      </p:sp>
      <p:sp>
        <p:nvSpPr>
          <p:cNvPr id="93" name="Body Level One…"/>
          <p:cNvSpPr txBox="1"/>
          <p:nvPr>
            <p:ph type="body" idx="1"/>
          </p:nvPr>
        </p:nvSpPr>
        <p:spPr>
          <a:xfrm>
            <a:off x="457200" y="1600200"/>
            <a:ext cx="8229600" cy="390366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94" name="Slide Number"/>
          <p:cNvSpPr txBox="1"/>
          <p:nvPr>
            <p:ph type="sldNum" sz="quarter" idx="2"/>
          </p:nvPr>
        </p:nvSpPr>
        <p:spPr>
          <a:xfrm>
            <a:off x="127000" y="6532466"/>
            <a:ext cx="168089" cy="14783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A6C8BC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Default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1" name="green-bar.eps" descr="green-bar.eps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6373812"/>
            <a:ext cx="9142413" cy="488951"/>
          </a:xfrm>
          <a:prstGeom prst="rect">
            <a:avLst/>
          </a:prstGeom>
          <a:ln w="12700">
            <a:miter lim="400000"/>
          </a:ln>
        </p:spPr>
      </p:pic>
      <p:pic>
        <p:nvPicPr>
          <p:cNvPr id="102" name="ac-icon.eps" descr="ac-icon.eps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680450" y="6527800"/>
            <a:ext cx="236538" cy="173038"/>
          </a:xfrm>
          <a:prstGeom prst="rect">
            <a:avLst/>
          </a:prstGeom>
          <a:ln w="12700">
            <a:miter lim="400000"/>
          </a:ln>
        </p:spPr>
      </p:pic>
      <p:sp>
        <p:nvSpPr>
          <p:cNvPr id="103" name="Title Text"/>
          <p:cNvSpPr txBox="1"/>
          <p:nvPr>
            <p:ph type="title"/>
          </p:nvPr>
        </p:nvSpPr>
        <p:spPr>
          <a:xfrm>
            <a:off x="457200" y="500062"/>
            <a:ext cx="8229600" cy="1100138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  <a:r>
              <a:t>Title Text</a:t>
            </a:r>
          </a:p>
        </p:txBody>
      </p:sp>
      <p:sp>
        <p:nvSpPr>
          <p:cNvPr id="104" name="Body Level One…"/>
          <p:cNvSpPr txBox="1"/>
          <p:nvPr>
            <p:ph type="body" idx="1"/>
          </p:nvPr>
        </p:nvSpPr>
        <p:spPr>
          <a:xfrm>
            <a:off x="457200" y="1600200"/>
            <a:ext cx="8229600" cy="390366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05" name="Slide Number"/>
          <p:cNvSpPr txBox="1"/>
          <p:nvPr>
            <p:ph type="sldNum" sz="quarter" idx="2"/>
          </p:nvPr>
        </p:nvSpPr>
        <p:spPr>
          <a:xfrm>
            <a:off x="127000" y="6532466"/>
            <a:ext cx="168089" cy="14783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A6C8BC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Default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" name="green-bar.eps" descr="green-bar.eps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6373812"/>
            <a:ext cx="9142413" cy="488951"/>
          </a:xfrm>
          <a:prstGeom prst="rect">
            <a:avLst/>
          </a:prstGeom>
          <a:ln w="12700">
            <a:miter lim="400000"/>
          </a:ln>
        </p:spPr>
      </p:pic>
      <p:pic>
        <p:nvPicPr>
          <p:cNvPr id="113" name="ac-icon.eps" descr="ac-icon.eps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680450" y="6527800"/>
            <a:ext cx="236538" cy="173038"/>
          </a:xfrm>
          <a:prstGeom prst="rect">
            <a:avLst/>
          </a:prstGeom>
          <a:ln w="12700">
            <a:miter lim="400000"/>
          </a:ln>
        </p:spPr>
      </p:pic>
      <p:sp>
        <p:nvSpPr>
          <p:cNvPr id="114" name="Title Text"/>
          <p:cNvSpPr txBox="1"/>
          <p:nvPr>
            <p:ph type="title"/>
          </p:nvPr>
        </p:nvSpPr>
        <p:spPr>
          <a:xfrm>
            <a:off x="457200" y="500062"/>
            <a:ext cx="8229600" cy="1100138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  <a:r>
              <a:t>Title Text</a:t>
            </a:r>
          </a:p>
        </p:txBody>
      </p:sp>
      <p:sp>
        <p:nvSpPr>
          <p:cNvPr id="115" name="Body Level One…"/>
          <p:cNvSpPr txBox="1"/>
          <p:nvPr>
            <p:ph type="body" idx="1"/>
          </p:nvPr>
        </p:nvSpPr>
        <p:spPr>
          <a:xfrm>
            <a:off x="457200" y="1600200"/>
            <a:ext cx="8229600" cy="390366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16" name="Slide Number"/>
          <p:cNvSpPr txBox="1"/>
          <p:nvPr>
            <p:ph type="sldNum" sz="quarter" idx="2"/>
          </p:nvPr>
        </p:nvSpPr>
        <p:spPr>
          <a:xfrm>
            <a:off x="127000" y="6532466"/>
            <a:ext cx="168089" cy="14783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A6C8BC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Default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3" name="green-bar.eps" descr="green-bar.eps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6373812"/>
            <a:ext cx="9142413" cy="488951"/>
          </a:xfrm>
          <a:prstGeom prst="rect">
            <a:avLst/>
          </a:prstGeom>
          <a:ln w="12700">
            <a:miter lim="400000"/>
          </a:ln>
        </p:spPr>
      </p:pic>
      <p:pic>
        <p:nvPicPr>
          <p:cNvPr id="124" name="ac-icon.eps" descr="ac-icon.eps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680450" y="6527800"/>
            <a:ext cx="236538" cy="173038"/>
          </a:xfrm>
          <a:prstGeom prst="rect">
            <a:avLst/>
          </a:prstGeom>
          <a:ln w="12700">
            <a:miter lim="400000"/>
          </a:ln>
        </p:spPr>
      </p:pic>
      <p:sp>
        <p:nvSpPr>
          <p:cNvPr id="125" name="Title Text"/>
          <p:cNvSpPr txBox="1"/>
          <p:nvPr>
            <p:ph type="title"/>
          </p:nvPr>
        </p:nvSpPr>
        <p:spPr>
          <a:xfrm>
            <a:off x="457200" y="500062"/>
            <a:ext cx="8229600" cy="1100138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  <a:r>
              <a:t>Title Text</a:t>
            </a:r>
          </a:p>
        </p:txBody>
      </p:sp>
      <p:sp>
        <p:nvSpPr>
          <p:cNvPr id="126" name="Body Level One…"/>
          <p:cNvSpPr txBox="1"/>
          <p:nvPr>
            <p:ph type="body" idx="1"/>
          </p:nvPr>
        </p:nvSpPr>
        <p:spPr>
          <a:xfrm>
            <a:off x="457200" y="1600200"/>
            <a:ext cx="8229600" cy="390366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27" name="Slide Number"/>
          <p:cNvSpPr txBox="1"/>
          <p:nvPr>
            <p:ph type="sldNum" sz="quarter" idx="2"/>
          </p:nvPr>
        </p:nvSpPr>
        <p:spPr>
          <a:xfrm>
            <a:off x="127000" y="6532466"/>
            <a:ext cx="168089" cy="14783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A6C8BC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Default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4" name="green-bar.eps" descr="green-bar.eps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6373812"/>
            <a:ext cx="9142413" cy="488951"/>
          </a:xfrm>
          <a:prstGeom prst="rect">
            <a:avLst/>
          </a:prstGeom>
          <a:ln w="12700">
            <a:miter lim="400000"/>
          </a:ln>
        </p:spPr>
      </p:pic>
      <p:pic>
        <p:nvPicPr>
          <p:cNvPr id="135" name="ac-icon.eps" descr="ac-icon.eps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680450" y="6527800"/>
            <a:ext cx="236538" cy="173038"/>
          </a:xfrm>
          <a:prstGeom prst="rect">
            <a:avLst/>
          </a:prstGeom>
          <a:ln w="12700">
            <a:miter lim="400000"/>
          </a:ln>
        </p:spPr>
      </p:pic>
      <p:sp>
        <p:nvSpPr>
          <p:cNvPr id="136" name="Title Text"/>
          <p:cNvSpPr txBox="1"/>
          <p:nvPr>
            <p:ph type="title"/>
          </p:nvPr>
        </p:nvSpPr>
        <p:spPr>
          <a:xfrm>
            <a:off x="457200" y="500062"/>
            <a:ext cx="8229600" cy="1100138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  <a:r>
              <a:t>Title Text</a:t>
            </a:r>
          </a:p>
        </p:txBody>
      </p:sp>
      <p:sp>
        <p:nvSpPr>
          <p:cNvPr id="137" name="Body Level One…"/>
          <p:cNvSpPr txBox="1"/>
          <p:nvPr>
            <p:ph type="body" idx="1"/>
          </p:nvPr>
        </p:nvSpPr>
        <p:spPr>
          <a:xfrm>
            <a:off x="457200" y="1600200"/>
            <a:ext cx="8229600" cy="390366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38" name="Slide Number"/>
          <p:cNvSpPr txBox="1"/>
          <p:nvPr>
            <p:ph type="sldNum" sz="quarter" idx="2"/>
          </p:nvPr>
        </p:nvSpPr>
        <p:spPr>
          <a:xfrm>
            <a:off x="127000" y="6532466"/>
            <a:ext cx="168089" cy="14783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A6C8BC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Default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5" name="green-bar.eps" descr="green-bar.eps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6373812"/>
            <a:ext cx="9142413" cy="488951"/>
          </a:xfrm>
          <a:prstGeom prst="rect">
            <a:avLst/>
          </a:prstGeom>
          <a:ln w="12700">
            <a:miter lim="400000"/>
          </a:ln>
        </p:spPr>
      </p:pic>
      <p:pic>
        <p:nvPicPr>
          <p:cNvPr id="146" name="ac-icon.eps" descr="ac-icon.eps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680450" y="6527800"/>
            <a:ext cx="236538" cy="173038"/>
          </a:xfrm>
          <a:prstGeom prst="rect">
            <a:avLst/>
          </a:prstGeom>
          <a:ln w="12700">
            <a:miter lim="400000"/>
          </a:ln>
        </p:spPr>
      </p:pic>
      <p:sp>
        <p:nvSpPr>
          <p:cNvPr id="147" name="Title Text"/>
          <p:cNvSpPr txBox="1"/>
          <p:nvPr>
            <p:ph type="title"/>
          </p:nvPr>
        </p:nvSpPr>
        <p:spPr>
          <a:xfrm>
            <a:off x="457200" y="500062"/>
            <a:ext cx="8229600" cy="1100138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  <a:r>
              <a:t>Title Text</a:t>
            </a:r>
          </a:p>
        </p:txBody>
      </p:sp>
      <p:sp>
        <p:nvSpPr>
          <p:cNvPr id="148" name="Body Level One…"/>
          <p:cNvSpPr txBox="1"/>
          <p:nvPr>
            <p:ph type="body" idx="1"/>
          </p:nvPr>
        </p:nvSpPr>
        <p:spPr>
          <a:xfrm>
            <a:off x="457200" y="1600200"/>
            <a:ext cx="8229600" cy="390366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49" name="Slide Number"/>
          <p:cNvSpPr txBox="1"/>
          <p:nvPr>
            <p:ph type="sldNum" sz="quarter" idx="2"/>
          </p:nvPr>
        </p:nvSpPr>
        <p:spPr>
          <a:xfrm>
            <a:off x="127000" y="6532466"/>
            <a:ext cx="168089" cy="14783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A6C8BC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Default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6" name="green-bar.eps" descr="green-bar.eps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6373812"/>
            <a:ext cx="9142413" cy="488951"/>
          </a:xfrm>
          <a:prstGeom prst="rect">
            <a:avLst/>
          </a:prstGeom>
          <a:ln w="12700">
            <a:miter lim="400000"/>
          </a:ln>
        </p:spPr>
      </p:pic>
      <p:pic>
        <p:nvPicPr>
          <p:cNvPr id="157" name="ac-icon.eps" descr="ac-icon.eps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680450" y="6527800"/>
            <a:ext cx="236538" cy="173038"/>
          </a:xfrm>
          <a:prstGeom prst="rect">
            <a:avLst/>
          </a:prstGeom>
          <a:ln w="12700">
            <a:miter lim="400000"/>
          </a:ln>
        </p:spPr>
      </p:pic>
      <p:sp>
        <p:nvSpPr>
          <p:cNvPr id="158" name="Title Text"/>
          <p:cNvSpPr txBox="1"/>
          <p:nvPr>
            <p:ph type="title"/>
          </p:nvPr>
        </p:nvSpPr>
        <p:spPr>
          <a:xfrm>
            <a:off x="457200" y="500062"/>
            <a:ext cx="8229600" cy="1100138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  <a:r>
              <a:t>Title Text</a:t>
            </a:r>
          </a:p>
        </p:txBody>
      </p:sp>
      <p:sp>
        <p:nvSpPr>
          <p:cNvPr id="159" name="Body Level One…"/>
          <p:cNvSpPr txBox="1"/>
          <p:nvPr>
            <p:ph type="body" idx="1"/>
          </p:nvPr>
        </p:nvSpPr>
        <p:spPr>
          <a:xfrm>
            <a:off x="457200" y="1600200"/>
            <a:ext cx="8229600" cy="390366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60" name="Slide Number"/>
          <p:cNvSpPr txBox="1"/>
          <p:nvPr>
            <p:ph type="sldNum" sz="quarter" idx="2"/>
          </p:nvPr>
        </p:nvSpPr>
        <p:spPr>
          <a:xfrm>
            <a:off x="127000" y="6532466"/>
            <a:ext cx="168089" cy="14783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A6C8BC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Default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7" name="green-bar.eps" descr="green-bar.eps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6373812"/>
            <a:ext cx="9142413" cy="488951"/>
          </a:xfrm>
          <a:prstGeom prst="rect">
            <a:avLst/>
          </a:prstGeom>
          <a:ln w="12700">
            <a:miter lim="400000"/>
          </a:ln>
        </p:spPr>
      </p:pic>
      <p:pic>
        <p:nvPicPr>
          <p:cNvPr id="168" name="ac-icon.eps" descr="ac-icon.eps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680450" y="6527800"/>
            <a:ext cx="236538" cy="173038"/>
          </a:xfrm>
          <a:prstGeom prst="rect">
            <a:avLst/>
          </a:prstGeom>
          <a:ln w="12700">
            <a:miter lim="400000"/>
          </a:ln>
        </p:spPr>
      </p:pic>
      <p:sp>
        <p:nvSpPr>
          <p:cNvPr id="169" name="Title Text"/>
          <p:cNvSpPr txBox="1"/>
          <p:nvPr>
            <p:ph type="title"/>
          </p:nvPr>
        </p:nvSpPr>
        <p:spPr>
          <a:xfrm>
            <a:off x="457200" y="500062"/>
            <a:ext cx="8229600" cy="1100138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  <a:r>
              <a:t>Title Text</a:t>
            </a:r>
          </a:p>
        </p:txBody>
      </p:sp>
      <p:sp>
        <p:nvSpPr>
          <p:cNvPr id="170" name="Body Level One…"/>
          <p:cNvSpPr txBox="1"/>
          <p:nvPr>
            <p:ph type="body" idx="1"/>
          </p:nvPr>
        </p:nvSpPr>
        <p:spPr>
          <a:xfrm>
            <a:off x="457200" y="1600200"/>
            <a:ext cx="8229600" cy="390366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71" name="Slide Number"/>
          <p:cNvSpPr txBox="1"/>
          <p:nvPr>
            <p:ph type="sldNum" sz="quarter" idx="2"/>
          </p:nvPr>
        </p:nvSpPr>
        <p:spPr>
          <a:xfrm>
            <a:off x="127000" y="6532466"/>
            <a:ext cx="168089" cy="14783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A6C8BC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Default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8" name="green-bar.eps" descr="green-bar.eps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6373812"/>
            <a:ext cx="9142413" cy="488951"/>
          </a:xfrm>
          <a:prstGeom prst="rect">
            <a:avLst/>
          </a:prstGeom>
          <a:ln w="12700">
            <a:miter lim="400000"/>
          </a:ln>
        </p:spPr>
      </p:pic>
      <p:pic>
        <p:nvPicPr>
          <p:cNvPr id="179" name="ac-icon.eps" descr="ac-icon.eps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680450" y="6527800"/>
            <a:ext cx="236538" cy="173038"/>
          </a:xfrm>
          <a:prstGeom prst="rect">
            <a:avLst/>
          </a:prstGeom>
          <a:ln w="12700">
            <a:miter lim="400000"/>
          </a:ln>
        </p:spPr>
      </p:pic>
      <p:sp>
        <p:nvSpPr>
          <p:cNvPr id="180" name="Title Text"/>
          <p:cNvSpPr txBox="1"/>
          <p:nvPr>
            <p:ph type="title"/>
          </p:nvPr>
        </p:nvSpPr>
        <p:spPr>
          <a:xfrm>
            <a:off x="457200" y="500062"/>
            <a:ext cx="8229600" cy="1100138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  <a:r>
              <a:t>Title Text</a:t>
            </a:r>
          </a:p>
        </p:txBody>
      </p:sp>
      <p:sp>
        <p:nvSpPr>
          <p:cNvPr id="181" name="Body Level One…"/>
          <p:cNvSpPr txBox="1"/>
          <p:nvPr>
            <p:ph type="body" idx="1"/>
          </p:nvPr>
        </p:nvSpPr>
        <p:spPr>
          <a:xfrm>
            <a:off x="457200" y="1600200"/>
            <a:ext cx="8229600" cy="390366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82" name="Slide Number"/>
          <p:cNvSpPr txBox="1"/>
          <p:nvPr>
            <p:ph type="sldNum" sz="quarter" idx="2"/>
          </p:nvPr>
        </p:nvSpPr>
        <p:spPr>
          <a:xfrm>
            <a:off x="127000" y="6532466"/>
            <a:ext cx="168089" cy="14783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A6C8BC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Default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9" name="green-bar.eps" descr="green-bar.eps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6373812"/>
            <a:ext cx="9142413" cy="488951"/>
          </a:xfrm>
          <a:prstGeom prst="rect">
            <a:avLst/>
          </a:prstGeom>
          <a:ln w="12700">
            <a:miter lim="400000"/>
          </a:ln>
        </p:spPr>
      </p:pic>
      <p:pic>
        <p:nvPicPr>
          <p:cNvPr id="190" name="ac-icon.eps" descr="ac-icon.eps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680450" y="6527800"/>
            <a:ext cx="236538" cy="173038"/>
          </a:xfrm>
          <a:prstGeom prst="rect">
            <a:avLst/>
          </a:prstGeom>
          <a:ln w="12700">
            <a:miter lim="400000"/>
          </a:ln>
        </p:spPr>
      </p:pic>
      <p:sp>
        <p:nvSpPr>
          <p:cNvPr id="191" name="Title Text"/>
          <p:cNvSpPr txBox="1"/>
          <p:nvPr>
            <p:ph type="title"/>
          </p:nvPr>
        </p:nvSpPr>
        <p:spPr>
          <a:xfrm>
            <a:off x="457200" y="500062"/>
            <a:ext cx="8229600" cy="1100138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  <a:r>
              <a:t>Title Text</a:t>
            </a:r>
          </a:p>
        </p:txBody>
      </p:sp>
      <p:sp>
        <p:nvSpPr>
          <p:cNvPr id="192" name="Body Level One…"/>
          <p:cNvSpPr txBox="1"/>
          <p:nvPr>
            <p:ph type="body" idx="1"/>
          </p:nvPr>
        </p:nvSpPr>
        <p:spPr>
          <a:xfrm>
            <a:off x="457200" y="1600200"/>
            <a:ext cx="8229600" cy="390366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93" name="Slide Number"/>
          <p:cNvSpPr txBox="1"/>
          <p:nvPr>
            <p:ph type="sldNum" sz="quarter" idx="2"/>
          </p:nvPr>
        </p:nvSpPr>
        <p:spPr>
          <a:xfrm>
            <a:off x="127000" y="6532466"/>
            <a:ext cx="168089" cy="14783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A6C8BC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Default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0" name="green-bar.eps" descr="green-bar.eps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6373812"/>
            <a:ext cx="9142413" cy="488951"/>
          </a:xfrm>
          <a:prstGeom prst="rect">
            <a:avLst/>
          </a:prstGeom>
          <a:ln w="12700">
            <a:miter lim="400000"/>
          </a:ln>
        </p:spPr>
      </p:pic>
      <p:pic>
        <p:nvPicPr>
          <p:cNvPr id="201" name="ac-icon.eps" descr="ac-icon.eps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680450" y="6527800"/>
            <a:ext cx="236538" cy="173038"/>
          </a:xfrm>
          <a:prstGeom prst="rect">
            <a:avLst/>
          </a:prstGeom>
          <a:ln w="12700">
            <a:miter lim="400000"/>
          </a:ln>
        </p:spPr>
      </p:pic>
      <p:sp>
        <p:nvSpPr>
          <p:cNvPr id="202" name="Title Text"/>
          <p:cNvSpPr txBox="1"/>
          <p:nvPr>
            <p:ph type="title"/>
          </p:nvPr>
        </p:nvSpPr>
        <p:spPr>
          <a:xfrm>
            <a:off x="457200" y="500062"/>
            <a:ext cx="8229600" cy="1100138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  <a:r>
              <a:t>Title Text</a:t>
            </a:r>
          </a:p>
        </p:txBody>
      </p:sp>
      <p:sp>
        <p:nvSpPr>
          <p:cNvPr id="203" name="Body Level One…"/>
          <p:cNvSpPr txBox="1"/>
          <p:nvPr>
            <p:ph type="body" idx="1"/>
          </p:nvPr>
        </p:nvSpPr>
        <p:spPr>
          <a:xfrm>
            <a:off x="457200" y="1600200"/>
            <a:ext cx="8229600" cy="390366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04" name="Slide Number"/>
          <p:cNvSpPr txBox="1"/>
          <p:nvPr>
            <p:ph type="sldNum" sz="quarter" idx="2"/>
          </p:nvPr>
        </p:nvSpPr>
        <p:spPr>
          <a:xfrm>
            <a:off x="127000" y="6532466"/>
            <a:ext cx="168089" cy="14783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A6C8BC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Default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1" name="green-bar.eps" descr="green-bar.eps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6373812"/>
            <a:ext cx="9142413" cy="488951"/>
          </a:xfrm>
          <a:prstGeom prst="rect">
            <a:avLst/>
          </a:prstGeom>
          <a:ln w="12700">
            <a:miter lim="400000"/>
          </a:ln>
        </p:spPr>
      </p:pic>
      <p:pic>
        <p:nvPicPr>
          <p:cNvPr id="212" name="ac-icon.eps" descr="ac-icon.eps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680450" y="6527800"/>
            <a:ext cx="236538" cy="173038"/>
          </a:xfrm>
          <a:prstGeom prst="rect">
            <a:avLst/>
          </a:prstGeom>
          <a:ln w="12700">
            <a:miter lim="400000"/>
          </a:ln>
        </p:spPr>
      </p:pic>
      <p:sp>
        <p:nvSpPr>
          <p:cNvPr id="213" name="Title Text"/>
          <p:cNvSpPr txBox="1"/>
          <p:nvPr>
            <p:ph type="title"/>
          </p:nvPr>
        </p:nvSpPr>
        <p:spPr>
          <a:xfrm>
            <a:off x="457200" y="500062"/>
            <a:ext cx="8229600" cy="1100138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  <a:r>
              <a:t>Title Text</a:t>
            </a:r>
          </a:p>
        </p:txBody>
      </p:sp>
      <p:sp>
        <p:nvSpPr>
          <p:cNvPr id="214" name="Body Level One…"/>
          <p:cNvSpPr txBox="1"/>
          <p:nvPr>
            <p:ph type="body" idx="1"/>
          </p:nvPr>
        </p:nvSpPr>
        <p:spPr>
          <a:xfrm>
            <a:off x="457200" y="1600200"/>
            <a:ext cx="8229600" cy="390366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15" name="Slide Number"/>
          <p:cNvSpPr txBox="1"/>
          <p:nvPr>
            <p:ph type="sldNum" sz="quarter" idx="2"/>
          </p:nvPr>
        </p:nvSpPr>
        <p:spPr>
          <a:xfrm>
            <a:off x="127000" y="6532466"/>
            <a:ext cx="168089" cy="14783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A6C8BC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Default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Circle"/>
          <p:cNvSpPr/>
          <p:nvPr/>
        </p:nvSpPr>
        <p:spPr>
          <a:xfrm>
            <a:off x="487362" y="1928812"/>
            <a:ext cx="1195388" cy="1193801"/>
          </a:xfrm>
          <a:prstGeom prst="ellipse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45719" rIns="45719" anchor="ctr"/>
          <a:lstStyle/>
          <a:p>
            <a:pPr algn="ctr" defTabSz="438150">
              <a:defRPr sz="1000"/>
            </a:pPr>
          </a:p>
        </p:txBody>
      </p:sp>
      <p:sp>
        <p:nvSpPr>
          <p:cNvPr id="223" name="Oval"/>
          <p:cNvSpPr/>
          <p:nvPr/>
        </p:nvSpPr>
        <p:spPr>
          <a:xfrm>
            <a:off x="3276600" y="1925637"/>
            <a:ext cx="1198563" cy="1200151"/>
          </a:xfrm>
          <a:prstGeom prst="ellipse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45719" rIns="45719" anchor="ctr"/>
          <a:lstStyle/>
          <a:p>
            <a:pPr algn="ctr" defTabSz="438150">
              <a:defRPr sz="1000"/>
            </a:pPr>
          </a:p>
        </p:txBody>
      </p:sp>
      <p:sp>
        <p:nvSpPr>
          <p:cNvPr id="224" name="Circle"/>
          <p:cNvSpPr/>
          <p:nvPr/>
        </p:nvSpPr>
        <p:spPr>
          <a:xfrm>
            <a:off x="6053137" y="1925637"/>
            <a:ext cx="1200151" cy="1200151"/>
          </a:xfrm>
          <a:prstGeom prst="ellipse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45719" rIns="45719" anchor="ctr"/>
          <a:lstStyle/>
          <a:p>
            <a:pPr algn="ctr" defTabSz="438150">
              <a:defRPr sz="1000"/>
            </a:pPr>
          </a:p>
        </p:txBody>
      </p:sp>
      <p:pic>
        <p:nvPicPr>
          <p:cNvPr id="225" name="green-bar.eps" descr="green-bar.eps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6373812"/>
            <a:ext cx="9142413" cy="488951"/>
          </a:xfrm>
          <a:prstGeom prst="rect">
            <a:avLst/>
          </a:prstGeom>
          <a:ln w="12700">
            <a:miter lim="400000"/>
          </a:ln>
        </p:spPr>
      </p:pic>
      <p:pic>
        <p:nvPicPr>
          <p:cNvPr id="226" name="ac-icon.eps" descr="ac-icon.eps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680450" y="6527800"/>
            <a:ext cx="236538" cy="173038"/>
          </a:xfrm>
          <a:prstGeom prst="rect">
            <a:avLst/>
          </a:prstGeom>
          <a:ln w="12700">
            <a:miter lim="400000"/>
          </a:ln>
        </p:spPr>
      </p:pic>
      <p:sp>
        <p:nvSpPr>
          <p:cNvPr id="227" name="Title Text"/>
          <p:cNvSpPr txBox="1"/>
          <p:nvPr>
            <p:ph type="title"/>
          </p:nvPr>
        </p:nvSpPr>
        <p:spPr>
          <a:xfrm>
            <a:off x="457200" y="500062"/>
            <a:ext cx="8229600" cy="1100138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  <a:r>
              <a:t>Title Text</a:t>
            </a:r>
          </a:p>
        </p:txBody>
      </p:sp>
      <p:sp>
        <p:nvSpPr>
          <p:cNvPr id="228" name="Body Level One…"/>
          <p:cNvSpPr txBox="1"/>
          <p:nvPr>
            <p:ph type="body" idx="1"/>
          </p:nvPr>
        </p:nvSpPr>
        <p:spPr>
          <a:xfrm>
            <a:off x="457200" y="1600200"/>
            <a:ext cx="8229600" cy="390366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29" name="Slide Number"/>
          <p:cNvSpPr txBox="1"/>
          <p:nvPr>
            <p:ph type="sldNum" sz="quarter" idx="2"/>
          </p:nvPr>
        </p:nvSpPr>
        <p:spPr>
          <a:xfrm>
            <a:off x="127000" y="6532466"/>
            <a:ext cx="168089" cy="14783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A6C8BC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Default"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6" name="image.pdf" descr="image.pdf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0" y="2933700"/>
            <a:ext cx="9144000" cy="977900"/>
          </a:xfrm>
          <a:prstGeom prst="rect">
            <a:avLst/>
          </a:prstGeom>
          <a:ln w="12700">
            <a:miter lim="400000"/>
          </a:ln>
        </p:spPr>
      </p:pic>
      <p:sp>
        <p:nvSpPr>
          <p:cNvPr id="237" name="Title Text"/>
          <p:cNvSpPr txBox="1"/>
          <p:nvPr>
            <p:ph type="title"/>
          </p:nvPr>
        </p:nvSpPr>
        <p:spPr>
          <a:xfrm>
            <a:off x="457200" y="500062"/>
            <a:ext cx="8229600" cy="1100138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  <a:r>
              <a:t>Title Text</a:t>
            </a:r>
          </a:p>
        </p:txBody>
      </p:sp>
      <p:sp>
        <p:nvSpPr>
          <p:cNvPr id="238" name="Body Level One…"/>
          <p:cNvSpPr txBox="1"/>
          <p:nvPr>
            <p:ph type="body" idx="1"/>
          </p:nvPr>
        </p:nvSpPr>
        <p:spPr>
          <a:xfrm>
            <a:off x="457200" y="1600200"/>
            <a:ext cx="8229600" cy="390366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39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Default"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6" name="image.pdf" descr="image.pdf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12700">
            <a:miter lim="400000"/>
          </a:ln>
        </p:spPr>
      </p:pic>
      <p:pic>
        <p:nvPicPr>
          <p:cNvPr id="247" name="image.pdf" descr="image.pdf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0" y="2933700"/>
            <a:ext cx="9144000" cy="977900"/>
          </a:xfrm>
          <a:prstGeom prst="rect">
            <a:avLst/>
          </a:prstGeom>
          <a:ln w="12700">
            <a:miter lim="400000"/>
          </a:ln>
        </p:spPr>
      </p:pic>
      <p:sp>
        <p:nvSpPr>
          <p:cNvPr id="248" name="Rectangle"/>
          <p:cNvSpPr/>
          <p:nvPr/>
        </p:nvSpPr>
        <p:spPr>
          <a:xfrm>
            <a:off x="474662" y="485775"/>
            <a:ext cx="8194676" cy="5891213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</p:spPr>
        <p:txBody>
          <a:bodyPr lIns="45719" rIns="45719" anchor="ctr"/>
          <a:lstStyle/>
          <a:p>
            <a:pPr algn="ctr" defTabSz="438150">
              <a:defRPr sz="1000"/>
            </a:pPr>
          </a:p>
        </p:txBody>
      </p:sp>
      <p:sp>
        <p:nvSpPr>
          <p:cNvPr id="249" name="Title Text"/>
          <p:cNvSpPr txBox="1"/>
          <p:nvPr>
            <p:ph type="title"/>
          </p:nvPr>
        </p:nvSpPr>
        <p:spPr>
          <a:xfrm>
            <a:off x="457200" y="500062"/>
            <a:ext cx="8229600" cy="1100138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  <a:r>
              <a:t>Title Text</a:t>
            </a:r>
          </a:p>
        </p:txBody>
      </p:sp>
      <p:sp>
        <p:nvSpPr>
          <p:cNvPr id="250" name="Body Level One…"/>
          <p:cNvSpPr txBox="1"/>
          <p:nvPr>
            <p:ph type="body" idx="1"/>
          </p:nvPr>
        </p:nvSpPr>
        <p:spPr>
          <a:xfrm>
            <a:off x="457200" y="1600200"/>
            <a:ext cx="8229600" cy="390366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51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Default"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8" name="image.pdf" descr="image.pdf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0" y="2933700"/>
            <a:ext cx="9144000" cy="977900"/>
          </a:xfrm>
          <a:prstGeom prst="rect">
            <a:avLst/>
          </a:prstGeom>
          <a:ln w="12700">
            <a:miter lim="400000"/>
          </a:ln>
        </p:spPr>
      </p:pic>
      <p:sp>
        <p:nvSpPr>
          <p:cNvPr id="259" name="Title Text"/>
          <p:cNvSpPr txBox="1"/>
          <p:nvPr>
            <p:ph type="title"/>
          </p:nvPr>
        </p:nvSpPr>
        <p:spPr>
          <a:xfrm>
            <a:off x="457200" y="500062"/>
            <a:ext cx="8229600" cy="1100138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  <a:r>
              <a:t>Title Text</a:t>
            </a:r>
          </a:p>
        </p:txBody>
      </p:sp>
      <p:sp>
        <p:nvSpPr>
          <p:cNvPr id="260" name="Body Level One…"/>
          <p:cNvSpPr txBox="1"/>
          <p:nvPr>
            <p:ph type="body" idx="1"/>
          </p:nvPr>
        </p:nvSpPr>
        <p:spPr>
          <a:xfrm>
            <a:off x="457200" y="1600200"/>
            <a:ext cx="8229600" cy="390366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61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Default"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8" name="image.tif" descr="image.tif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0" y="4508500"/>
            <a:ext cx="9144000" cy="2349500"/>
          </a:xfrm>
          <a:prstGeom prst="rect">
            <a:avLst/>
          </a:prstGeom>
          <a:ln w="12700">
            <a:miter lim="400000"/>
          </a:ln>
        </p:spPr>
      </p:pic>
      <p:sp>
        <p:nvSpPr>
          <p:cNvPr id="269" name="Title Text"/>
          <p:cNvSpPr txBox="1"/>
          <p:nvPr>
            <p:ph type="title"/>
          </p:nvPr>
        </p:nvSpPr>
        <p:spPr>
          <a:xfrm>
            <a:off x="457200" y="500062"/>
            <a:ext cx="8229600" cy="1100138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  <a:r>
              <a:t>Title Text</a:t>
            </a:r>
          </a:p>
        </p:txBody>
      </p:sp>
      <p:sp>
        <p:nvSpPr>
          <p:cNvPr id="270" name="Body Level One…"/>
          <p:cNvSpPr txBox="1"/>
          <p:nvPr>
            <p:ph type="body" idx="1"/>
          </p:nvPr>
        </p:nvSpPr>
        <p:spPr>
          <a:xfrm>
            <a:off x="457200" y="1600200"/>
            <a:ext cx="8229600" cy="390366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71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Default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8" name="image.tif" descr="image.tif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4508500"/>
            <a:ext cx="9144000" cy="2349500"/>
          </a:xfrm>
          <a:prstGeom prst="rect">
            <a:avLst/>
          </a:prstGeom>
          <a:ln w="12700">
            <a:miter lim="400000"/>
          </a:ln>
        </p:spPr>
      </p:pic>
      <p:sp>
        <p:nvSpPr>
          <p:cNvPr id="279" name="Title Text"/>
          <p:cNvSpPr txBox="1"/>
          <p:nvPr>
            <p:ph type="title"/>
          </p:nvPr>
        </p:nvSpPr>
        <p:spPr>
          <a:xfrm>
            <a:off x="457200" y="500062"/>
            <a:ext cx="8229600" cy="1100138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  <a:r>
              <a:t>Title Text</a:t>
            </a:r>
          </a:p>
        </p:txBody>
      </p:sp>
      <p:sp>
        <p:nvSpPr>
          <p:cNvPr id="280" name="Body Level One…"/>
          <p:cNvSpPr txBox="1"/>
          <p:nvPr>
            <p:ph type="body" idx="1"/>
          </p:nvPr>
        </p:nvSpPr>
        <p:spPr>
          <a:xfrm>
            <a:off x="457200" y="1600200"/>
            <a:ext cx="8229600" cy="390366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81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Default">
    <p:bg>
      <p:bgPr>
        <a:solidFill>
          <a:schemeClr val="accent1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8" name="Title Text"/>
          <p:cNvSpPr txBox="1"/>
          <p:nvPr>
            <p:ph type="title"/>
          </p:nvPr>
        </p:nvSpPr>
        <p:spPr>
          <a:xfrm>
            <a:off x="457200" y="500062"/>
            <a:ext cx="8229600" cy="1100138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  <a:r>
              <a:t>Title Text</a:t>
            </a:r>
          </a:p>
        </p:txBody>
      </p:sp>
      <p:sp>
        <p:nvSpPr>
          <p:cNvPr id="289" name="Body Level One…"/>
          <p:cNvSpPr txBox="1"/>
          <p:nvPr>
            <p:ph type="body" idx="1"/>
          </p:nvPr>
        </p:nvSpPr>
        <p:spPr>
          <a:xfrm>
            <a:off x="457200" y="1600200"/>
            <a:ext cx="8229600" cy="390366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90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Default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7" name="green-bar.eps" descr="green-bar.eps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6373812"/>
            <a:ext cx="9142413" cy="488951"/>
          </a:xfrm>
          <a:prstGeom prst="rect">
            <a:avLst/>
          </a:prstGeom>
          <a:ln w="12700">
            <a:miter lim="400000"/>
          </a:ln>
        </p:spPr>
      </p:pic>
      <p:pic>
        <p:nvPicPr>
          <p:cNvPr id="298" name="ac-icon.eps" descr="ac-icon.eps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680450" y="6527800"/>
            <a:ext cx="236538" cy="173038"/>
          </a:xfrm>
          <a:prstGeom prst="rect">
            <a:avLst/>
          </a:prstGeom>
          <a:ln w="12700">
            <a:miter lim="400000"/>
          </a:ln>
        </p:spPr>
      </p:pic>
      <p:sp>
        <p:nvSpPr>
          <p:cNvPr id="299" name="Title Text"/>
          <p:cNvSpPr txBox="1"/>
          <p:nvPr>
            <p:ph type="title"/>
          </p:nvPr>
        </p:nvSpPr>
        <p:spPr>
          <a:xfrm>
            <a:off x="457200" y="500062"/>
            <a:ext cx="8229600" cy="1100138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  <a:r>
              <a:t>Title Text</a:t>
            </a:r>
          </a:p>
        </p:txBody>
      </p:sp>
      <p:sp>
        <p:nvSpPr>
          <p:cNvPr id="300" name="Body Level One…"/>
          <p:cNvSpPr txBox="1"/>
          <p:nvPr>
            <p:ph type="body" idx="1"/>
          </p:nvPr>
        </p:nvSpPr>
        <p:spPr>
          <a:xfrm>
            <a:off x="457200" y="1600200"/>
            <a:ext cx="8229600" cy="390366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01" name="Slide Number"/>
          <p:cNvSpPr txBox="1"/>
          <p:nvPr>
            <p:ph type="sldNum" sz="quarter" idx="2"/>
          </p:nvPr>
        </p:nvSpPr>
        <p:spPr>
          <a:xfrm>
            <a:off x="127000" y="6532466"/>
            <a:ext cx="168089" cy="14783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A6C8BC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Default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" name="green-bar.eps" descr="green-bar.eps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6373812"/>
            <a:ext cx="9142413" cy="488951"/>
          </a:xfrm>
          <a:prstGeom prst="rect">
            <a:avLst/>
          </a:prstGeom>
          <a:ln w="12700">
            <a:miter lim="400000"/>
          </a:ln>
        </p:spPr>
      </p:pic>
      <p:pic>
        <p:nvPicPr>
          <p:cNvPr id="309" name="ac-icon.eps" descr="ac-icon.eps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680450" y="6527800"/>
            <a:ext cx="236538" cy="173038"/>
          </a:xfrm>
          <a:prstGeom prst="rect">
            <a:avLst/>
          </a:prstGeom>
          <a:ln w="12700">
            <a:miter lim="400000"/>
          </a:ln>
        </p:spPr>
      </p:pic>
      <p:sp>
        <p:nvSpPr>
          <p:cNvPr id="310" name="Title Text"/>
          <p:cNvSpPr txBox="1"/>
          <p:nvPr>
            <p:ph type="title"/>
          </p:nvPr>
        </p:nvSpPr>
        <p:spPr>
          <a:xfrm>
            <a:off x="457200" y="500062"/>
            <a:ext cx="8229600" cy="1100138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  <a:r>
              <a:t>Title Text</a:t>
            </a:r>
          </a:p>
        </p:txBody>
      </p:sp>
      <p:sp>
        <p:nvSpPr>
          <p:cNvPr id="311" name="Body Level One…"/>
          <p:cNvSpPr txBox="1"/>
          <p:nvPr>
            <p:ph type="body" idx="1"/>
          </p:nvPr>
        </p:nvSpPr>
        <p:spPr>
          <a:xfrm>
            <a:off x="457200" y="1600200"/>
            <a:ext cx="8229600" cy="390366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12" name="Slide Number"/>
          <p:cNvSpPr txBox="1"/>
          <p:nvPr>
            <p:ph type="sldNum" sz="quarter" idx="2"/>
          </p:nvPr>
        </p:nvSpPr>
        <p:spPr>
          <a:xfrm>
            <a:off x="127000" y="6532466"/>
            <a:ext cx="168089" cy="14783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A6C8BC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Default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9" name="Title Text"/>
          <p:cNvSpPr txBox="1"/>
          <p:nvPr>
            <p:ph type="title"/>
          </p:nvPr>
        </p:nvSpPr>
        <p:spPr>
          <a:xfrm>
            <a:off x="457200" y="500062"/>
            <a:ext cx="8229600" cy="1100138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  <a:r>
              <a:t>Title Text</a:t>
            </a:r>
          </a:p>
        </p:txBody>
      </p:sp>
      <p:sp>
        <p:nvSpPr>
          <p:cNvPr id="320" name="Body Level One…"/>
          <p:cNvSpPr txBox="1"/>
          <p:nvPr>
            <p:ph type="body" idx="1"/>
          </p:nvPr>
        </p:nvSpPr>
        <p:spPr>
          <a:xfrm>
            <a:off x="457200" y="1600200"/>
            <a:ext cx="8229600" cy="390366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21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Default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8" name="image.pdf" descr="image.pdf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2933700"/>
            <a:ext cx="9144000" cy="977900"/>
          </a:xfrm>
          <a:prstGeom prst="rect">
            <a:avLst/>
          </a:prstGeom>
          <a:ln w="12700">
            <a:miter lim="400000"/>
          </a:ln>
        </p:spPr>
      </p:pic>
      <p:pic>
        <p:nvPicPr>
          <p:cNvPr id="329" name="green-bar.eps" descr="green-bar.eps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0" y="6373812"/>
            <a:ext cx="9142413" cy="488951"/>
          </a:xfrm>
          <a:prstGeom prst="rect">
            <a:avLst/>
          </a:prstGeom>
          <a:ln w="12700">
            <a:miter lim="400000"/>
          </a:ln>
        </p:spPr>
      </p:pic>
      <p:pic>
        <p:nvPicPr>
          <p:cNvPr id="330" name="ac-icon.eps" descr="ac-icon.eps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8680450" y="6527800"/>
            <a:ext cx="236538" cy="173038"/>
          </a:xfrm>
          <a:prstGeom prst="rect">
            <a:avLst/>
          </a:prstGeom>
          <a:ln w="12700">
            <a:miter lim="400000"/>
          </a:ln>
        </p:spPr>
      </p:pic>
      <p:sp>
        <p:nvSpPr>
          <p:cNvPr id="331" name="Title Text"/>
          <p:cNvSpPr txBox="1"/>
          <p:nvPr>
            <p:ph type="title"/>
          </p:nvPr>
        </p:nvSpPr>
        <p:spPr>
          <a:xfrm>
            <a:off x="457200" y="500062"/>
            <a:ext cx="8229600" cy="1100138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  <a:r>
              <a:t>Title Text</a:t>
            </a:r>
          </a:p>
        </p:txBody>
      </p:sp>
      <p:sp>
        <p:nvSpPr>
          <p:cNvPr id="332" name="Body Level One…"/>
          <p:cNvSpPr txBox="1"/>
          <p:nvPr>
            <p:ph type="body" idx="1"/>
          </p:nvPr>
        </p:nvSpPr>
        <p:spPr>
          <a:xfrm>
            <a:off x="457200" y="1600200"/>
            <a:ext cx="8229600" cy="390366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33" name="Slide Number"/>
          <p:cNvSpPr txBox="1"/>
          <p:nvPr>
            <p:ph type="sldNum" sz="quarter" idx="2"/>
          </p:nvPr>
        </p:nvSpPr>
        <p:spPr>
          <a:xfrm>
            <a:off x="127000" y="6532466"/>
            <a:ext cx="168089" cy="14783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A6C8BC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Default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0" name="image.pdf" descr="image.pdf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4056062"/>
            <a:ext cx="9144000" cy="977901"/>
          </a:xfrm>
          <a:prstGeom prst="rect">
            <a:avLst/>
          </a:prstGeom>
          <a:ln w="12700">
            <a:miter lim="400000"/>
          </a:ln>
        </p:spPr>
      </p:pic>
      <p:pic>
        <p:nvPicPr>
          <p:cNvPr id="341" name="green-bar.eps" descr="green-bar.eps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0" y="6373812"/>
            <a:ext cx="9142413" cy="488951"/>
          </a:xfrm>
          <a:prstGeom prst="rect">
            <a:avLst/>
          </a:prstGeom>
          <a:ln w="12700">
            <a:miter lim="400000"/>
          </a:ln>
        </p:spPr>
      </p:pic>
      <p:pic>
        <p:nvPicPr>
          <p:cNvPr id="342" name="ac-icon.eps" descr="ac-icon.eps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8680450" y="6527800"/>
            <a:ext cx="236538" cy="173038"/>
          </a:xfrm>
          <a:prstGeom prst="rect">
            <a:avLst/>
          </a:prstGeom>
          <a:ln w="12700">
            <a:miter lim="400000"/>
          </a:ln>
        </p:spPr>
      </p:pic>
      <p:sp>
        <p:nvSpPr>
          <p:cNvPr id="343" name="Title Text"/>
          <p:cNvSpPr txBox="1"/>
          <p:nvPr>
            <p:ph type="title"/>
          </p:nvPr>
        </p:nvSpPr>
        <p:spPr>
          <a:xfrm>
            <a:off x="457200" y="500062"/>
            <a:ext cx="8229600" cy="1100138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  <a:r>
              <a:t>Title Text</a:t>
            </a:r>
          </a:p>
        </p:txBody>
      </p:sp>
      <p:sp>
        <p:nvSpPr>
          <p:cNvPr id="344" name="Body Level One…"/>
          <p:cNvSpPr txBox="1"/>
          <p:nvPr>
            <p:ph type="body" idx="1"/>
          </p:nvPr>
        </p:nvSpPr>
        <p:spPr>
          <a:xfrm>
            <a:off x="457200" y="1600200"/>
            <a:ext cx="8229600" cy="390366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45" name="Slide Number"/>
          <p:cNvSpPr txBox="1"/>
          <p:nvPr>
            <p:ph type="sldNum" sz="quarter" idx="2"/>
          </p:nvPr>
        </p:nvSpPr>
        <p:spPr>
          <a:xfrm>
            <a:off x="127000" y="6532466"/>
            <a:ext cx="168089" cy="14783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A6C8BC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Default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2" name="image.pdf" descr="image.pdf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4056062"/>
            <a:ext cx="9144000" cy="977901"/>
          </a:xfrm>
          <a:prstGeom prst="rect">
            <a:avLst/>
          </a:prstGeom>
          <a:ln w="12700">
            <a:miter lim="400000"/>
          </a:ln>
        </p:spPr>
      </p:pic>
      <p:pic>
        <p:nvPicPr>
          <p:cNvPr id="353" name="green-bar.eps" descr="green-bar.eps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0" y="6373812"/>
            <a:ext cx="9142413" cy="488951"/>
          </a:xfrm>
          <a:prstGeom prst="rect">
            <a:avLst/>
          </a:prstGeom>
          <a:ln w="12700">
            <a:miter lim="400000"/>
          </a:ln>
        </p:spPr>
      </p:pic>
      <p:pic>
        <p:nvPicPr>
          <p:cNvPr id="354" name="ac-icon.eps" descr="ac-icon.eps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8680450" y="6527800"/>
            <a:ext cx="236538" cy="173038"/>
          </a:xfrm>
          <a:prstGeom prst="rect">
            <a:avLst/>
          </a:prstGeom>
          <a:ln w="12700">
            <a:miter lim="400000"/>
          </a:ln>
        </p:spPr>
      </p:pic>
      <p:sp>
        <p:nvSpPr>
          <p:cNvPr id="355" name="Title Text"/>
          <p:cNvSpPr txBox="1"/>
          <p:nvPr>
            <p:ph type="title"/>
          </p:nvPr>
        </p:nvSpPr>
        <p:spPr>
          <a:xfrm>
            <a:off x="457200" y="500062"/>
            <a:ext cx="8229600" cy="1100138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  <a:r>
              <a:t>Title Text</a:t>
            </a:r>
          </a:p>
        </p:txBody>
      </p:sp>
      <p:sp>
        <p:nvSpPr>
          <p:cNvPr id="356" name="Body Level One…"/>
          <p:cNvSpPr txBox="1"/>
          <p:nvPr>
            <p:ph type="body" idx="1"/>
          </p:nvPr>
        </p:nvSpPr>
        <p:spPr>
          <a:xfrm>
            <a:off x="457200" y="1600200"/>
            <a:ext cx="8229600" cy="390366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57" name="Slide Number"/>
          <p:cNvSpPr txBox="1"/>
          <p:nvPr>
            <p:ph type="sldNum" sz="quarter" idx="2"/>
          </p:nvPr>
        </p:nvSpPr>
        <p:spPr>
          <a:xfrm>
            <a:off x="127000" y="6532466"/>
            <a:ext cx="168089" cy="14783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A6C8BC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Default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4" name="green-bar.eps" descr="green-bar.eps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6373812"/>
            <a:ext cx="9142413" cy="488951"/>
          </a:xfrm>
          <a:prstGeom prst="rect">
            <a:avLst/>
          </a:prstGeom>
          <a:ln w="12700">
            <a:miter lim="400000"/>
          </a:ln>
        </p:spPr>
      </p:pic>
      <p:pic>
        <p:nvPicPr>
          <p:cNvPr id="365" name="ac-icon.eps" descr="ac-icon.eps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680450" y="6527800"/>
            <a:ext cx="236538" cy="173038"/>
          </a:xfrm>
          <a:prstGeom prst="rect">
            <a:avLst/>
          </a:prstGeom>
          <a:ln w="12700">
            <a:miter lim="400000"/>
          </a:ln>
        </p:spPr>
      </p:pic>
      <p:sp>
        <p:nvSpPr>
          <p:cNvPr id="366" name="Title Text"/>
          <p:cNvSpPr txBox="1"/>
          <p:nvPr>
            <p:ph type="title"/>
          </p:nvPr>
        </p:nvSpPr>
        <p:spPr>
          <a:xfrm>
            <a:off x="457200" y="500062"/>
            <a:ext cx="8229600" cy="1100138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  <a:r>
              <a:t>Title Text</a:t>
            </a:r>
          </a:p>
        </p:txBody>
      </p:sp>
      <p:sp>
        <p:nvSpPr>
          <p:cNvPr id="367" name="Body Level One…"/>
          <p:cNvSpPr txBox="1"/>
          <p:nvPr>
            <p:ph type="body" idx="1"/>
          </p:nvPr>
        </p:nvSpPr>
        <p:spPr>
          <a:xfrm>
            <a:off x="457200" y="1600200"/>
            <a:ext cx="8229600" cy="390366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68" name="Slide Number"/>
          <p:cNvSpPr txBox="1"/>
          <p:nvPr>
            <p:ph type="sldNum" sz="quarter" idx="2"/>
          </p:nvPr>
        </p:nvSpPr>
        <p:spPr>
          <a:xfrm>
            <a:off x="127000" y="6532466"/>
            <a:ext cx="168089" cy="14783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A6C8BC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Default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5" name="ac-icon-green.eps" descr="ac-icon-green.eps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4322762" y="706437"/>
            <a:ext cx="498476" cy="360363"/>
          </a:xfrm>
          <a:prstGeom prst="rect">
            <a:avLst/>
          </a:prstGeom>
          <a:ln w="12700">
            <a:miter lim="400000"/>
          </a:ln>
        </p:spPr>
      </p:pic>
      <p:pic>
        <p:nvPicPr>
          <p:cNvPr id="376" name="image.pdf" descr="image.pdf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0" y="5857875"/>
            <a:ext cx="9144000" cy="1000125"/>
          </a:xfrm>
          <a:prstGeom prst="rect">
            <a:avLst/>
          </a:prstGeom>
          <a:ln w="12700">
            <a:miter lim="400000"/>
          </a:ln>
        </p:spPr>
      </p:pic>
      <p:sp>
        <p:nvSpPr>
          <p:cNvPr id="377" name="Title Text"/>
          <p:cNvSpPr txBox="1"/>
          <p:nvPr>
            <p:ph type="title"/>
          </p:nvPr>
        </p:nvSpPr>
        <p:spPr>
          <a:xfrm>
            <a:off x="457200" y="500062"/>
            <a:ext cx="8229600" cy="1100138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  <a:r>
              <a:t>Title Text</a:t>
            </a:r>
          </a:p>
        </p:txBody>
      </p:sp>
      <p:sp>
        <p:nvSpPr>
          <p:cNvPr id="378" name="Body Level One…"/>
          <p:cNvSpPr txBox="1"/>
          <p:nvPr>
            <p:ph type="body" idx="1"/>
          </p:nvPr>
        </p:nvSpPr>
        <p:spPr>
          <a:xfrm>
            <a:off x="457200" y="1600200"/>
            <a:ext cx="8229600" cy="390366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79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Default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6" name="Title Text"/>
          <p:cNvSpPr txBox="1"/>
          <p:nvPr>
            <p:ph type="title"/>
          </p:nvPr>
        </p:nvSpPr>
        <p:spPr>
          <a:xfrm>
            <a:off x="457200" y="500062"/>
            <a:ext cx="8229600" cy="1100138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  <a:r>
              <a:t>Title Text</a:t>
            </a:r>
          </a:p>
        </p:txBody>
      </p:sp>
      <p:sp>
        <p:nvSpPr>
          <p:cNvPr id="387" name="Body Level One…"/>
          <p:cNvSpPr txBox="1"/>
          <p:nvPr>
            <p:ph type="body" idx="1"/>
          </p:nvPr>
        </p:nvSpPr>
        <p:spPr>
          <a:xfrm>
            <a:off x="457200" y="1600200"/>
            <a:ext cx="8229600" cy="390366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88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image" Target="../media/image1.png"/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5" Type="http://schemas.openxmlformats.org/officeDocument/2006/relationships/slideLayout" Target="../slideLayouts/slideLayout1.xml"/><Relationship Id="rId6" Type="http://schemas.openxmlformats.org/officeDocument/2006/relationships/slideLayout" Target="../slideLayouts/slideLayout2.xml"/><Relationship Id="rId7" Type="http://schemas.openxmlformats.org/officeDocument/2006/relationships/slideLayout" Target="../slideLayouts/slideLayout3.xml"/><Relationship Id="rId8" Type="http://schemas.openxmlformats.org/officeDocument/2006/relationships/slideLayout" Target="../slideLayouts/slideLayout4.xml"/><Relationship Id="rId9" Type="http://schemas.openxmlformats.org/officeDocument/2006/relationships/slideLayout" Target="../slideLayouts/slideLayout5.xml"/><Relationship Id="rId10" Type="http://schemas.openxmlformats.org/officeDocument/2006/relationships/slideLayout" Target="../slideLayouts/slideLayout6.xml"/><Relationship Id="rId11" Type="http://schemas.openxmlformats.org/officeDocument/2006/relationships/slideLayout" Target="../slideLayouts/slideLayout7.xml"/><Relationship Id="rId12" Type="http://schemas.openxmlformats.org/officeDocument/2006/relationships/slideLayout" Target="../slideLayouts/slideLayout8.xml"/><Relationship Id="rId13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0.xml"/><Relationship Id="rId15" Type="http://schemas.openxmlformats.org/officeDocument/2006/relationships/slideLayout" Target="../slideLayouts/slideLayout11.xml"/><Relationship Id="rId16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4.xml"/><Relationship Id="rId19" Type="http://schemas.openxmlformats.org/officeDocument/2006/relationships/slideLayout" Target="../slideLayouts/slideLayout15.xml"/><Relationship Id="rId20" Type="http://schemas.openxmlformats.org/officeDocument/2006/relationships/slideLayout" Target="../slideLayouts/slideLayout16.xml"/><Relationship Id="rId21" Type="http://schemas.openxmlformats.org/officeDocument/2006/relationships/slideLayout" Target="../slideLayouts/slideLayout17.xml"/><Relationship Id="rId22" Type="http://schemas.openxmlformats.org/officeDocument/2006/relationships/slideLayout" Target="../slideLayouts/slideLayout18.xml"/><Relationship Id="rId23" Type="http://schemas.openxmlformats.org/officeDocument/2006/relationships/slideLayout" Target="../slideLayouts/slideLayout19.xml"/><Relationship Id="rId24" Type="http://schemas.openxmlformats.org/officeDocument/2006/relationships/slideLayout" Target="../slideLayouts/slideLayout20.xml"/><Relationship Id="rId25" Type="http://schemas.openxmlformats.org/officeDocument/2006/relationships/slideLayout" Target="../slideLayouts/slideLayout21.xml"/><Relationship Id="rId26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4.xml"/><Relationship Id="rId29" Type="http://schemas.openxmlformats.org/officeDocument/2006/relationships/slideLayout" Target="../slideLayouts/slideLayout25.xml"/><Relationship Id="rId30" Type="http://schemas.openxmlformats.org/officeDocument/2006/relationships/slideLayout" Target="../slideLayouts/slideLayout26.xml"/><Relationship Id="rId31" Type="http://schemas.openxmlformats.org/officeDocument/2006/relationships/slideLayout" Target="../slideLayouts/slideLayout27.xml"/><Relationship Id="rId32" Type="http://schemas.openxmlformats.org/officeDocument/2006/relationships/slideLayout" Target="../slideLayouts/slideLayout28.xml"/><Relationship Id="rId33" Type="http://schemas.openxmlformats.org/officeDocument/2006/relationships/slideLayout" Target="../slideLayouts/slideLayout29.xml"/><Relationship Id="rId34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1.xml"/><Relationship Id="rId36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4.xml"/><Relationship Id="rId39" Type="http://schemas.openxmlformats.org/officeDocument/2006/relationships/slideLayout" Target="../slideLayouts/slideLayout35.xml"/><Relationship Id="rId40" Type="http://schemas.openxmlformats.org/officeDocument/2006/relationships/slideLayout" Target="../slideLayouts/slideLayout36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.pdf" descr="image.pdf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0" y="4752975"/>
            <a:ext cx="9144000" cy="977900"/>
          </a:xfrm>
          <a:prstGeom prst="rect">
            <a:avLst/>
          </a:prstGeom>
          <a:ln w="12700">
            <a:miter lim="400000"/>
          </a:ln>
        </p:spPr>
      </p:pic>
      <p:pic>
        <p:nvPicPr>
          <p:cNvPr id="3" name="image.pdf" descr="image.pdf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6061075" y="501650"/>
            <a:ext cx="2603500" cy="546100"/>
          </a:xfrm>
          <a:prstGeom prst="rect">
            <a:avLst/>
          </a:prstGeom>
          <a:ln w="12700">
            <a:miter lim="400000"/>
          </a:ln>
        </p:spPr>
      </p:pic>
      <p:sp>
        <p:nvSpPr>
          <p:cNvPr id="4" name="Title Text"/>
          <p:cNvSpPr txBox="1"/>
          <p:nvPr>
            <p:ph type="title"/>
          </p:nvPr>
        </p:nvSpPr>
        <p:spPr>
          <a:xfrm>
            <a:off x="457200" y="92074"/>
            <a:ext cx="8229600" cy="150812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/>
          <a:lstStyle/>
          <a:p>
            <a:pPr/>
            <a:r>
              <a:t>Title Text</a:t>
            </a:r>
          </a:p>
        </p:txBody>
      </p:sp>
      <p:sp>
        <p:nvSpPr>
          <p:cNvPr id="5" name="Body Level One…"/>
          <p:cNvSpPr txBox="1"/>
          <p:nvPr>
            <p:ph type="body" idx="1"/>
          </p:nvPr>
        </p:nvSpPr>
        <p:spPr>
          <a:xfrm>
            <a:off x="457200" y="1600200"/>
            <a:ext cx="8229600" cy="52578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/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6" name="Slide Number"/>
          <p:cNvSpPr txBox="1"/>
          <p:nvPr>
            <p:ph type="sldNum" sz="quarter" idx="2"/>
          </p:nvPr>
        </p:nvSpPr>
        <p:spPr>
          <a:xfrm>
            <a:off x="6553200" y="6172200"/>
            <a:ext cx="2133600" cy="368301"/>
          </a:xfrm>
          <a:prstGeom prst="rect">
            <a:avLst/>
          </a:prstGeom>
          <a:ln w="12700">
            <a:miter lim="400000"/>
          </a:ln>
        </p:spPr>
        <p:txBody>
          <a:bodyPr wrap="none" lIns="0" tIns="0" rIns="0" bIns="0" anchor="ctr">
            <a:spAutoFit/>
          </a:bodyPr>
          <a:lstStyle>
            <a:lvl1pPr defTabSz="438150">
              <a:defRPr b="1" sz="1100">
                <a:solidFill>
                  <a:srgbClr val="939292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5"/>
    <p:sldLayoutId id="2147483650" r:id="rId6"/>
    <p:sldLayoutId id="2147483651" r:id="rId7"/>
    <p:sldLayoutId id="2147483652" r:id="rId8"/>
    <p:sldLayoutId id="2147483653" r:id="rId9"/>
    <p:sldLayoutId id="2147483654" r:id="rId10"/>
    <p:sldLayoutId id="2147483655" r:id="rId11"/>
    <p:sldLayoutId id="2147483656" r:id="rId12"/>
    <p:sldLayoutId id="2147483657" r:id="rId13"/>
    <p:sldLayoutId id="2147483658" r:id="rId14"/>
    <p:sldLayoutId id="2147483659" r:id="rId15"/>
    <p:sldLayoutId id="2147483660" r:id="rId16"/>
    <p:sldLayoutId id="2147483661" r:id="rId17"/>
    <p:sldLayoutId id="2147483662" r:id="rId18"/>
    <p:sldLayoutId id="2147483663" r:id="rId19"/>
    <p:sldLayoutId id="2147483664" r:id="rId20"/>
    <p:sldLayoutId id="2147483665" r:id="rId21"/>
    <p:sldLayoutId id="2147483666" r:id="rId22"/>
    <p:sldLayoutId id="2147483667" r:id="rId23"/>
    <p:sldLayoutId id="2147483668" r:id="rId24"/>
    <p:sldLayoutId id="2147483669" r:id="rId25"/>
    <p:sldLayoutId id="2147483670" r:id="rId26"/>
    <p:sldLayoutId id="2147483671" r:id="rId27"/>
    <p:sldLayoutId id="2147483672" r:id="rId28"/>
    <p:sldLayoutId id="2147483673" r:id="rId29"/>
    <p:sldLayoutId id="2147483674" r:id="rId30"/>
    <p:sldLayoutId id="2147483675" r:id="rId31"/>
    <p:sldLayoutId id="2147483676" r:id="rId32"/>
    <p:sldLayoutId id="2147483677" r:id="rId33"/>
    <p:sldLayoutId id="2147483678" r:id="rId34"/>
    <p:sldLayoutId id="2147483679" r:id="rId35"/>
    <p:sldLayoutId id="2147483680" r:id="rId36"/>
    <p:sldLayoutId id="2147483681" r:id="rId37"/>
    <p:sldLayoutId id="2147483682" r:id="rId38"/>
    <p:sldLayoutId id="2147483683" r:id="rId39"/>
    <p:sldLayoutId id="2147483684" r:id="rId40"/>
  </p:sldLayoutIdLst>
  <p:transition xmlns:p14="http://schemas.microsoft.com/office/powerpoint/2010/main" spd="med" advClick="1"/>
  <p:txStyles>
    <p:titleStyle>
      <a:lvl1pPr marL="0" marR="0" indent="0" algn="l" defTabSz="43815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000" u="none">
          <a:solidFill>
            <a:srgbClr val="423F3F"/>
          </a:solidFill>
          <a:uFillTx/>
          <a:latin typeface="+mj-lt"/>
          <a:ea typeface="+mj-ea"/>
          <a:cs typeface="+mj-cs"/>
          <a:sym typeface="Arial"/>
        </a:defRPr>
      </a:lvl1pPr>
      <a:lvl2pPr marL="0" marR="0" indent="0" algn="l" defTabSz="43815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000" u="none">
          <a:solidFill>
            <a:srgbClr val="423F3F"/>
          </a:solidFill>
          <a:uFillTx/>
          <a:latin typeface="+mj-lt"/>
          <a:ea typeface="+mj-ea"/>
          <a:cs typeface="+mj-cs"/>
          <a:sym typeface="Arial"/>
        </a:defRPr>
      </a:lvl2pPr>
      <a:lvl3pPr marL="0" marR="0" indent="0" algn="l" defTabSz="43815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000" u="none">
          <a:solidFill>
            <a:srgbClr val="423F3F"/>
          </a:solidFill>
          <a:uFillTx/>
          <a:latin typeface="+mj-lt"/>
          <a:ea typeface="+mj-ea"/>
          <a:cs typeface="+mj-cs"/>
          <a:sym typeface="Arial"/>
        </a:defRPr>
      </a:lvl3pPr>
      <a:lvl4pPr marL="0" marR="0" indent="0" algn="l" defTabSz="43815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000" u="none">
          <a:solidFill>
            <a:srgbClr val="423F3F"/>
          </a:solidFill>
          <a:uFillTx/>
          <a:latin typeface="+mj-lt"/>
          <a:ea typeface="+mj-ea"/>
          <a:cs typeface="+mj-cs"/>
          <a:sym typeface="Arial"/>
        </a:defRPr>
      </a:lvl4pPr>
      <a:lvl5pPr marL="0" marR="0" indent="0" algn="l" defTabSz="43815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000" u="none">
          <a:solidFill>
            <a:srgbClr val="423F3F"/>
          </a:solidFill>
          <a:uFillTx/>
          <a:latin typeface="+mj-lt"/>
          <a:ea typeface="+mj-ea"/>
          <a:cs typeface="+mj-cs"/>
          <a:sym typeface="Arial"/>
        </a:defRPr>
      </a:lvl5pPr>
      <a:lvl6pPr marL="0" marR="0" indent="457200" algn="l" defTabSz="43815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000" u="none">
          <a:solidFill>
            <a:srgbClr val="423F3F"/>
          </a:solidFill>
          <a:uFillTx/>
          <a:latin typeface="+mj-lt"/>
          <a:ea typeface="+mj-ea"/>
          <a:cs typeface="+mj-cs"/>
          <a:sym typeface="Arial"/>
        </a:defRPr>
      </a:lvl6pPr>
      <a:lvl7pPr marL="0" marR="0" indent="914400" algn="l" defTabSz="43815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000" u="none">
          <a:solidFill>
            <a:srgbClr val="423F3F"/>
          </a:solidFill>
          <a:uFillTx/>
          <a:latin typeface="+mj-lt"/>
          <a:ea typeface="+mj-ea"/>
          <a:cs typeface="+mj-cs"/>
          <a:sym typeface="Arial"/>
        </a:defRPr>
      </a:lvl7pPr>
      <a:lvl8pPr marL="0" marR="0" indent="1371600" algn="l" defTabSz="43815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000" u="none">
          <a:solidFill>
            <a:srgbClr val="423F3F"/>
          </a:solidFill>
          <a:uFillTx/>
          <a:latin typeface="+mj-lt"/>
          <a:ea typeface="+mj-ea"/>
          <a:cs typeface="+mj-cs"/>
          <a:sym typeface="Arial"/>
        </a:defRPr>
      </a:lvl8pPr>
      <a:lvl9pPr marL="0" marR="0" indent="1828800" algn="l" defTabSz="43815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000" u="none">
          <a:solidFill>
            <a:srgbClr val="423F3F"/>
          </a:solidFill>
          <a:uFillTx/>
          <a:latin typeface="+mj-lt"/>
          <a:ea typeface="+mj-ea"/>
          <a:cs typeface="+mj-cs"/>
          <a:sym typeface="Arial"/>
        </a:defRPr>
      </a:lvl9pPr>
    </p:titleStyle>
    <p:bodyStyle>
      <a:lvl1pPr marL="0" marR="0" indent="0" algn="l" defTabSz="438150" rtl="0" latinLnBrk="0">
        <a:lnSpc>
          <a:spcPct val="110000"/>
        </a:lnSpc>
        <a:spcBef>
          <a:spcPts val="40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solidFill>
            <a:srgbClr val="423F3F"/>
          </a:solidFill>
          <a:uFillTx/>
          <a:latin typeface="+mj-lt"/>
          <a:ea typeface="+mj-ea"/>
          <a:cs typeface="+mj-cs"/>
          <a:sym typeface="Arial"/>
        </a:defRPr>
      </a:lvl1pPr>
      <a:lvl2pPr marL="712787" marR="0" indent="-274637" algn="l" defTabSz="438150" rtl="0" latinLnBrk="0">
        <a:lnSpc>
          <a:spcPct val="110000"/>
        </a:lnSpc>
        <a:spcBef>
          <a:spcPts val="400"/>
        </a:spcBef>
        <a:spcAft>
          <a:spcPts val="0"/>
        </a:spcAft>
        <a:buClrTx/>
        <a:buSzPct val="75000"/>
        <a:buFontTx/>
        <a:buChar char="•"/>
        <a:tabLst/>
        <a:defRPr b="0" baseline="0" cap="none" i="0" spc="0" strike="noStrike" sz="1800" u="none">
          <a:solidFill>
            <a:srgbClr val="423F3F"/>
          </a:solidFill>
          <a:uFillTx/>
          <a:latin typeface="+mj-lt"/>
          <a:ea typeface="+mj-ea"/>
          <a:cs typeface="+mj-cs"/>
          <a:sym typeface="Arial"/>
        </a:defRPr>
      </a:lvl2pPr>
      <a:lvl3pPr marL="1135062" marR="0" indent="-255587" algn="l" defTabSz="438150" rtl="0" latinLnBrk="0">
        <a:lnSpc>
          <a:spcPct val="110000"/>
        </a:lnSpc>
        <a:spcBef>
          <a:spcPts val="400"/>
        </a:spcBef>
        <a:spcAft>
          <a:spcPts val="0"/>
        </a:spcAft>
        <a:buClrTx/>
        <a:buSzPct val="60000"/>
        <a:buFontTx/>
        <a:buChar char="▪"/>
        <a:tabLst/>
        <a:defRPr b="0" baseline="0" cap="none" i="0" spc="0" strike="noStrike" sz="1800" u="none">
          <a:solidFill>
            <a:srgbClr val="423F3F"/>
          </a:solidFill>
          <a:uFillTx/>
          <a:latin typeface="+mj-lt"/>
          <a:ea typeface="+mj-ea"/>
          <a:cs typeface="+mj-cs"/>
          <a:sym typeface="Arial"/>
        </a:defRPr>
      </a:lvl3pPr>
      <a:lvl4pPr marL="1677698" marR="0" indent="-358486" algn="l" defTabSz="438150" rtl="0" latinLnBrk="0">
        <a:lnSpc>
          <a:spcPct val="110000"/>
        </a:lnSpc>
        <a:spcBef>
          <a:spcPts val="400"/>
        </a:spcBef>
        <a:spcAft>
          <a:spcPts val="0"/>
        </a:spcAft>
        <a:buClrTx/>
        <a:buSzPct val="90000"/>
        <a:buFontTx/>
        <a:buChar char="–"/>
        <a:tabLst/>
        <a:defRPr b="0" baseline="0" cap="none" i="0" spc="0" strike="noStrike" sz="1800" u="none">
          <a:solidFill>
            <a:srgbClr val="423F3F"/>
          </a:solidFill>
          <a:uFillTx/>
          <a:latin typeface="+mj-lt"/>
          <a:ea typeface="+mj-ea"/>
          <a:cs typeface="+mj-cs"/>
          <a:sym typeface="Arial"/>
        </a:defRPr>
      </a:lvl4pPr>
      <a:lvl5pPr marL="1964907" marR="0" indent="-207544" algn="l" defTabSz="438150" rtl="0" latinLnBrk="0">
        <a:lnSpc>
          <a:spcPct val="110000"/>
        </a:lnSpc>
        <a:spcBef>
          <a:spcPts val="400"/>
        </a:spcBef>
        <a:spcAft>
          <a:spcPts val="0"/>
        </a:spcAft>
        <a:buClrTx/>
        <a:buSzPct val="100000"/>
        <a:buFontTx/>
        <a:buChar char="»"/>
        <a:tabLst/>
        <a:defRPr b="0" baseline="0" cap="none" i="0" spc="0" strike="noStrike" sz="1800" u="none">
          <a:solidFill>
            <a:srgbClr val="423F3F"/>
          </a:solidFill>
          <a:uFillTx/>
          <a:latin typeface="+mj-lt"/>
          <a:ea typeface="+mj-ea"/>
          <a:cs typeface="+mj-cs"/>
          <a:sym typeface="Arial"/>
        </a:defRPr>
      </a:lvl5pPr>
      <a:lvl6pPr marL="2422107" marR="0" indent="-207544" algn="l" defTabSz="438150" rtl="0" latinLnBrk="0">
        <a:lnSpc>
          <a:spcPct val="110000"/>
        </a:lnSpc>
        <a:spcBef>
          <a:spcPts val="400"/>
        </a:spcBef>
        <a:spcAft>
          <a:spcPts val="0"/>
        </a:spcAft>
        <a:buClrTx/>
        <a:buSzPct val="100000"/>
        <a:buFontTx/>
        <a:buChar char=""/>
        <a:tabLst/>
        <a:defRPr b="0" baseline="0" cap="none" i="0" spc="0" strike="noStrike" sz="1800" u="none">
          <a:solidFill>
            <a:srgbClr val="423F3F"/>
          </a:solidFill>
          <a:uFillTx/>
          <a:latin typeface="+mj-lt"/>
          <a:ea typeface="+mj-ea"/>
          <a:cs typeface="+mj-cs"/>
          <a:sym typeface="Arial"/>
        </a:defRPr>
      </a:lvl6pPr>
      <a:lvl7pPr marL="2879307" marR="0" indent="-207544" algn="l" defTabSz="438150" rtl="0" latinLnBrk="0">
        <a:lnSpc>
          <a:spcPct val="110000"/>
        </a:lnSpc>
        <a:spcBef>
          <a:spcPts val="400"/>
        </a:spcBef>
        <a:spcAft>
          <a:spcPts val="0"/>
        </a:spcAft>
        <a:buClrTx/>
        <a:buSzPct val="100000"/>
        <a:buFontTx/>
        <a:buChar char=""/>
        <a:tabLst/>
        <a:defRPr b="0" baseline="0" cap="none" i="0" spc="0" strike="noStrike" sz="1800" u="none">
          <a:solidFill>
            <a:srgbClr val="423F3F"/>
          </a:solidFill>
          <a:uFillTx/>
          <a:latin typeface="+mj-lt"/>
          <a:ea typeface="+mj-ea"/>
          <a:cs typeface="+mj-cs"/>
          <a:sym typeface="Arial"/>
        </a:defRPr>
      </a:lvl7pPr>
      <a:lvl8pPr marL="3336507" marR="0" indent="-207544" algn="l" defTabSz="438150" rtl="0" latinLnBrk="0">
        <a:lnSpc>
          <a:spcPct val="110000"/>
        </a:lnSpc>
        <a:spcBef>
          <a:spcPts val="400"/>
        </a:spcBef>
        <a:spcAft>
          <a:spcPts val="0"/>
        </a:spcAft>
        <a:buClrTx/>
        <a:buSzPct val="100000"/>
        <a:buFontTx/>
        <a:buChar char=""/>
        <a:tabLst/>
        <a:defRPr b="0" baseline="0" cap="none" i="0" spc="0" strike="noStrike" sz="1800" u="none">
          <a:solidFill>
            <a:srgbClr val="423F3F"/>
          </a:solidFill>
          <a:uFillTx/>
          <a:latin typeface="+mj-lt"/>
          <a:ea typeface="+mj-ea"/>
          <a:cs typeface="+mj-cs"/>
          <a:sym typeface="Arial"/>
        </a:defRPr>
      </a:lvl8pPr>
      <a:lvl9pPr marL="3793707" marR="0" indent="-207544" algn="l" defTabSz="438150" rtl="0" latinLnBrk="0">
        <a:lnSpc>
          <a:spcPct val="110000"/>
        </a:lnSpc>
        <a:spcBef>
          <a:spcPts val="400"/>
        </a:spcBef>
        <a:spcAft>
          <a:spcPts val="0"/>
        </a:spcAft>
        <a:buClrTx/>
        <a:buSzPct val="100000"/>
        <a:buFontTx/>
        <a:buChar char=""/>
        <a:tabLst/>
        <a:defRPr b="0" baseline="0" cap="none" i="0" spc="0" strike="noStrike" sz="1800" u="none">
          <a:solidFill>
            <a:srgbClr val="423F3F"/>
          </a:solidFill>
          <a:uFillTx/>
          <a:latin typeface="+mj-lt"/>
          <a:ea typeface="+mj-ea"/>
          <a:cs typeface="+mj-cs"/>
          <a:sym typeface="Arial"/>
        </a:defRPr>
      </a:lvl9pPr>
    </p:bodyStyle>
    <p:otherStyle>
      <a:lvl1pPr marL="0" marR="0" indent="0" algn="l" defTabSz="43815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1100" u="none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1pPr>
      <a:lvl2pPr marL="0" marR="0" indent="457200" algn="l" defTabSz="43815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1100" u="none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2pPr>
      <a:lvl3pPr marL="0" marR="0" indent="914400" algn="l" defTabSz="43815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1100" u="none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3pPr>
      <a:lvl4pPr marL="0" marR="0" indent="1371600" algn="l" defTabSz="43815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1100" u="none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4pPr>
      <a:lvl5pPr marL="0" marR="0" indent="1828800" algn="l" defTabSz="43815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1100" u="none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5pPr>
      <a:lvl6pPr marL="0" marR="0" indent="0" algn="l" defTabSz="43815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1100" u="none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6pPr>
      <a:lvl7pPr marL="0" marR="0" indent="0" algn="l" defTabSz="43815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1100" u="none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7pPr>
      <a:lvl8pPr marL="0" marR="0" indent="0" algn="l" defTabSz="43815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1100" u="none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8pPr>
      <a:lvl9pPr marL="0" marR="0" indent="0" algn="l" defTabSz="43815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1100" u="none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9pPr>
    </p:otherStyle>
  </p:txStyles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/Relationships>

</file>

<file path=ppt/slides/_rels/slide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/Relationships>

</file>

<file path=ppt/slides/_rels/slide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/Relationships>

</file>

<file path=ppt/slides/_rels/slide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/Relationships>

</file>

<file path=ppt/slides/_rels/slide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/Relationships>

</file>

<file path=ppt/slides/_rels/slide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/Relationships>

</file>

<file path=ppt/slides/_rels/slide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/Relationships>

</file>

<file path=ppt/slides/_rels/slide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/Relationships>

</file>

<file path=ppt/slides/_rels/slide1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/Relationships>

</file>

<file path=ppt/slides/_rels/slide1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/Relationships>

</file>

<file path=ppt/slides/_rels/slide1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/Relationships>

</file>

<file path=ppt/slides/_rels/slide1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/Relationships>

</file>

<file path=ppt/slides/_rels/slide1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/Relationships>

</file>

<file path=ppt/slides/_rels/slide1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/Relationships>

</file>

<file path=ppt/slides/_rels/slide1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/Relationships>

</file>

<file path=ppt/slides/_rels/slide1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/Relationships>

</file>

<file path=ppt/slides/_rels/slide1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/Relationships>

</file>

<file path=ppt/slides/_rels/slide1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7" name="CST8234 – C Programming"/>
          <p:cNvSpPr txBox="1"/>
          <p:nvPr>
            <p:ph type="title" idx="4294967295"/>
          </p:nvPr>
        </p:nvSpPr>
        <p:spPr>
          <a:xfrm>
            <a:off x="457200" y="1287462"/>
            <a:ext cx="6516688" cy="1635126"/>
          </a:xfrm>
          <a:prstGeom prst="rect">
            <a:avLst/>
          </a:prstGeom>
        </p:spPr>
        <p:txBody>
          <a:bodyPr anchor="b">
            <a:normAutofit fontScale="100000" lnSpcReduction="0"/>
          </a:bodyPr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/>
            <a:r>
              <a:t>CST8234 – C Programming</a:t>
            </a:r>
          </a:p>
        </p:txBody>
      </p:sp>
      <p:sp>
        <p:nvSpPr>
          <p:cNvPr id="398" name="Week 2c – Arrays and Pointers (Brief Intro)"/>
          <p:cNvSpPr txBox="1"/>
          <p:nvPr>
            <p:ph type="body" sz="quarter" idx="4294967295"/>
          </p:nvPr>
        </p:nvSpPr>
        <p:spPr>
          <a:xfrm>
            <a:off x="457200" y="3024187"/>
            <a:ext cx="6805613" cy="1579564"/>
          </a:xfrm>
          <a:prstGeom prst="rect">
            <a:avLst/>
          </a:prstGeom>
        </p:spPr>
        <p:txBody>
          <a:bodyPr>
            <a:normAutofit fontScale="100000" lnSpcReduction="0"/>
          </a:bodyPr>
          <a:lstStyle>
            <a:lvl1pPr>
              <a:lnSpc>
                <a:spcPct val="100000"/>
              </a:lnSpc>
              <a:spcBef>
                <a:spcPts val="600"/>
              </a:spcBef>
              <a:defRPr sz="2700">
                <a:solidFill>
                  <a:srgbClr val="A6C8BC"/>
                </a:solidFill>
              </a:defRPr>
            </a:lvl1pPr>
          </a:lstStyle>
          <a:p>
            <a:pPr/>
            <a:r>
              <a:t>Week 2c – Arrays and Pointers (Brief Intro)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0" name="Single Values vs Arrays"/>
          <p:cNvSpPr txBox="1"/>
          <p:nvPr>
            <p:ph type="title" idx="4294967295"/>
          </p:nvPr>
        </p:nvSpPr>
        <p:spPr>
          <a:xfrm>
            <a:off x="468312" y="479425"/>
            <a:ext cx="6484938" cy="1001713"/>
          </a:xfrm>
          <a:prstGeom prst="rect">
            <a:avLst/>
          </a:prstGeom>
        </p:spPr>
        <p:txBody>
          <a:bodyPr anchor="t">
            <a:normAutofit fontScale="100000" lnSpcReduction="0"/>
          </a:bodyPr>
          <a:lstStyle>
            <a:lvl1pPr>
              <a:defRPr b="1" sz="2700">
                <a:solidFill>
                  <a:schemeClr val="accent1"/>
                </a:solidFill>
              </a:defRPr>
            </a:lvl1pPr>
          </a:lstStyle>
          <a:p>
            <a:pPr/>
            <a:r>
              <a:t>Single Values vs Arrays</a:t>
            </a:r>
          </a:p>
        </p:txBody>
      </p:sp>
      <p:sp>
        <p:nvSpPr>
          <p:cNvPr id="401" name="In theory, a very simple program can operate with just some integer or float values…"/>
          <p:cNvSpPr txBox="1"/>
          <p:nvPr>
            <p:ph type="body" idx="4294967295"/>
          </p:nvPr>
        </p:nvSpPr>
        <p:spPr>
          <a:xfrm>
            <a:off x="468312" y="1206500"/>
            <a:ext cx="7429501" cy="4657725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 marL="285750" indent="-285750">
              <a:spcBef>
                <a:spcPts val="900"/>
              </a:spcBef>
              <a:buClr>
                <a:schemeClr val="accent2"/>
              </a:buClr>
              <a:buSzPct val="100000"/>
              <a:buChar char="•"/>
            </a:pPr>
            <a:r>
              <a:t>In theory, a very simple program can operate with just some integer or float values</a:t>
            </a:r>
          </a:p>
          <a:p>
            <a:pPr lvl="1" marL="998537" indent="-28575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</a:pPr>
            <a:r>
              <a:t>All you care about is the value of the variables</a:t>
            </a:r>
          </a:p>
          <a:p>
            <a:pPr lvl="1" marL="998537" indent="-28575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</a:pPr>
            <a:r>
              <a:t>Don’t know/care where they are actually stored in memory</a:t>
            </a:r>
          </a:p>
          <a:p>
            <a:pPr marL="285750" indent="-285750">
              <a:spcBef>
                <a:spcPts val="900"/>
              </a:spcBef>
              <a:buClr>
                <a:schemeClr val="accent2"/>
              </a:buClr>
              <a:buSzPct val="100000"/>
              <a:buChar char="•"/>
            </a:pPr>
            <a:r>
              <a:t>But that’s very limiting…</a:t>
            </a:r>
          </a:p>
          <a:p>
            <a:pPr lvl="1" marL="998537" indent="-28575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</a:pPr>
            <a:r>
              <a:t>You’ll probably want to have strings (messages/prompts)</a:t>
            </a:r>
          </a:p>
          <a:p>
            <a:pPr lvl="1" marL="998537" indent="-28575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</a:pPr>
            <a:r>
              <a:t>Maybe arrays of data (e.g., ID’s of enrolled students)</a:t>
            </a:r>
          </a:p>
          <a:p>
            <a:pPr lvl="1" marL="998537" indent="-28575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</a:pPr>
          </a:p>
          <a:p>
            <a:pPr marL="285750" indent="-285750">
              <a:spcBef>
                <a:spcPts val="900"/>
              </a:spcBef>
              <a:buClr>
                <a:schemeClr val="accent2"/>
              </a:buClr>
              <a:buSzPct val="100000"/>
              <a:buChar char="•"/>
            </a:pPr>
            <a:r>
              <a:t>Note: strings and arrays boil down to the same thing</a:t>
            </a:r>
          </a:p>
          <a:p>
            <a:pPr lvl="1" marL="998537" indent="-28575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</a:pPr>
            <a:r>
              <a:t>a block of data</a:t>
            </a:r>
          </a:p>
          <a:p>
            <a:pPr lvl="1" marL="998537" indent="-28575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</a:pPr>
            <a:r>
              <a:t>i.e, C text strings are represented as an array of characters</a:t>
            </a:r>
          </a:p>
          <a:p>
            <a:pPr lvl="2" marL="1420812" indent="-28575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  <a:buChar char="•"/>
            </a:pPr>
            <a:r>
              <a:t>‘H’, ‘e’, ‘l’, ‘l’, ‘o’, ‘!’, NULL</a:t>
            </a:r>
          </a:p>
        </p:txBody>
      </p:sp>
      <p:sp>
        <p:nvSpPr>
          <p:cNvPr id="402" name="Slide Number"/>
          <p:cNvSpPr txBox="1"/>
          <p:nvPr>
            <p:ph type="sldNum" sz="quarter" idx="2"/>
          </p:nvPr>
        </p:nvSpPr>
        <p:spPr>
          <a:xfrm>
            <a:off x="127000" y="6532466"/>
            <a:ext cx="127000" cy="14783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4" name="Array Identifiers"/>
          <p:cNvSpPr txBox="1"/>
          <p:nvPr>
            <p:ph type="title" idx="4294967295"/>
          </p:nvPr>
        </p:nvSpPr>
        <p:spPr>
          <a:xfrm>
            <a:off x="468312" y="479425"/>
            <a:ext cx="6484938" cy="1001713"/>
          </a:xfrm>
          <a:prstGeom prst="rect">
            <a:avLst/>
          </a:prstGeom>
        </p:spPr>
        <p:txBody>
          <a:bodyPr anchor="t">
            <a:normAutofit fontScale="100000" lnSpcReduction="0"/>
          </a:bodyPr>
          <a:lstStyle>
            <a:lvl1pPr>
              <a:defRPr b="1" sz="2700">
                <a:solidFill>
                  <a:schemeClr val="accent1"/>
                </a:solidFill>
              </a:defRPr>
            </a:lvl1pPr>
          </a:lstStyle>
          <a:p>
            <a:pPr/>
            <a:r>
              <a:t>Array Identifiers</a:t>
            </a:r>
          </a:p>
        </p:txBody>
      </p:sp>
      <p:sp>
        <p:nvSpPr>
          <p:cNvPr id="405" name="A single identifier is used for the block of data…"/>
          <p:cNvSpPr txBox="1"/>
          <p:nvPr>
            <p:ph type="body" idx="4294967295"/>
          </p:nvPr>
        </p:nvSpPr>
        <p:spPr>
          <a:xfrm>
            <a:off x="419731" y="1206500"/>
            <a:ext cx="8072439" cy="4651375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 marL="265747" indent="-265747" defTabSz="407479">
              <a:spcBef>
                <a:spcPts val="800"/>
              </a:spcBef>
              <a:buClr>
                <a:schemeClr val="accent2"/>
              </a:buClr>
              <a:buSzPct val="100000"/>
              <a:buChar char="•"/>
              <a:defRPr sz="1674"/>
            </a:pPr>
            <a:r>
              <a:t>A single identifier is used for the block of data</a:t>
            </a:r>
          </a:p>
          <a:p>
            <a:pPr lvl="1" marL="928639" indent="-265747" defTabSz="407479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  <a:defRPr sz="1674"/>
            </a:pPr>
            <a:r>
              <a:t>in C, this identifier holds the </a:t>
            </a:r>
            <a:r>
              <a:rPr>
                <a:solidFill>
                  <a:srgbClr val="0070C0"/>
                </a:solidFill>
              </a:rPr>
              <a:t>start of memory </a:t>
            </a:r>
            <a:r>
              <a:t>where the data is stored</a:t>
            </a:r>
          </a:p>
          <a:p>
            <a:pPr lvl="1" marL="928639" indent="-265747" defTabSz="407479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  <a:defRPr b="1" sz="1488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defRPr>
            </a:pPr>
            <a:r>
              <a:t>char myStr[];       		unsigned long studentIDs[];</a:t>
            </a:r>
          </a:p>
          <a:p>
            <a:pPr lvl="1" marL="928639" indent="-265747" defTabSz="407479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  <a:defRPr sz="1674"/>
            </a:pPr>
            <a:endParaRPr b="1" sz="1488">
              <a:solidFill>
                <a:schemeClr val="accent1"/>
              </a:solidFill>
              <a:latin typeface="Courier New"/>
              <a:ea typeface="Courier New"/>
              <a:cs typeface="Courier New"/>
              <a:sym typeface="Courier New"/>
            </a:endParaRPr>
          </a:p>
          <a:p>
            <a:pPr lvl="1" marL="928639" indent="-265747" defTabSz="407479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  <a:defRPr sz="1674"/>
            </a:pPr>
            <a:endParaRPr b="1" sz="1488">
              <a:solidFill>
                <a:schemeClr val="accent1"/>
              </a:solidFill>
              <a:latin typeface="Courier New"/>
              <a:ea typeface="Courier New"/>
              <a:cs typeface="Courier New"/>
              <a:sym typeface="Courier New"/>
            </a:endParaRPr>
          </a:p>
          <a:p>
            <a:pPr lvl="1" marL="928639" indent="-265747" defTabSz="407479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  <a:defRPr sz="1674"/>
            </a:pPr>
            <a:endParaRPr b="1" sz="1488">
              <a:solidFill>
                <a:schemeClr val="accent1"/>
              </a:solidFill>
              <a:latin typeface="Courier New"/>
              <a:ea typeface="Courier New"/>
              <a:cs typeface="Courier New"/>
              <a:sym typeface="Courier New"/>
            </a:endParaRPr>
          </a:p>
          <a:p>
            <a:pPr lvl="1" marL="928639" indent="-265747" defTabSz="407479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  <a:defRPr sz="1674"/>
            </a:pPr>
            <a:endParaRPr b="1" sz="1488">
              <a:solidFill>
                <a:schemeClr val="accent1"/>
              </a:solidFill>
              <a:latin typeface="Courier New"/>
              <a:ea typeface="Courier New"/>
              <a:cs typeface="Courier New"/>
              <a:sym typeface="Courier New"/>
            </a:endParaRPr>
          </a:p>
          <a:p>
            <a:pPr lvl="1" marL="928639" indent="-265747" defTabSz="407479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  <a:defRPr sz="1674"/>
            </a:pPr>
            <a:endParaRPr b="1" sz="1488">
              <a:solidFill>
                <a:schemeClr val="accent1"/>
              </a:solidFill>
              <a:latin typeface="Courier New"/>
              <a:ea typeface="Courier New"/>
              <a:cs typeface="Courier New"/>
              <a:sym typeface="Courier New"/>
            </a:endParaRPr>
          </a:p>
          <a:p>
            <a:pPr lvl="1" marL="928639" indent="-265747" defTabSz="407479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  <a:defRPr sz="1674"/>
            </a:pPr>
            <a:endParaRPr b="1" sz="1488">
              <a:solidFill>
                <a:schemeClr val="accent1"/>
              </a:solidFill>
              <a:latin typeface="Courier New"/>
              <a:ea typeface="Courier New"/>
              <a:cs typeface="Courier New"/>
              <a:sym typeface="Courier New"/>
            </a:endParaRPr>
          </a:p>
          <a:p>
            <a:pPr lvl="1" marL="265747" indent="397144" defTabSz="407479">
              <a:lnSpc>
                <a:spcPct val="100000"/>
              </a:lnSpc>
              <a:spcBef>
                <a:spcPts val="0"/>
              </a:spcBef>
              <a:buSzTx/>
              <a:buNone/>
              <a:defRPr sz="1674"/>
            </a:pPr>
            <a:endParaRPr b="1" sz="1488">
              <a:solidFill>
                <a:schemeClr val="accent1"/>
              </a:solidFill>
              <a:latin typeface="Courier New"/>
              <a:ea typeface="Courier New"/>
              <a:cs typeface="Courier New"/>
              <a:sym typeface="Courier New"/>
            </a:endParaRPr>
          </a:p>
          <a:p>
            <a:pPr lvl="1" marL="928639" indent="-265747" defTabSz="407479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  <a:defRPr sz="1674"/>
            </a:pPr>
            <a:endParaRPr b="1" sz="1488">
              <a:solidFill>
                <a:schemeClr val="accent1"/>
              </a:solidFill>
              <a:latin typeface="Courier New"/>
              <a:ea typeface="Courier New"/>
              <a:cs typeface="Courier New"/>
              <a:sym typeface="Courier New"/>
            </a:endParaRPr>
          </a:p>
          <a:p>
            <a:pPr lvl="1" marL="928639" indent="-265747" defTabSz="407479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  <a:defRPr sz="1674"/>
            </a:pPr>
            <a:endParaRPr b="1" sz="1488">
              <a:solidFill>
                <a:schemeClr val="accent1"/>
              </a:solidFill>
              <a:latin typeface="Courier New"/>
              <a:ea typeface="Courier New"/>
              <a:cs typeface="Courier New"/>
              <a:sym typeface="Courier New"/>
            </a:endParaRPr>
          </a:p>
          <a:p>
            <a:pPr lvl="1" marL="928639" indent="-265747" defTabSz="407479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  <a:defRPr sz="744"/>
            </a:pPr>
            <a:endParaRPr b="1" sz="1488">
              <a:solidFill>
                <a:schemeClr val="accent1"/>
              </a:solidFill>
              <a:latin typeface="Courier New"/>
              <a:ea typeface="Courier New"/>
              <a:cs typeface="Courier New"/>
              <a:sym typeface="Courier New"/>
            </a:endParaRPr>
          </a:p>
          <a:p>
            <a:pPr lvl="1" marL="928639" indent="-265747" defTabSz="407479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  <a:defRPr sz="744"/>
            </a:pPr>
            <a:endParaRPr b="1" sz="1488">
              <a:solidFill>
                <a:schemeClr val="accent1"/>
              </a:solidFill>
              <a:latin typeface="Courier New"/>
              <a:ea typeface="Courier New"/>
              <a:cs typeface="Courier New"/>
              <a:sym typeface="Courier New"/>
            </a:endParaRPr>
          </a:p>
          <a:p>
            <a:pPr lvl="1" marL="928639" indent="-265747" defTabSz="407479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  <a:defRPr sz="744"/>
            </a:pPr>
            <a:endParaRPr b="1" sz="1488">
              <a:solidFill>
                <a:schemeClr val="accent1"/>
              </a:solidFill>
              <a:latin typeface="Courier New"/>
              <a:ea typeface="Courier New"/>
              <a:cs typeface="Courier New"/>
              <a:sym typeface="Courier New"/>
            </a:endParaRPr>
          </a:p>
          <a:p>
            <a:pPr lvl="1" marL="928639" indent="-265747" defTabSz="407479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  <a:defRPr sz="744"/>
            </a:pPr>
            <a:endParaRPr b="1" sz="1488">
              <a:solidFill>
                <a:schemeClr val="accent1"/>
              </a:solidFill>
              <a:latin typeface="Courier New"/>
              <a:ea typeface="Courier New"/>
              <a:cs typeface="Courier New"/>
              <a:sym typeface="Courier New"/>
            </a:endParaRPr>
          </a:p>
          <a:p>
            <a:pPr lvl="1" marL="928639" indent="-265747" defTabSz="407479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  <a:defRPr sz="744"/>
            </a:pPr>
            <a:endParaRPr b="1" sz="1488">
              <a:solidFill>
                <a:schemeClr val="accent1"/>
              </a:solidFill>
              <a:latin typeface="Courier New"/>
              <a:ea typeface="Courier New"/>
              <a:cs typeface="Courier New"/>
              <a:sym typeface="Courier New"/>
            </a:endParaRPr>
          </a:p>
          <a:p>
            <a:pPr lvl="1" marL="928639" indent="-265747" defTabSz="407479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  <a:defRPr sz="744"/>
            </a:pPr>
            <a:endParaRPr b="1" sz="1488">
              <a:solidFill>
                <a:schemeClr val="accent1"/>
              </a:solidFill>
              <a:latin typeface="Courier New"/>
              <a:ea typeface="Courier New"/>
              <a:cs typeface="Courier New"/>
              <a:sym typeface="Courier New"/>
            </a:endParaRPr>
          </a:p>
          <a:p>
            <a:pPr lvl="1" marL="928639" indent="-265747" defTabSz="407479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  <a:defRPr sz="744"/>
            </a:pPr>
            <a:endParaRPr b="1" sz="1488">
              <a:solidFill>
                <a:schemeClr val="accent1"/>
              </a:solidFill>
              <a:latin typeface="Courier New"/>
              <a:ea typeface="Courier New"/>
              <a:cs typeface="Courier New"/>
              <a:sym typeface="Courier New"/>
            </a:endParaRPr>
          </a:p>
          <a:p>
            <a:pPr lvl="1" marL="928639" indent="-265747" defTabSz="407479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  <a:defRPr sz="744"/>
            </a:pPr>
          </a:p>
          <a:p>
            <a:pPr lvl="1" marL="928639" indent="-265747" defTabSz="407479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  <a:defRPr sz="1674"/>
            </a:pPr>
            <a:r>
              <a:t>‘</a:t>
            </a:r>
            <a:r>
              <a:rPr b="1" sz="1488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rPr>
              <a:t>myStr</a:t>
            </a:r>
            <a:r>
              <a:t>’ has a value of 0x00104300 </a:t>
            </a:r>
          </a:p>
          <a:p>
            <a:pPr lvl="1" marL="928639" indent="-265747" defTabSz="407479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  <a:defRPr sz="1674"/>
            </a:pPr>
            <a:r>
              <a:t>‘</a:t>
            </a:r>
            <a:r>
              <a:rPr b="1" sz="1488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rPr>
              <a:t>studentIDs</a:t>
            </a:r>
            <a:r>
              <a:t>’ has a value of 0x0026020</a:t>
            </a:r>
          </a:p>
        </p:txBody>
      </p:sp>
      <p:sp>
        <p:nvSpPr>
          <p:cNvPr id="406" name="Slide Number"/>
          <p:cNvSpPr txBox="1"/>
          <p:nvPr>
            <p:ph type="sldNum" sz="quarter" idx="2"/>
          </p:nvPr>
        </p:nvSpPr>
        <p:spPr>
          <a:xfrm>
            <a:off x="127000" y="6532466"/>
            <a:ext cx="127000" cy="14783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graphicFrame>
        <p:nvGraphicFramePr>
          <p:cNvPr id="407" name="Table"/>
          <p:cNvGraphicFramePr/>
          <p:nvPr/>
        </p:nvGraphicFramePr>
        <p:xfrm>
          <a:off x="1802762" y="2199641"/>
          <a:ext cx="2224826" cy="2872116"/>
        </p:xfrm>
        <a:graphic xmlns:a="http://schemas.openxmlformats.org/drawingml/2006/main">
          <a:graphicData uri="http://schemas.openxmlformats.org/drawingml/2006/table">
            <a:tbl>
              <a:tblPr firstCol="0" firstRow="0" lastCol="0" lastRow="0" bandCol="0" bandRow="0" rtl="0">
                <a:tableStyleId>{4C3C2611-4C71-4FC5-86AE-919BDF0F9419}</a:tableStyleId>
              </a:tblPr>
              <a:tblGrid>
                <a:gridCol w="1335031"/>
                <a:gridCol w="877093"/>
              </a:tblGrid>
              <a:tr h="363776">
                <a:tc>
                  <a:txBody>
                    <a:bodyPr/>
                    <a:lstStyle/>
                    <a:p>
                      <a:pPr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b="1" sz="1700">
                          <a:solidFill>
                            <a:srgbClr val="FFFFFF"/>
                          </a:solidFill>
                        </a:rPr>
                        <a:t>Address</a:t>
                      </a:r>
                    </a:p>
                  </a:txBody>
                  <a:tcPr marL="45720" marR="45720" marT="45720" marB="45720" anchor="t" anchorCtr="0" horzOverflow="overflow">
                    <a:lnB w="38100">
                      <a:solidFill>
                        <a:srgbClr val="FFFFFF"/>
                      </a:solidFill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b="1" sz="1700">
                          <a:solidFill>
                            <a:srgbClr val="FFFFFF"/>
                          </a:solidFill>
                        </a:rPr>
                        <a:t>Value</a:t>
                      </a:r>
                    </a:p>
                  </a:txBody>
                  <a:tcPr marL="45720" marR="45720" marT="45720" marB="45720" anchor="t" anchorCtr="0" horzOverflow="overflow">
                    <a:lnB w="38100">
                      <a:solidFill>
                        <a:srgbClr val="FFFFFF"/>
                      </a:solidFill>
                    </a:lnB>
                    <a:solidFill>
                      <a:schemeClr val="accent1"/>
                    </a:solidFill>
                  </a:tcPr>
                </a:tc>
              </a:tr>
              <a:tr h="363776">
                <a:tc>
                  <a:txBody>
                    <a:bodyPr/>
                    <a:lstStyle/>
                    <a:p>
                      <a:pPr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rgbClr val="423F3F"/>
                          </a:solidFill>
                        </a:rPr>
                        <a:t>0x00104300</a:t>
                      </a:r>
                    </a:p>
                  </a:txBody>
                  <a:tcPr marL="45720" marR="45720" marT="45720" marB="45720" anchor="t" anchorCtr="0" horzOverflow="overflow">
                    <a:lnT w="38100">
                      <a:solidFill>
                        <a:srgbClr val="FFFFFF"/>
                      </a:solidFill>
                    </a:lnT>
                    <a:solidFill>
                      <a:srgbClr val="CBD3C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rgbClr val="423F3F"/>
                          </a:solidFill>
                        </a:rPr>
                        <a:t>‘H’</a:t>
                      </a:r>
                    </a:p>
                  </a:txBody>
                  <a:tcPr marL="45720" marR="45720" marT="45720" marB="45720" anchor="t" anchorCtr="0" horzOverflow="overflow">
                    <a:lnT w="38100">
                      <a:solidFill>
                        <a:srgbClr val="FFFFFF"/>
                      </a:solidFill>
                    </a:lnT>
                    <a:solidFill>
                      <a:srgbClr val="CBD3CE"/>
                    </a:solidFill>
                  </a:tcPr>
                </a:tc>
              </a:tr>
              <a:tr h="354549">
                <a:tc>
                  <a:txBody>
                    <a:bodyPr/>
                    <a:lstStyle/>
                    <a:p>
                      <a:pPr>
                        <a:defRPr sz="1700"/>
                      </a:pPr>
                    </a:p>
                  </a:txBody>
                  <a:tcPr marL="45720" marR="45720" marT="45720" marB="45720" anchor="t" anchorCtr="0" horzOverflow="overflow">
                    <a:solidFill>
                      <a:srgbClr val="E7EBE8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rgbClr val="423F3F"/>
                          </a:solidFill>
                        </a:rPr>
                        <a:t>‘e’</a:t>
                      </a:r>
                    </a:p>
                  </a:txBody>
                  <a:tcPr marL="45720" marR="45720" marT="45720" marB="45720" anchor="t" anchorCtr="0" horzOverflow="overflow">
                    <a:solidFill>
                      <a:srgbClr val="E7EBE8"/>
                    </a:solidFill>
                  </a:tcPr>
                </a:tc>
              </a:tr>
              <a:tr h="356071">
                <a:tc>
                  <a:txBody>
                    <a:bodyPr/>
                    <a:lstStyle/>
                    <a:p>
                      <a:pPr>
                        <a:defRPr sz="1700"/>
                      </a:pPr>
                    </a:p>
                  </a:txBody>
                  <a:tcPr marL="45720" marR="45720" marT="45720" marB="45720" anchor="t" anchorCtr="0" horzOverflow="overflow">
                    <a:solidFill>
                      <a:srgbClr val="CBD3C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rgbClr val="423F3F"/>
                          </a:solidFill>
                        </a:rPr>
                        <a:t>‘l’</a:t>
                      </a:r>
                    </a:p>
                  </a:txBody>
                  <a:tcPr marL="45720" marR="45720" marT="45720" marB="45720" anchor="t" anchorCtr="0" horzOverflow="overflow">
                    <a:solidFill>
                      <a:srgbClr val="CBD3CE"/>
                    </a:solidFill>
                  </a:tcPr>
                </a:tc>
              </a:tr>
              <a:tr h="354549">
                <a:tc>
                  <a:txBody>
                    <a:bodyPr/>
                    <a:lstStyle/>
                    <a:p>
                      <a:pPr>
                        <a:defRPr sz="1700"/>
                      </a:pPr>
                    </a:p>
                  </a:txBody>
                  <a:tcPr marL="45720" marR="45720" marT="45720" marB="45720" anchor="t" anchorCtr="0" horzOverflow="overflow">
                    <a:solidFill>
                      <a:srgbClr val="E7EBE8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rgbClr val="423F3F"/>
                          </a:solidFill>
                        </a:rPr>
                        <a:t>‘l’</a:t>
                      </a:r>
                    </a:p>
                  </a:txBody>
                  <a:tcPr marL="45720" marR="45720" marT="45720" marB="45720" anchor="t" anchorCtr="0" horzOverflow="overflow">
                    <a:solidFill>
                      <a:srgbClr val="E7EBE8"/>
                    </a:solidFill>
                  </a:tcPr>
                </a:tc>
              </a:tr>
              <a:tr h="356071">
                <a:tc>
                  <a:txBody>
                    <a:bodyPr/>
                    <a:lstStyle/>
                    <a:p>
                      <a:pPr>
                        <a:defRPr sz="1700"/>
                      </a:pPr>
                    </a:p>
                  </a:txBody>
                  <a:tcPr marL="45720" marR="45720" marT="45720" marB="45720" anchor="t" anchorCtr="0" horzOverflow="overflow">
                    <a:solidFill>
                      <a:srgbClr val="CBD3C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rgbClr val="423F3F"/>
                          </a:solidFill>
                        </a:rPr>
                        <a:t>‘o’</a:t>
                      </a:r>
                    </a:p>
                  </a:txBody>
                  <a:tcPr marL="45720" marR="45720" marT="45720" marB="45720" anchor="t" anchorCtr="0" horzOverflow="overflow">
                    <a:solidFill>
                      <a:srgbClr val="CBD3CE"/>
                    </a:solidFill>
                  </a:tcPr>
                </a:tc>
              </a:tr>
              <a:tr h="356071">
                <a:tc>
                  <a:txBody>
                    <a:bodyPr/>
                    <a:lstStyle/>
                    <a:p>
                      <a:pPr>
                        <a:defRPr sz="1700"/>
                      </a:pPr>
                    </a:p>
                  </a:txBody>
                  <a:tcPr marL="45720" marR="45720" marT="45720" marB="45720" anchor="t" anchorCtr="0" horzOverflow="overflow">
                    <a:solidFill>
                      <a:srgbClr val="E7EBE8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rgbClr val="423F3F"/>
                          </a:solidFill>
                        </a:rPr>
                        <a:t>‘!’</a:t>
                      </a:r>
                    </a:p>
                  </a:txBody>
                  <a:tcPr marL="45720" marR="45720" marT="45720" marB="45720" anchor="t" anchorCtr="0" horzOverflow="overflow">
                    <a:solidFill>
                      <a:srgbClr val="E7EBE8"/>
                    </a:solidFill>
                  </a:tcPr>
                </a:tc>
              </a:tr>
              <a:tr h="354549">
                <a:tc>
                  <a:txBody>
                    <a:bodyPr/>
                    <a:lstStyle/>
                    <a:p>
                      <a:pPr>
                        <a:defRPr sz="1700"/>
                      </a:pPr>
                    </a:p>
                  </a:txBody>
                  <a:tcPr marL="45720" marR="45720" marT="45720" marB="45720" anchor="t" anchorCtr="0" horzOverflow="overflow">
                    <a:solidFill>
                      <a:srgbClr val="CBD3C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i="1" sz="1700">
                          <a:solidFill>
                            <a:srgbClr val="423F3F"/>
                          </a:solidFill>
                        </a:rPr>
                        <a:t>NULL</a:t>
                      </a:r>
                    </a:p>
                  </a:txBody>
                  <a:tcPr marL="45720" marR="45720" marT="45720" marB="45720" anchor="t" anchorCtr="0" horzOverflow="overflow">
                    <a:solidFill>
                      <a:srgbClr val="CBD3CE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408" name="Table"/>
          <p:cNvGraphicFramePr/>
          <p:nvPr/>
        </p:nvGraphicFramePr>
        <p:xfrm>
          <a:off x="5467833" y="2145830"/>
          <a:ext cx="2162837" cy="2979738"/>
        </p:xfrm>
        <a:graphic xmlns:a="http://schemas.openxmlformats.org/drawingml/2006/main">
          <a:graphicData uri="http://schemas.openxmlformats.org/drawingml/2006/table">
            <a:tbl>
              <a:tblPr firstCol="0" firstRow="0" lastCol="0" lastRow="0" bandCol="0" bandRow="0" rtl="0">
                <a:tableStyleId>{4C3C2611-4C71-4FC5-86AE-919BDF0F9419}</a:tableStyleId>
              </a:tblPr>
              <a:tblGrid>
                <a:gridCol w="1297620"/>
                <a:gridCol w="852514"/>
              </a:tblGrid>
              <a:tr h="371475">
                <a:tc>
                  <a:txBody>
                    <a:bodyPr/>
                    <a:lstStyle/>
                    <a:p>
                      <a:pPr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b="1" sz="1700">
                          <a:solidFill>
                            <a:srgbClr val="FFFFFF"/>
                          </a:solidFill>
                        </a:rPr>
                        <a:t>Address</a:t>
                      </a:r>
                    </a:p>
                  </a:txBody>
                  <a:tcPr marL="45720" marR="45720" marT="45720" marB="45720" anchor="t" anchorCtr="0" horzOverflow="overflow">
                    <a:lnB w="38100">
                      <a:solidFill>
                        <a:srgbClr val="FFFFFF"/>
                      </a:solidFill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b="1" sz="1700">
                          <a:solidFill>
                            <a:srgbClr val="FFFFFF"/>
                          </a:solidFill>
                        </a:rPr>
                        <a:t>Value</a:t>
                      </a:r>
                    </a:p>
                  </a:txBody>
                  <a:tcPr marL="45720" marR="45720" marT="45720" marB="45720" anchor="t" anchorCtr="0" horzOverflow="overflow">
                    <a:lnB w="38100">
                      <a:solidFill>
                        <a:srgbClr val="FFFFFF"/>
                      </a:solidFill>
                    </a:lnB>
                    <a:solidFill>
                      <a:schemeClr val="accent1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rgbClr val="423F3F"/>
                          </a:solidFill>
                        </a:rPr>
                        <a:t>0x00260020</a:t>
                      </a:r>
                    </a:p>
                  </a:txBody>
                  <a:tcPr marL="45720" marR="45720" marT="45720" marB="45720" anchor="t" anchorCtr="0" horzOverflow="overflow">
                    <a:lnT w="38100">
                      <a:solidFill>
                        <a:srgbClr val="FFFFFF"/>
                      </a:solidFill>
                    </a:lnT>
                    <a:solidFill>
                      <a:srgbClr val="CBD3C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rgbClr val="423F3F"/>
                          </a:solidFill>
                        </a:rPr>
                        <a:t>932650</a:t>
                      </a:r>
                    </a:p>
                  </a:txBody>
                  <a:tcPr marL="45720" marR="45720" marT="45720" marB="45720" anchor="t" anchorCtr="0" horzOverflow="overflow">
                    <a:lnT w="38100">
                      <a:solidFill>
                        <a:srgbClr val="FFFFFF"/>
                      </a:solidFill>
                    </a:lnT>
                    <a:solidFill>
                      <a:srgbClr val="CBD3CE"/>
                    </a:solidFill>
                  </a:tcPr>
                </a:tc>
              </a:tr>
              <a:tr h="369887">
                <a:tc>
                  <a:txBody>
                    <a:bodyPr/>
                    <a:lstStyle/>
                    <a:p>
                      <a:pPr>
                        <a:defRPr sz="1700"/>
                      </a:pPr>
                    </a:p>
                  </a:txBody>
                  <a:tcPr marL="45720" marR="45720" marT="45720" marB="45720" anchor="t" anchorCtr="0" horzOverflow="overflow">
                    <a:solidFill>
                      <a:srgbClr val="E7EBE8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rgbClr val="423F3F"/>
                          </a:solidFill>
                        </a:rPr>
                        <a:t>88416</a:t>
                      </a:r>
                    </a:p>
                  </a:txBody>
                  <a:tcPr marL="45720" marR="45720" marT="45720" marB="45720" anchor="t" anchorCtr="0" horzOverflow="overflow">
                    <a:solidFill>
                      <a:srgbClr val="E7EBE8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>
                        <a:defRPr sz="1700"/>
                      </a:pPr>
                    </a:p>
                  </a:txBody>
                  <a:tcPr marL="45720" marR="45720" marT="45720" marB="45720" anchor="t" anchorCtr="0" horzOverflow="overflow">
                    <a:solidFill>
                      <a:srgbClr val="CBD3C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rgbClr val="423F3F"/>
                          </a:solidFill>
                        </a:rPr>
                        <a:t>333229</a:t>
                      </a:r>
                    </a:p>
                  </a:txBody>
                  <a:tcPr marL="45720" marR="45720" marT="45720" marB="45720" anchor="t" anchorCtr="0" horzOverflow="overflow">
                    <a:solidFill>
                      <a:srgbClr val="CBD3CE"/>
                    </a:solidFill>
                  </a:tcPr>
                </a:tc>
              </a:tr>
              <a:tr h="369887">
                <a:tc>
                  <a:txBody>
                    <a:bodyPr/>
                    <a:lstStyle/>
                    <a:p>
                      <a:pPr>
                        <a:defRPr sz="1700"/>
                      </a:pPr>
                    </a:p>
                  </a:txBody>
                  <a:tcPr marL="45720" marR="45720" marT="45720" marB="45720" anchor="t" anchorCtr="0" horzOverflow="overflow">
                    <a:solidFill>
                      <a:srgbClr val="E7EBE8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rgbClr val="423F3F"/>
                          </a:solidFill>
                        </a:rPr>
                        <a:t>141415</a:t>
                      </a:r>
                    </a:p>
                  </a:txBody>
                  <a:tcPr marL="45720" marR="45720" marT="45720" marB="45720" anchor="t" anchorCtr="0" horzOverflow="overflow">
                    <a:solidFill>
                      <a:srgbClr val="E7EBE8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>
                        <a:defRPr sz="1700"/>
                      </a:pPr>
                    </a:p>
                  </a:txBody>
                  <a:tcPr marL="45720" marR="45720" marT="45720" marB="45720" anchor="t" anchorCtr="0" horzOverflow="overflow">
                    <a:solidFill>
                      <a:srgbClr val="CBD3C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700"/>
                      </a:pPr>
                    </a:p>
                  </a:txBody>
                  <a:tcPr marL="45720" marR="45720" marT="45720" marB="45720" anchor="t" anchorCtr="0" horzOverflow="overflow">
                    <a:solidFill>
                      <a:srgbClr val="CBD3CE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>
                        <a:defRPr sz="1700"/>
                      </a:pPr>
                    </a:p>
                  </a:txBody>
                  <a:tcPr marL="45720" marR="45720" marT="45720" marB="45720" anchor="t" anchorCtr="0" horzOverflow="overflow">
                    <a:solidFill>
                      <a:srgbClr val="E7EBE8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700"/>
                      </a:pPr>
                    </a:p>
                  </a:txBody>
                  <a:tcPr marL="45720" marR="45720" marT="45720" marB="45720" anchor="t" anchorCtr="0" horzOverflow="overflow">
                    <a:solidFill>
                      <a:srgbClr val="E7EBE8"/>
                    </a:solidFill>
                  </a:tcPr>
                </a:tc>
              </a:tr>
              <a:tr h="369887">
                <a:tc>
                  <a:txBody>
                    <a:bodyPr/>
                    <a:lstStyle/>
                    <a:p>
                      <a:pPr>
                        <a:defRPr sz="1700"/>
                      </a:pPr>
                    </a:p>
                  </a:txBody>
                  <a:tcPr marL="45720" marR="45720" marT="45720" marB="45720" anchor="t" anchorCtr="0" horzOverflow="overflow">
                    <a:solidFill>
                      <a:srgbClr val="CBD3C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i="1" sz="1700"/>
                      </a:pPr>
                    </a:p>
                  </a:txBody>
                  <a:tcPr marL="45720" marR="45720" marT="45720" marB="45720" anchor="t" anchorCtr="0" horzOverflow="overflow">
                    <a:solidFill>
                      <a:srgbClr val="CBD3CE"/>
                    </a:solidFill>
                  </a:tcPr>
                </a:tc>
              </a:tr>
            </a:tbl>
          </a:graphicData>
        </a:graphic>
      </p:graphicFrame>
      <p:sp>
        <p:nvSpPr>
          <p:cNvPr id="409" name="Line"/>
          <p:cNvSpPr/>
          <p:nvPr/>
        </p:nvSpPr>
        <p:spPr>
          <a:xfrm>
            <a:off x="1516847" y="1914619"/>
            <a:ext cx="833439" cy="90487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03" h="21600" fill="norm" stroke="1" extrusionOk="0">
                <a:moveTo>
                  <a:pt x="21503" y="0"/>
                </a:moveTo>
                <a:cubicBezTo>
                  <a:pt x="14784" y="920"/>
                  <a:pt x="8065" y="1840"/>
                  <a:pt x="4482" y="4560"/>
                </a:cubicBezTo>
                <a:cubicBezTo>
                  <a:pt x="898" y="7280"/>
                  <a:pt x="102" y="13480"/>
                  <a:pt x="3" y="16320"/>
                </a:cubicBezTo>
                <a:cubicBezTo>
                  <a:pt x="-97" y="19160"/>
                  <a:pt x="2989" y="20720"/>
                  <a:pt x="3885" y="21600"/>
                </a:cubicBezTo>
              </a:path>
            </a:pathLst>
          </a:custGeom>
          <a:ln w="19050">
            <a:solidFill>
              <a:srgbClr val="00673D"/>
            </a:solidFill>
            <a:tailEnd type="triangle"/>
          </a:ln>
          <a:effectLst>
            <a:outerShdw sx="100000" sy="100000" kx="0" ky="0" algn="b" rotWithShape="0" blurRad="63500" dist="23000" dir="5400000">
              <a:srgbClr val="000000">
                <a:alpha val="34999"/>
              </a:srgbClr>
            </a:outerShdw>
          </a:effectLst>
        </p:spPr>
        <p:txBody>
          <a:bodyPr lIns="45719" rIns="45719" anchor="ctr"/>
          <a:lstStyle/>
          <a:p>
            <a:pPr/>
          </a:p>
        </p:txBody>
      </p:sp>
      <p:sp>
        <p:nvSpPr>
          <p:cNvPr id="410" name="Line"/>
          <p:cNvSpPr/>
          <p:nvPr/>
        </p:nvSpPr>
        <p:spPr>
          <a:xfrm>
            <a:off x="4938870" y="1929745"/>
            <a:ext cx="1379540" cy="87471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721" h="21600" fill="norm" stroke="1" extrusionOk="0">
                <a:moveTo>
                  <a:pt x="19721" y="0"/>
                </a:moveTo>
                <a:cubicBezTo>
                  <a:pt x="11268" y="735"/>
                  <a:pt x="2815" y="1469"/>
                  <a:pt x="468" y="5069"/>
                </a:cubicBezTo>
                <a:cubicBezTo>
                  <a:pt x="-1879" y="8669"/>
                  <a:pt x="5353" y="18808"/>
                  <a:pt x="5640" y="21600"/>
                </a:cubicBezTo>
              </a:path>
            </a:pathLst>
          </a:custGeom>
          <a:ln w="19050">
            <a:solidFill>
              <a:srgbClr val="00673D"/>
            </a:solidFill>
            <a:tailEnd type="triangle"/>
          </a:ln>
          <a:effectLst>
            <a:outerShdw sx="100000" sy="100000" kx="0" ky="0" algn="b" rotWithShape="0" blurRad="63500" dist="23000" dir="5400000">
              <a:srgbClr val="000000">
                <a:alpha val="34999"/>
              </a:srgbClr>
            </a:outerShdw>
          </a:effectLst>
        </p:spPr>
        <p:txBody>
          <a:bodyPr lIns="45719" rIns="45719" anchor="ctr"/>
          <a:lstStyle/>
          <a:p>
            <a:pPr/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2" name="Accessing Array Locations (Square Brackets)"/>
          <p:cNvSpPr txBox="1"/>
          <p:nvPr>
            <p:ph type="title" idx="4294967295"/>
          </p:nvPr>
        </p:nvSpPr>
        <p:spPr>
          <a:xfrm>
            <a:off x="468312" y="479425"/>
            <a:ext cx="8132763" cy="1001713"/>
          </a:xfrm>
          <a:prstGeom prst="rect">
            <a:avLst/>
          </a:prstGeom>
        </p:spPr>
        <p:txBody>
          <a:bodyPr anchor="t">
            <a:normAutofit fontScale="100000" lnSpcReduction="0"/>
          </a:bodyPr>
          <a:lstStyle>
            <a:lvl1pPr>
              <a:defRPr b="1" sz="2700">
                <a:solidFill>
                  <a:schemeClr val="accent1"/>
                </a:solidFill>
              </a:defRPr>
            </a:lvl1pPr>
          </a:lstStyle>
          <a:p>
            <a:pPr/>
            <a:r>
              <a:t>Accessing Array Locations (Square Brackets)</a:t>
            </a:r>
          </a:p>
        </p:txBody>
      </p:sp>
      <p:sp>
        <p:nvSpPr>
          <p:cNvPr id="413" name="To get (or set) the value of an array, we can use the same notation as Java…"/>
          <p:cNvSpPr txBox="1"/>
          <p:nvPr>
            <p:ph type="body" idx="4294967295"/>
          </p:nvPr>
        </p:nvSpPr>
        <p:spPr>
          <a:xfrm>
            <a:off x="468312" y="1206500"/>
            <a:ext cx="8545513" cy="4651375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 marL="285750" indent="-285750">
              <a:spcBef>
                <a:spcPts val="900"/>
              </a:spcBef>
              <a:buClr>
                <a:schemeClr val="accent2"/>
              </a:buClr>
              <a:buSzPct val="100000"/>
              <a:buChar char="•"/>
            </a:pPr>
            <a:r>
              <a:t>To get (or set) the value of an array, we can use the same notation as Java</a:t>
            </a:r>
          </a:p>
          <a:p>
            <a:pPr lvl="1" marL="998537" indent="-28575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</a:pPr>
            <a:r>
              <a:t>‘</a:t>
            </a:r>
            <a:r>
              <a:rPr b="1" sz="1600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rPr>
              <a:t>myStr[0]</a:t>
            </a:r>
            <a:r>
              <a:t>’ will return the first element in an array (e.g., ‘H’)</a:t>
            </a:r>
          </a:p>
          <a:p>
            <a:pPr lvl="1" marL="998537" indent="-28575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</a:pPr>
            <a:r>
              <a:t>‘</a:t>
            </a:r>
            <a:r>
              <a:rPr b="1" sz="1600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rPr>
              <a:t>studentIDs[1]</a:t>
            </a:r>
            <a:r>
              <a:t>’ will return the second element in an array (e.g., ‘88416’)</a:t>
            </a:r>
          </a:p>
          <a:p>
            <a:pPr lvl="1" marL="998537" indent="-28575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</a:pPr>
            <a:r>
              <a:t>‘</a:t>
            </a:r>
            <a:r>
              <a:rPr b="1" sz="1600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rPr>
              <a:t>myStr[i]</a:t>
            </a:r>
            <a:r>
              <a:t>’ will return the i+1</a:t>
            </a:r>
            <a:r>
              <a:rPr baseline="30000"/>
              <a:t>th</a:t>
            </a:r>
            <a:r>
              <a:t> element of the array</a:t>
            </a:r>
          </a:p>
          <a:p>
            <a:pPr lvl="1" marL="998537" indent="-28575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</a:pPr>
          </a:p>
          <a:p>
            <a:pPr marL="285750" indent="-285750">
              <a:spcBef>
                <a:spcPts val="900"/>
              </a:spcBef>
              <a:buClr>
                <a:schemeClr val="accent2"/>
              </a:buClr>
              <a:buSzPct val="100000"/>
              <a:buChar char="•"/>
            </a:pPr>
            <a:r>
              <a:t>The declaration of the array specifies the length of the thing being dereferenced</a:t>
            </a:r>
          </a:p>
          <a:p>
            <a:pPr lvl="1" marL="998537" indent="-28575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</a:pPr>
            <a:r>
              <a:t>‘</a:t>
            </a:r>
            <a:r>
              <a:rPr b="1" sz="1600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rPr>
              <a:t>myStr[i]</a:t>
            </a:r>
            <a:r>
              <a:t>’ is a </a:t>
            </a:r>
            <a:r>
              <a:rPr b="1" sz="1600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rPr>
              <a:t>char,</a:t>
            </a:r>
            <a:r>
              <a:t> and ‘</a:t>
            </a:r>
            <a:r>
              <a:rPr b="1" sz="1600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rPr>
              <a:t>studentIDs[i]</a:t>
            </a:r>
            <a:r>
              <a:t>’ is an </a:t>
            </a:r>
            <a:r>
              <a:rPr b="1" sz="1600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rPr>
              <a:t>unsigned long</a:t>
            </a:r>
          </a:p>
        </p:txBody>
      </p:sp>
      <p:sp>
        <p:nvSpPr>
          <p:cNvPr id="414" name="Slide Number"/>
          <p:cNvSpPr txBox="1"/>
          <p:nvPr>
            <p:ph type="sldNum" sz="quarter" idx="2"/>
          </p:nvPr>
        </p:nvSpPr>
        <p:spPr>
          <a:xfrm>
            <a:off x="127000" y="6532466"/>
            <a:ext cx="127000" cy="14783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6" name="Accessing Array Locations (Pointers)"/>
          <p:cNvSpPr txBox="1"/>
          <p:nvPr>
            <p:ph type="title" idx="4294967295"/>
          </p:nvPr>
        </p:nvSpPr>
        <p:spPr>
          <a:xfrm>
            <a:off x="468312" y="479425"/>
            <a:ext cx="8132763" cy="1001713"/>
          </a:xfrm>
          <a:prstGeom prst="rect">
            <a:avLst/>
          </a:prstGeom>
        </p:spPr>
        <p:txBody>
          <a:bodyPr anchor="t">
            <a:normAutofit fontScale="100000" lnSpcReduction="0"/>
          </a:bodyPr>
          <a:lstStyle>
            <a:lvl1pPr>
              <a:defRPr b="1" sz="2700">
                <a:solidFill>
                  <a:schemeClr val="accent1"/>
                </a:solidFill>
              </a:defRPr>
            </a:lvl1pPr>
          </a:lstStyle>
          <a:p>
            <a:pPr/>
            <a:r>
              <a:t>Accessing Array Locations (Pointers)</a:t>
            </a:r>
          </a:p>
        </p:txBody>
      </p:sp>
      <p:sp>
        <p:nvSpPr>
          <p:cNvPr id="417" name="In C (and C++), there a concept of pointers… an address to a place in memory that holds data of a particular length…"/>
          <p:cNvSpPr txBox="1"/>
          <p:nvPr>
            <p:ph type="body" idx="4294967295"/>
          </p:nvPr>
        </p:nvSpPr>
        <p:spPr>
          <a:xfrm>
            <a:off x="468312" y="1206500"/>
            <a:ext cx="8545513" cy="4651375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 marL="285750" indent="-285750">
              <a:spcBef>
                <a:spcPts val="900"/>
              </a:spcBef>
              <a:buClr>
                <a:schemeClr val="accent2"/>
              </a:buClr>
              <a:buSzPct val="100000"/>
              <a:buChar char="•"/>
            </a:pPr>
            <a:r>
              <a:t>In C (and C++), there a concept of </a:t>
            </a:r>
            <a:r>
              <a:rPr>
                <a:solidFill>
                  <a:srgbClr val="0070C0"/>
                </a:solidFill>
              </a:rPr>
              <a:t>pointers</a:t>
            </a:r>
            <a:r>
              <a:t>… an address to a place in memory that holds data of a particular length</a:t>
            </a:r>
          </a:p>
          <a:p>
            <a:pPr lvl="1" marL="998537" indent="-28575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  <a:defRPr b="1" sz="1600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defRPr>
            </a:pPr>
            <a:r>
              <a:t>char *myStr;</a:t>
            </a:r>
            <a:br/>
            <a:r>
              <a:t>unsigned long *studentIDs;</a:t>
            </a:r>
          </a:p>
          <a:p>
            <a:pPr lvl="1" marL="998537" indent="-28575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  <a:defRPr b="1" sz="1600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defRPr>
            </a:pPr>
          </a:p>
          <a:p>
            <a:pPr lvl="1" marL="998537" indent="-285750">
              <a:lnSpc>
                <a:spcPct val="100000"/>
              </a:lnSpc>
              <a:spcBef>
                <a:spcPts val="900"/>
              </a:spcBef>
              <a:buClr>
                <a:schemeClr val="accent2"/>
              </a:buClr>
              <a:buFont typeface="Arial"/>
            </a:pPr>
            <a:r>
              <a:t>A pointer can be dereferenced</a:t>
            </a:r>
          </a:p>
          <a:p>
            <a:pPr lvl="1" marL="998537" indent="-28575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  <a:defRPr sz="1600"/>
            </a:pPr>
            <a:r>
              <a:t>‘</a:t>
            </a:r>
            <a:r>
              <a:rPr b="1" sz="1400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rPr>
              <a:t>*myStr</a:t>
            </a:r>
            <a:r>
              <a:t>’ will return the </a:t>
            </a:r>
            <a:r>
              <a:rPr b="1" sz="1400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rPr>
              <a:t>char</a:t>
            </a:r>
            <a:r>
              <a:t> at the memory location designated by ‘</a:t>
            </a:r>
            <a:r>
              <a:rPr b="1" sz="1400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rPr>
              <a:t>myStr</a:t>
            </a:r>
            <a:r>
              <a:t>’</a:t>
            </a:r>
          </a:p>
          <a:p>
            <a:pPr lvl="1" marL="998537" indent="-28575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  <a:defRPr sz="1600"/>
            </a:pPr>
            <a:r>
              <a:t>‘</a:t>
            </a:r>
            <a:r>
              <a:rPr b="1" sz="1400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rPr>
              <a:t>*studentIDs</a:t>
            </a:r>
            <a:r>
              <a:t>’ will return the </a:t>
            </a:r>
            <a:r>
              <a:rPr b="1" sz="1400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rPr>
              <a:t>unsigned long</a:t>
            </a:r>
            <a:r>
              <a:t> at the memory location designated by ‘</a:t>
            </a:r>
            <a:r>
              <a:rPr b="1" sz="1400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rPr>
              <a:t>studentIDs</a:t>
            </a:r>
            <a:r>
              <a:t>’</a:t>
            </a:r>
            <a:endParaRPr b="1">
              <a:solidFill>
                <a:schemeClr val="accent1"/>
              </a:solidFill>
              <a:latin typeface="Courier New"/>
              <a:ea typeface="Courier New"/>
              <a:cs typeface="Courier New"/>
              <a:sym typeface="Courier New"/>
            </a:endParaRPr>
          </a:p>
          <a:p>
            <a:pPr marL="285750" indent="-285750">
              <a:spcBef>
                <a:spcPts val="900"/>
              </a:spcBef>
              <a:buClr>
                <a:schemeClr val="accent2"/>
              </a:buClr>
              <a:buSzPct val="100000"/>
              <a:buChar char="•"/>
            </a:pPr>
            <a:endParaRPr b="1" sz="1600">
              <a:solidFill>
                <a:schemeClr val="accent1"/>
              </a:solidFill>
              <a:latin typeface="Courier New"/>
              <a:ea typeface="Courier New"/>
              <a:cs typeface="Courier New"/>
              <a:sym typeface="Courier New"/>
            </a:endParaRPr>
          </a:p>
          <a:p>
            <a:pPr marL="285750" indent="-285750">
              <a:spcBef>
                <a:spcPts val="900"/>
              </a:spcBef>
              <a:buClr>
                <a:schemeClr val="accent2"/>
              </a:buClr>
              <a:buSzPct val="100000"/>
              <a:buChar char="•"/>
            </a:pPr>
            <a:r>
              <a:t>A pointer can function like an array index!</a:t>
            </a:r>
          </a:p>
          <a:p>
            <a:pPr lvl="1" marL="998537" indent="-28575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</a:pPr>
            <a:r>
              <a:t>‘</a:t>
            </a:r>
            <a:r>
              <a:rPr b="1" sz="1400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rPr>
              <a:t>*(myStr+0)</a:t>
            </a:r>
            <a:r>
              <a:t>’ is </a:t>
            </a:r>
            <a:r>
              <a:rPr>
                <a:solidFill>
                  <a:srgbClr val="0070C0"/>
                </a:solidFill>
              </a:rPr>
              <a:t>identical</a:t>
            </a:r>
            <a:r>
              <a:t> to ‘</a:t>
            </a:r>
            <a:r>
              <a:rPr b="1" sz="1400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rPr>
              <a:t>myStr[0]</a:t>
            </a:r>
            <a:r>
              <a:t>’</a:t>
            </a:r>
          </a:p>
          <a:p>
            <a:pPr lvl="1" marL="998537" indent="-28575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</a:pPr>
            <a:r>
              <a:t>‘</a:t>
            </a:r>
            <a:r>
              <a:rPr b="1" sz="1400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rPr>
              <a:t>*(studentIDs+1)</a:t>
            </a:r>
            <a:r>
              <a:t>’ is </a:t>
            </a:r>
            <a:r>
              <a:rPr>
                <a:solidFill>
                  <a:srgbClr val="0070C0"/>
                </a:solidFill>
              </a:rPr>
              <a:t>identical</a:t>
            </a:r>
            <a:r>
              <a:t> to ‘</a:t>
            </a:r>
            <a:r>
              <a:rPr b="1" sz="1400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rPr>
              <a:t>studentIDs[1]</a:t>
            </a:r>
            <a:r>
              <a:t>’</a:t>
            </a:r>
          </a:p>
          <a:p>
            <a:pPr lvl="1" marL="998537" indent="-28575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</a:pPr>
            <a:r>
              <a:t>‘</a:t>
            </a:r>
            <a:r>
              <a:rPr b="1" sz="1400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rPr>
              <a:t>*(myStr+i)</a:t>
            </a:r>
            <a:r>
              <a:t>’ is </a:t>
            </a:r>
            <a:r>
              <a:rPr>
                <a:solidFill>
                  <a:srgbClr val="0070C0"/>
                </a:solidFill>
              </a:rPr>
              <a:t>identical</a:t>
            </a:r>
            <a:r>
              <a:t> to ‘</a:t>
            </a:r>
            <a:r>
              <a:rPr b="1" sz="1400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rPr>
              <a:t>myStr[i]</a:t>
            </a:r>
            <a:r>
              <a:t>’</a:t>
            </a:r>
          </a:p>
        </p:txBody>
      </p:sp>
      <p:sp>
        <p:nvSpPr>
          <p:cNvPr id="418" name="Slide Number"/>
          <p:cNvSpPr txBox="1"/>
          <p:nvPr>
            <p:ph type="sldNum" sz="quarter" idx="2"/>
          </p:nvPr>
        </p:nvSpPr>
        <p:spPr>
          <a:xfrm>
            <a:off x="127000" y="6532466"/>
            <a:ext cx="127000" cy="14783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0" name="Pointer/Array Offsets"/>
          <p:cNvSpPr txBox="1"/>
          <p:nvPr>
            <p:ph type="title" idx="4294967295"/>
          </p:nvPr>
        </p:nvSpPr>
        <p:spPr>
          <a:xfrm>
            <a:off x="468312" y="479425"/>
            <a:ext cx="6484938" cy="1001713"/>
          </a:xfrm>
          <a:prstGeom prst="rect">
            <a:avLst/>
          </a:prstGeom>
        </p:spPr>
        <p:txBody>
          <a:bodyPr anchor="t">
            <a:normAutofit fontScale="100000" lnSpcReduction="0"/>
          </a:bodyPr>
          <a:lstStyle>
            <a:lvl1pPr>
              <a:defRPr b="1" sz="2700">
                <a:solidFill>
                  <a:schemeClr val="accent1"/>
                </a:solidFill>
              </a:defRPr>
            </a:lvl1pPr>
          </a:lstStyle>
          <a:p>
            <a:pPr/>
            <a:r>
              <a:t>Pointer/Array Offsets</a:t>
            </a:r>
          </a:p>
        </p:txBody>
      </p:sp>
      <p:sp>
        <p:nvSpPr>
          <p:cNvPr id="421" name="A pointer knows the length of the thing it is accessing, and therefore can calculate the address of the next element…"/>
          <p:cNvSpPr txBox="1"/>
          <p:nvPr>
            <p:ph type="body" idx="4294967295"/>
          </p:nvPr>
        </p:nvSpPr>
        <p:spPr>
          <a:xfrm>
            <a:off x="468312" y="1206500"/>
            <a:ext cx="8072438" cy="4651375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 marL="285750" indent="-285750">
              <a:spcBef>
                <a:spcPts val="900"/>
              </a:spcBef>
              <a:buClr>
                <a:schemeClr val="accent2"/>
              </a:buClr>
              <a:buSzPct val="100000"/>
              <a:buChar char="•"/>
            </a:pPr>
            <a:r>
              <a:t>A pointer knows the length of the thing it is accessing, and therefore can calculate the address of the next element</a:t>
            </a:r>
          </a:p>
          <a:p>
            <a:pPr lvl="1" marL="998537" indent="-28575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  <a:defRPr b="1" sz="1600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defRPr>
            </a:pPr>
            <a:r>
              <a:t>char myStr[];       		unsigned long studentIDs[];</a:t>
            </a:r>
          </a:p>
          <a:p>
            <a:pPr lvl="1" marL="998537" indent="-28575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</a:pPr>
            <a:endParaRPr b="1" sz="1600">
              <a:solidFill>
                <a:schemeClr val="accent1"/>
              </a:solidFill>
              <a:latin typeface="Courier New"/>
              <a:ea typeface="Courier New"/>
              <a:cs typeface="Courier New"/>
              <a:sym typeface="Courier New"/>
            </a:endParaRPr>
          </a:p>
          <a:p>
            <a:pPr lvl="1" marL="998537" indent="-28575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</a:pPr>
            <a:endParaRPr b="1" sz="1600">
              <a:solidFill>
                <a:schemeClr val="accent1"/>
              </a:solidFill>
              <a:latin typeface="Courier New"/>
              <a:ea typeface="Courier New"/>
              <a:cs typeface="Courier New"/>
              <a:sym typeface="Courier New"/>
            </a:endParaRPr>
          </a:p>
          <a:p>
            <a:pPr lvl="1" marL="998537" indent="-28575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</a:pPr>
            <a:endParaRPr b="1" sz="1600">
              <a:solidFill>
                <a:schemeClr val="accent1"/>
              </a:solidFill>
              <a:latin typeface="Courier New"/>
              <a:ea typeface="Courier New"/>
              <a:cs typeface="Courier New"/>
              <a:sym typeface="Courier New"/>
            </a:endParaRPr>
          </a:p>
          <a:p>
            <a:pPr lvl="1" marL="998537" indent="-28575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</a:pPr>
            <a:endParaRPr b="1" sz="1600">
              <a:solidFill>
                <a:schemeClr val="accent1"/>
              </a:solidFill>
              <a:latin typeface="Courier New"/>
              <a:ea typeface="Courier New"/>
              <a:cs typeface="Courier New"/>
              <a:sym typeface="Courier New"/>
            </a:endParaRPr>
          </a:p>
          <a:p>
            <a:pPr lvl="1" marL="998537" indent="-28575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</a:pPr>
            <a:endParaRPr b="1" sz="1600">
              <a:solidFill>
                <a:schemeClr val="accent1"/>
              </a:solidFill>
              <a:latin typeface="Courier New"/>
              <a:ea typeface="Courier New"/>
              <a:cs typeface="Courier New"/>
              <a:sym typeface="Courier New"/>
            </a:endParaRPr>
          </a:p>
          <a:p>
            <a:pPr lvl="1" marL="998537" indent="-28575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</a:pPr>
            <a:endParaRPr b="1" sz="1600">
              <a:solidFill>
                <a:schemeClr val="accent1"/>
              </a:solidFill>
              <a:latin typeface="Courier New"/>
              <a:ea typeface="Courier New"/>
              <a:cs typeface="Courier New"/>
              <a:sym typeface="Courier New"/>
            </a:endParaRPr>
          </a:p>
          <a:p>
            <a:pPr lvl="1" marL="285750" indent="427037">
              <a:lnSpc>
                <a:spcPct val="100000"/>
              </a:lnSpc>
              <a:spcBef>
                <a:spcPts val="0"/>
              </a:spcBef>
              <a:buSzTx/>
              <a:buNone/>
            </a:pPr>
            <a:endParaRPr b="1" sz="1600">
              <a:solidFill>
                <a:schemeClr val="accent1"/>
              </a:solidFill>
              <a:latin typeface="Courier New"/>
              <a:ea typeface="Courier New"/>
              <a:cs typeface="Courier New"/>
              <a:sym typeface="Courier New"/>
            </a:endParaRPr>
          </a:p>
          <a:p>
            <a:pPr lvl="1" marL="998537" indent="-28575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</a:pPr>
            <a:endParaRPr b="1" sz="1600">
              <a:solidFill>
                <a:schemeClr val="accent1"/>
              </a:solidFill>
              <a:latin typeface="Courier New"/>
              <a:ea typeface="Courier New"/>
              <a:cs typeface="Courier New"/>
              <a:sym typeface="Courier New"/>
            </a:endParaRPr>
          </a:p>
          <a:p>
            <a:pPr lvl="1" marL="998537" indent="-28575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</a:pPr>
            <a:endParaRPr b="1" sz="1600">
              <a:solidFill>
                <a:schemeClr val="accent1"/>
              </a:solidFill>
              <a:latin typeface="Courier New"/>
              <a:ea typeface="Courier New"/>
              <a:cs typeface="Courier New"/>
              <a:sym typeface="Courier New"/>
            </a:endParaRPr>
          </a:p>
          <a:p>
            <a:pPr lvl="1" marL="998537" indent="-28575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</a:pPr>
            <a:endParaRPr b="1" sz="1600">
              <a:solidFill>
                <a:schemeClr val="accent1"/>
              </a:solidFill>
              <a:latin typeface="Courier New"/>
              <a:ea typeface="Courier New"/>
              <a:cs typeface="Courier New"/>
              <a:sym typeface="Courier New"/>
            </a:endParaRPr>
          </a:p>
          <a:p>
            <a:pPr lvl="1" marL="998537" indent="-28575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</a:pPr>
            <a:endParaRPr b="1" sz="1600">
              <a:solidFill>
                <a:schemeClr val="accent1"/>
              </a:solidFill>
              <a:latin typeface="Courier New"/>
              <a:ea typeface="Courier New"/>
              <a:cs typeface="Courier New"/>
              <a:sym typeface="Courier New"/>
            </a:endParaRPr>
          </a:p>
          <a:p>
            <a:pPr lvl="1" marL="998537" indent="-28575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</a:pPr>
            <a:endParaRPr b="1" sz="1600">
              <a:solidFill>
                <a:schemeClr val="accent1"/>
              </a:solidFill>
              <a:latin typeface="Courier New"/>
              <a:ea typeface="Courier New"/>
              <a:cs typeface="Courier New"/>
              <a:sym typeface="Courier New"/>
            </a:endParaRPr>
          </a:p>
          <a:p>
            <a:pPr lvl="1" marL="998537" indent="-28575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</a:pPr>
            <a:endParaRPr b="1" sz="1600">
              <a:solidFill>
                <a:schemeClr val="accent1"/>
              </a:solidFill>
              <a:latin typeface="Courier New"/>
              <a:ea typeface="Courier New"/>
              <a:cs typeface="Courier New"/>
              <a:sym typeface="Courier New"/>
            </a:endParaRPr>
          </a:p>
          <a:p>
            <a:pPr lvl="1" marL="998537" indent="-28575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</a:pPr>
            <a:endParaRPr b="1" sz="1600">
              <a:solidFill>
                <a:schemeClr val="accent1"/>
              </a:solidFill>
              <a:latin typeface="Courier New"/>
              <a:ea typeface="Courier New"/>
              <a:cs typeface="Courier New"/>
              <a:sym typeface="Courier New"/>
            </a:endParaRPr>
          </a:p>
          <a:p>
            <a:pPr lvl="1" marL="998537" indent="-28575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</a:pPr>
            <a:endParaRPr b="1" sz="1600">
              <a:solidFill>
                <a:schemeClr val="accent1"/>
              </a:solidFill>
              <a:latin typeface="Courier New"/>
              <a:ea typeface="Courier New"/>
              <a:cs typeface="Courier New"/>
              <a:sym typeface="Courier New"/>
            </a:endParaRPr>
          </a:p>
          <a:p>
            <a:pPr lvl="1" marL="998537" indent="-28575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  <a:defRPr sz="800"/>
            </a:pPr>
          </a:p>
          <a:p>
            <a:pPr lvl="1" marL="998537" indent="-28575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</a:pPr>
            <a:r>
              <a:t>    address increments by </a:t>
            </a:r>
            <a:r>
              <a:rPr>
                <a:solidFill>
                  <a:srgbClr val="0070C0"/>
                </a:solidFill>
              </a:rPr>
              <a:t>1</a:t>
            </a:r>
            <a:r>
              <a:t>                  address increments by </a:t>
            </a:r>
            <a:r>
              <a:rPr>
                <a:solidFill>
                  <a:srgbClr val="0070C0"/>
                </a:solidFill>
              </a:rPr>
              <a:t>4</a:t>
            </a:r>
          </a:p>
        </p:txBody>
      </p:sp>
      <p:sp>
        <p:nvSpPr>
          <p:cNvPr id="422" name="Slide Number"/>
          <p:cNvSpPr txBox="1"/>
          <p:nvPr>
            <p:ph type="sldNum" sz="quarter" idx="2"/>
          </p:nvPr>
        </p:nvSpPr>
        <p:spPr>
          <a:xfrm>
            <a:off x="127000" y="6532466"/>
            <a:ext cx="127000" cy="14783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graphicFrame>
        <p:nvGraphicFramePr>
          <p:cNvPr id="423" name="Table"/>
          <p:cNvGraphicFramePr/>
          <p:nvPr/>
        </p:nvGraphicFramePr>
        <p:xfrm>
          <a:off x="1835150" y="2506662"/>
          <a:ext cx="2354263" cy="2967038"/>
        </p:xfrm>
        <a:graphic xmlns:a="http://schemas.openxmlformats.org/drawingml/2006/main">
          <a:graphicData uri="http://schemas.openxmlformats.org/drawingml/2006/table">
            <a:tbl>
              <a:tblPr firstCol="0" firstRow="0" lastCol="0" lastRow="0" bandCol="0" bandRow="0" rtl="0">
                <a:tableStyleId>{4C3C2611-4C71-4FC5-86AE-919BDF0F9419}</a:tableStyleId>
              </a:tblPr>
              <a:tblGrid>
                <a:gridCol w="1420812"/>
                <a:gridCol w="933450"/>
              </a:tblGrid>
              <a:tr h="371475">
                <a:tc>
                  <a:txBody>
                    <a:bodyPr/>
                    <a:lstStyle/>
                    <a:p>
                      <a:pPr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b="1" sz="1700">
                          <a:solidFill>
                            <a:srgbClr val="FFFFFF"/>
                          </a:solidFill>
                        </a:rPr>
                        <a:t>Address</a:t>
                      </a:r>
                    </a:p>
                  </a:txBody>
                  <a:tcPr marL="45720" marR="45720" marT="45720" marB="45720" anchor="t" anchorCtr="0" horzOverflow="overflow">
                    <a:lnB w="38100">
                      <a:solidFill>
                        <a:srgbClr val="FFFFFF"/>
                      </a:solidFill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b="1" sz="1700">
                          <a:solidFill>
                            <a:srgbClr val="FFFFFF"/>
                          </a:solidFill>
                        </a:rPr>
                        <a:t>Value</a:t>
                      </a:r>
                    </a:p>
                  </a:txBody>
                  <a:tcPr marL="45720" marR="45720" marT="45720" marB="45720" anchor="t" anchorCtr="0" horzOverflow="overflow">
                    <a:lnB w="38100">
                      <a:solidFill>
                        <a:srgbClr val="FFFFFF"/>
                      </a:solidFill>
                    </a:lnB>
                    <a:solidFill>
                      <a:schemeClr val="accent1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rgbClr val="423F3F"/>
                          </a:solidFill>
                        </a:rPr>
                        <a:t>0x00104300</a:t>
                      </a:r>
                    </a:p>
                  </a:txBody>
                  <a:tcPr marL="45720" marR="45720" marT="45720" marB="45720" anchor="t" anchorCtr="0" horzOverflow="overflow">
                    <a:lnT w="38100">
                      <a:solidFill>
                        <a:srgbClr val="FFFFFF"/>
                      </a:solidFill>
                    </a:lnT>
                    <a:solidFill>
                      <a:srgbClr val="CBD3C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rgbClr val="423F3F"/>
                          </a:solidFill>
                        </a:rPr>
                        <a:t>‘H’</a:t>
                      </a:r>
                    </a:p>
                  </a:txBody>
                  <a:tcPr marL="45720" marR="45720" marT="45720" marB="45720" anchor="t" anchorCtr="0" horzOverflow="overflow">
                    <a:lnT w="38100">
                      <a:solidFill>
                        <a:srgbClr val="FFFFFF"/>
                      </a:solidFill>
                    </a:lnT>
                    <a:solidFill>
                      <a:srgbClr val="CBD3CE"/>
                    </a:solidFill>
                  </a:tcPr>
                </a:tc>
              </a:tr>
              <a:tr h="369887">
                <a:tc>
                  <a:txBody>
                    <a:bodyPr/>
                    <a:lstStyle/>
                    <a:p>
                      <a:pPr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rgbClr val="423F3F"/>
                          </a:solidFill>
                        </a:rPr>
                        <a:t>0x00104301</a:t>
                      </a:r>
                    </a:p>
                  </a:txBody>
                  <a:tcPr marL="45720" marR="45720" marT="45720" marB="45720" anchor="t" anchorCtr="0" horzOverflow="overflow">
                    <a:solidFill>
                      <a:srgbClr val="E7EBE8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rgbClr val="423F3F"/>
                          </a:solidFill>
                        </a:rPr>
                        <a:t>‘e’</a:t>
                      </a:r>
                    </a:p>
                  </a:txBody>
                  <a:tcPr marL="45720" marR="45720" marT="45720" marB="45720" anchor="t" anchorCtr="0" horzOverflow="overflow">
                    <a:solidFill>
                      <a:srgbClr val="E7EBE8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rgbClr val="423F3F"/>
                          </a:solidFill>
                        </a:rPr>
                        <a:t>0x00104302</a:t>
                      </a:r>
                    </a:p>
                  </a:txBody>
                  <a:tcPr marL="45720" marR="45720" marT="45720" marB="45720" anchor="t" anchorCtr="0" horzOverflow="overflow">
                    <a:solidFill>
                      <a:srgbClr val="CBD3C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rgbClr val="423F3F"/>
                          </a:solidFill>
                        </a:rPr>
                        <a:t>‘l’</a:t>
                      </a:r>
                    </a:p>
                  </a:txBody>
                  <a:tcPr marL="45720" marR="45720" marT="45720" marB="45720" anchor="t" anchorCtr="0" horzOverflow="overflow">
                    <a:solidFill>
                      <a:srgbClr val="CBD3CE"/>
                    </a:solidFill>
                  </a:tcPr>
                </a:tc>
              </a:tr>
              <a:tr h="369887">
                <a:tc>
                  <a:txBody>
                    <a:bodyPr/>
                    <a:lstStyle/>
                    <a:p>
                      <a:pPr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rgbClr val="423F3F"/>
                          </a:solidFill>
                        </a:rPr>
                        <a:t>0x00104303</a:t>
                      </a:r>
                    </a:p>
                  </a:txBody>
                  <a:tcPr marL="45720" marR="45720" marT="45720" marB="45720" anchor="t" anchorCtr="0" horzOverflow="overflow">
                    <a:solidFill>
                      <a:srgbClr val="E7EBE8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rgbClr val="423F3F"/>
                          </a:solidFill>
                        </a:rPr>
                        <a:t>‘l’</a:t>
                      </a:r>
                    </a:p>
                  </a:txBody>
                  <a:tcPr marL="45720" marR="45720" marT="45720" marB="45720" anchor="t" anchorCtr="0" horzOverflow="overflow">
                    <a:solidFill>
                      <a:srgbClr val="E7EBE8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rgbClr val="423F3F"/>
                          </a:solidFill>
                        </a:rPr>
                        <a:t>0x00104304</a:t>
                      </a:r>
                    </a:p>
                  </a:txBody>
                  <a:tcPr marL="45720" marR="45720" marT="45720" marB="45720" anchor="t" anchorCtr="0" horzOverflow="overflow">
                    <a:solidFill>
                      <a:srgbClr val="CBD3C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rgbClr val="423F3F"/>
                          </a:solidFill>
                        </a:rPr>
                        <a:t>‘o’</a:t>
                      </a:r>
                    </a:p>
                  </a:txBody>
                  <a:tcPr marL="45720" marR="45720" marT="45720" marB="45720" anchor="t" anchorCtr="0" horzOverflow="overflow">
                    <a:solidFill>
                      <a:srgbClr val="CBD3CE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rgbClr val="423F3F"/>
                          </a:solidFill>
                        </a:rPr>
                        <a:t>0x00104305</a:t>
                      </a:r>
                    </a:p>
                  </a:txBody>
                  <a:tcPr marL="45720" marR="45720" marT="45720" marB="45720" anchor="t" anchorCtr="0" horzOverflow="overflow">
                    <a:solidFill>
                      <a:srgbClr val="E7EBE8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rgbClr val="423F3F"/>
                          </a:solidFill>
                        </a:rPr>
                        <a:t>‘!’</a:t>
                      </a:r>
                    </a:p>
                  </a:txBody>
                  <a:tcPr marL="45720" marR="45720" marT="45720" marB="45720" anchor="t" anchorCtr="0" horzOverflow="overflow">
                    <a:solidFill>
                      <a:srgbClr val="E7EBE8"/>
                    </a:solidFill>
                  </a:tcPr>
                </a:tc>
              </a:tr>
              <a:tr h="369887">
                <a:tc>
                  <a:txBody>
                    <a:bodyPr/>
                    <a:lstStyle/>
                    <a:p>
                      <a:pPr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rgbClr val="423F3F"/>
                          </a:solidFill>
                        </a:rPr>
                        <a:t>0x00104306</a:t>
                      </a:r>
                    </a:p>
                  </a:txBody>
                  <a:tcPr marL="45720" marR="45720" marT="45720" marB="45720" anchor="t" anchorCtr="0" horzOverflow="overflow">
                    <a:solidFill>
                      <a:srgbClr val="CBD3C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i="1" sz="1700">
                          <a:solidFill>
                            <a:srgbClr val="423F3F"/>
                          </a:solidFill>
                        </a:rPr>
                        <a:t>NULL</a:t>
                      </a:r>
                    </a:p>
                  </a:txBody>
                  <a:tcPr marL="45720" marR="45720" marT="45720" marB="45720" anchor="t" anchorCtr="0" horzOverflow="overflow">
                    <a:solidFill>
                      <a:srgbClr val="CBD3CE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424" name="Table"/>
          <p:cNvGraphicFramePr/>
          <p:nvPr/>
        </p:nvGraphicFramePr>
        <p:xfrm>
          <a:off x="5362575" y="2506662"/>
          <a:ext cx="2354263" cy="2967038"/>
        </p:xfrm>
        <a:graphic xmlns:a="http://schemas.openxmlformats.org/drawingml/2006/main">
          <a:graphicData uri="http://schemas.openxmlformats.org/drawingml/2006/table">
            <a:tbl>
              <a:tblPr firstCol="0" firstRow="0" lastCol="0" lastRow="0" bandCol="0" bandRow="0" rtl="0">
                <a:tableStyleId>{4C3C2611-4C71-4FC5-86AE-919BDF0F9419}</a:tableStyleId>
              </a:tblPr>
              <a:tblGrid>
                <a:gridCol w="1420812"/>
                <a:gridCol w="933450"/>
              </a:tblGrid>
              <a:tr h="371475">
                <a:tc>
                  <a:txBody>
                    <a:bodyPr/>
                    <a:lstStyle/>
                    <a:p>
                      <a:pPr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b="1" sz="1700">
                          <a:solidFill>
                            <a:srgbClr val="FFFFFF"/>
                          </a:solidFill>
                        </a:rPr>
                        <a:t>Address</a:t>
                      </a:r>
                    </a:p>
                  </a:txBody>
                  <a:tcPr marL="45720" marR="45720" marT="45720" marB="45720" anchor="t" anchorCtr="0" horzOverflow="overflow">
                    <a:lnB w="38100">
                      <a:solidFill>
                        <a:srgbClr val="FFFFFF"/>
                      </a:solidFill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b="1" sz="1700">
                          <a:solidFill>
                            <a:srgbClr val="FFFFFF"/>
                          </a:solidFill>
                        </a:rPr>
                        <a:t>Value</a:t>
                      </a:r>
                    </a:p>
                  </a:txBody>
                  <a:tcPr marL="45720" marR="45720" marT="45720" marB="45720" anchor="t" anchorCtr="0" horzOverflow="overflow">
                    <a:lnB w="38100">
                      <a:solidFill>
                        <a:srgbClr val="FFFFFF"/>
                      </a:solidFill>
                    </a:lnB>
                    <a:solidFill>
                      <a:schemeClr val="accent1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rgbClr val="423F3F"/>
                          </a:solidFill>
                        </a:rPr>
                        <a:t>0x00260020</a:t>
                      </a:r>
                    </a:p>
                  </a:txBody>
                  <a:tcPr marL="45720" marR="45720" marT="45720" marB="45720" anchor="t" anchorCtr="0" horzOverflow="overflow">
                    <a:lnT w="38100">
                      <a:solidFill>
                        <a:srgbClr val="FFFFFF"/>
                      </a:solidFill>
                    </a:lnT>
                    <a:solidFill>
                      <a:srgbClr val="CBD3C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rgbClr val="423F3F"/>
                          </a:solidFill>
                        </a:rPr>
                        <a:t>932650</a:t>
                      </a:r>
                    </a:p>
                  </a:txBody>
                  <a:tcPr marL="45720" marR="45720" marT="45720" marB="45720" anchor="t" anchorCtr="0" horzOverflow="overflow">
                    <a:lnT w="38100">
                      <a:solidFill>
                        <a:srgbClr val="FFFFFF"/>
                      </a:solidFill>
                    </a:lnT>
                    <a:solidFill>
                      <a:srgbClr val="CBD3CE"/>
                    </a:solidFill>
                  </a:tcPr>
                </a:tc>
              </a:tr>
              <a:tr h="369887">
                <a:tc>
                  <a:txBody>
                    <a:bodyPr/>
                    <a:lstStyle/>
                    <a:p>
                      <a:pPr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rgbClr val="423F3F"/>
                          </a:solidFill>
                        </a:rPr>
                        <a:t>0x00260024</a:t>
                      </a:r>
                    </a:p>
                  </a:txBody>
                  <a:tcPr marL="45720" marR="45720" marT="45720" marB="45720" anchor="t" anchorCtr="0" horzOverflow="overflow">
                    <a:solidFill>
                      <a:srgbClr val="E7EBE8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rgbClr val="423F3F"/>
                          </a:solidFill>
                        </a:rPr>
                        <a:t>88416</a:t>
                      </a:r>
                    </a:p>
                  </a:txBody>
                  <a:tcPr marL="45720" marR="45720" marT="45720" marB="45720" anchor="t" anchorCtr="0" horzOverflow="overflow">
                    <a:solidFill>
                      <a:srgbClr val="E7EBE8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rgbClr val="423F3F"/>
                          </a:solidFill>
                        </a:rPr>
                        <a:t>0x00260028</a:t>
                      </a:r>
                    </a:p>
                  </a:txBody>
                  <a:tcPr marL="45720" marR="45720" marT="45720" marB="45720" anchor="t" anchorCtr="0" horzOverflow="overflow">
                    <a:solidFill>
                      <a:srgbClr val="CBD3C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rgbClr val="423F3F"/>
                          </a:solidFill>
                        </a:rPr>
                        <a:t>333229</a:t>
                      </a:r>
                    </a:p>
                  </a:txBody>
                  <a:tcPr marL="45720" marR="45720" marT="45720" marB="45720" anchor="t" anchorCtr="0" horzOverflow="overflow">
                    <a:solidFill>
                      <a:srgbClr val="CBD3CE"/>
                    </a:solidFill>
                  </a:tcPr>
                </a:tc>
              </a:tr>
              <a:tr h="369887">
                <a:tc>
                  <a:txBody>
                    <a:bodyPr/>
                    <a:lstStyle/>
                    <a:p>
                      <a:pPr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rgbClr val="423F3F"/>
                          </a:solidFill>
                        </a:rPr>
                        <a:t>0x0026002c</a:t>
                      </a:r>
                    </a:p>
                  </a:txBody>
                  <a:tcPr marL="45720" marR="45720" marT="45720" marB="45720" anchor="t" anchorCtr="0" horzOverflow="overflow">
                    <a:solidFill>
                      <a:srgbClr val="E7EBE8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rgbClr val="423F3F"/>
                          </a:solidFill>
                        </a:rPr>
                        <a:t>141415</a:t>
                      </a:r>
                    </a:p>
                  </a:txBody>
                  <a:tcPr marL="45720" marR="45720" marT="45720" marB="45720" anchor="t" anchorCtr="0" horzOverflow="overflow">
                    <a:solidFill>
                      <a:srgbClr val="E7EBE8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>
                        <a:defRPr sz="1700"/>
                      </a:pPr>
                    </a:p>
                  </a:txBody>
                  <a:tcPr marL="45720" marR="45720" marT="45720" marB="45720" anchor="t" anchorCtr="0" horzOverflow="overflow">
                    <a:solidFill>
                      <a:srgbClr val="CBD3C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700"/>
                      </a:pPr>
                    </a:p>
                  </a:txBody>
                  <a:tcPr marL="45720" marR="45720" marT="45720" marB="45720" anchor="t" anchorCtr="0" horzOverflow="overflow">
                    <a:solidFill>
                      <a:srgbClr val="CBD3CE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>
                        <a:defRPr sz="1700"/>
                      </a:pPr>
                    </a:p>
                  </a:txBody>
                  <a:tcPr marL="45720" marR="45720" marT="45720" marB="45720" anchor="t" anchorCtr="0" horzOverflow="overflow">
                    <a:solidFill>
                      <a:srgbClr val="E7EBE8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700"/>
                      </a:pPr>
                    </a:p>
                  </a:txBody>
                  <a:tcPr marL="45720" marR="45720" marT="45720" marB="45720" anchor="t" anchorCtr="0" horzOverflow="overflow">
                    <a:solidFill>
                      <a:srgbClr val="E7EBE8"/>
                    </a:solidFill>
                  </a:tcPr>
                </a:tc>
              </a:tr>
              <a:tr h="369887">
                <a:tc>
                  <a:txBody>
                    <a:bodyPr/>
                    <a:lstStyle/>
                    <a:p>
                      <a:pPr>
                        <a:defRPr sz="1700"/>
                      </a:pPr>
                    </a:p>
                  </a:txBody>
                  <a:tcPr marL="45720" marR="45720" marT="45720" marB="45720" anchor="t" anchorCtr="0" horzOverflow="overflow">
                    <a:solidFill>
                      <a:srgbClr val="CBD3C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i="1" sz="1700"/>
                      </a:pPr>
                    </a:p>
                  </a:txBody>
                  <a:tcPr marL="45720" marR="45720" marT="45720" marB="45720" anchor="t" anchorCtr="0" horzOverflow="overflow">
                    <a:solidFill>
                      <a:srgbClr val="CBD3CE"/>
                    </a:solidFill>
                  </a:tcPr>
                </a:tc>
              </a:tr>
            </a:tbl>
          </a:graphicData>
        </a:graphic>
      </p:graphicFrame>
      <p:sp>
        <p:nvSpPr>
          <p:cNvPr id="425" name="Line"/>
          <p:cNvSpPr/>
          <p:nvPr/>
        </p:nvSpPr>
        <p:spPr>
          <a:xfrm>
            <a:off x="1638299" y="2190750"/>
            <a:ext cx="833439" cy="90487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03" h="21600" fill="norm" stroke="1" extrusionOk="0">
                <a:moveTo>
                  <a:pt x="21503" y="0"/>
                </a:moveTo>
                <a:cubicBezTo>
                  <a:pt x="14784" y="920"/>
                  <a:pt x="8065" y="1840"/>
                  <a:pt x="4482" y="4560"/>
                </a:cubicBezTo>
                <a:cubicBezTo>
                  <a:pt x="898" y="7280"/>
                  <a:pt x="102" y="13480"/>
                  <a:pt x="3" y="16320"/>
                </a:cubicBezTo>
                <a:cubicBezTo>
                  <a:pt x="-97" y="19160"/>
                  <a:pt x="2989" y="20720"/>
                  <a:pt x="3885" y="21600"/>
                </a:cubicBezTo>
              </a:path>
            </a:pathLst>
          </a:custGeom>
          <a:ln w="19050">
            <a:solidFill>
              <a:srgbClr val="00673D"/>
            </a:solidFill>
            <a:tailEnd type="triangle"/>
          </a:ln>
          <a:effectLst>
            <a:outerShdw sx="100000" sy="100000" kx="0" ky="0" algn="b" rotWithShape="0" blurRad="63500" dist="23000" dir="5400000">
              <a:srgbClr val="000000">
                <a:alpha val="34999"/>
              </a:srgbClr>
            </a:outerShdw>
          </a:effectLst>
        </p:spPr>
        <p:txBody>
          <a:bodyPr lIns="45719" rIns="45719" anchor="ctr"/>
          <a:lstStyle/>
          <a:p>
            <a:pPr/>
          </a:p>
        </p:txBody>
      </p:sp>
      <p:sp>
        <p:nvSpPr>
          <p:cNvPr id="426" name="Line"/>
          <p:cNvSpPr/>
          <p:nvPr/>
        </p:nvSpPr>
        <p:spPr>
          <a:xfrm>
            <a:off x="4930773" y="2205037"/>
            <a:ext cx="1379540" cy="87471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721" h="21600" fill="norm" stroke="1" extrusionOk="0">
                <a:moveTo>
                  <a:pt x="19721" y="0"/>
                </a:moveTo>
                <a:cubicBezTo>
                  <a:pt x="11268" y="735"/>
                  <a:pt x="2815" y="1469"/>
                  <a:pt x="468" y="5069"/>
                </a:cubicBezTo>
                <a:cubicBezTo>
                  <a:pt x="-1879" y="8669"/>
                  <a:pt x="5353" y="18808"/>
                  <a:pt x="5640" y="21600"/>
                </a:cubicBezTo>
              </a:path>
            </a:pathLst>
          </a:custGeom>
          <a:ln w="19050">
            <a:solidFill>
              <a:srgbClr val="00673D"/>
            </a:solidFill>
            <a:tailEnd type="triangle"/>
          </a:ln>
          <a:effectLst>
            <a:outerShdw sx="100000" sy="100000" kx="0" ky="0" algn="b" rotWithShape="0" blurRad="63500" dist="23000" dir="5400000">
              <a:srgbClr val="000000">
                <a:alpha val="34999"/>
              </a:srgbClr>
            </a:outerShdw>
          </a:effectLst>
        </p:spPr>
        <p:txBody>
          <a:bodyPr lIns="45719" rIns="45719" anchor="ctr"/>
          <a:lstStyle/>
          <a:p>
            <a:pPr/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8" name="Pointer/Array Offsets"/>
          <p:cNvSpPr txBox="1"/>
          <p:nvPr>
            <p:ph type="title" idx="4294967295"/>
          </p:nvPr>
        </p:nvSpPr>
        <p:spPr>
          <a:xfrm>
            <a:off x="468312" y="479425"/>
            <a:ext cx="8132763" cy="1001713"/>
          </a:xfrm>
          <a:prstGeom prst="rect">
            <a:avLst/>
          </a:prstGeom>
        </p:spPr>
        <p:txBody>
          <a:bodyPr anchor="t">
            <a:normAutofit fontScale="100000" lnSpcReduction="0"/>
          </a:bodyPr>
          <a:lstStyle>
            <a:lvl1pPr>
              <a:defRPr b="1" sz="2700">
                <a:solidFill>
                  <a:schemeClr val="accent1"/>
                </a:solidFill>
              </a:defRPr>
            </a:lvl1pPr>
          </a:lstStyle>
          <a:p>
            <a:pPr/>
            <a:r>
              <a:t>Pointer/Array Offsets </a:t>
            </a:r>
          </a:p>
        </p:txBody>
      </p:sp>
      <p:sp>
        <p:nvSpPr>
          <p:cNvPr id="429" name="Arithmetic performed on pointers/array identifies factors in the length of the data…"/>
          <p:cNvSpPr txBox="1"/>
          <p:nvPr>
            <p:ph type="body" idx="4294967295"/>
          </p:nvPr>
        </p:nvSpPr>
        <p:spPr>
          <a:xfrm>
            <a:off x="468312" y="1206500"/>
            <a:ext cx="8545513" cy="4651375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 marL="285750" indent="-285750">
              <a:spcBef>
                <a:spcPts val="900"/>
              </a:spcBef>
              <a:buClr>
                <a:schemeClr val="accent2"/>
              </a:buClr>
              <a:buSzPct val="100000"/>
              <a:buChar char="•"/>
            </a:pPr>
            <a:r>
              <a:t>Arithmetic performed on pointers/array identifies factors in the length of the data</a:t>
            </a:r>
          </a:p>
          <a:p>
            <a:pPr lvl="1" marL="998537" indent="-28575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</a:pPr>
            <a:r>
              <a:t>You don’t need to do the math… the compiler does it for you!</a:t>
            </a:r>
          </a:p>
          <a:p>
            <a:pPr marL="285750" indent="-285750">
              <a:spcBef>
                <a:spcPts val="900"/>
              </a:spcBef>
              <a:buClr>
                <a:schemeClr val="accent2"/>
              </a:buClr>
              <a:buSzPct val="100000"/>
              <a:buChar char="•"/>
            </a:pPr>
          </a:p>
          <a:p>
            <a:pPr marL="285750" indent="-285750">
              <a:spcBef>
                <a:spcPts val="900"/>
              </a:spcBef>
              <a:buClr>
                <a:schemeClr val="accent2"/>
              </a:buClr>
              <a:buSzPct val="100000"/>
              <a:buChar char="•"/>
            </a:pPr>
            <a:r>
              <a:t>If ‘</a:t>
            </a:r>
            <a:r>
              <a:rPr b="1" sz="1600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rPr>
              <a:t>myStr</a:t>
            </a:r>
            <a:r>
              <a:t>’ is 0x00104300, then ‘</a:t>
            </a:r>
            <a:r>
              <a:rPr b="1" sz="1600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rPr>
              <a:t>myStr+1</a:t>
            </a:r>
            <a:r>
              <a:t>’ is 0x0010430</a:t>
            </a:r>
            <a:r>
              <a:rPr>
                <a:solidFill>
                  <a:srgbClr val="0070C0"/>
                </a:solidFill>
              </a:rPr>
              <a:t>1</a:t>
            </a:r>
            <a:endParaRPr>
              <a:solidFill>
                <a:srgbClr val="0070C0"/>
              </a:solidFill>
            </a:endParaRPr>
          </a:p>
          <a:p>
            <a:pPr lvl="1" marL="998537" indent="-28575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</a:pPr>
            <a:r>
              <a:t>Because ‘</a:t>
            </a:r>
            <a:r>
              <a:rPr b="1" sz="1600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rPr>
              <a:t>myStr</a:t>
            </a:r>
            <a:r>
              <a:t>’ is defined as pointing to a </a:t>
            </a:r>
            <a:r>
              <a:rPr>
                <a:solidFill>
                  <a:srgbClr val="0070C0"/>
                </a:solidFill>
              </a:rPr>
              <a:t>one-byte</a:t>
            </a:r>
            <a:r>
              <a:t> </a:t>
            </a:r>
            <a:r>
              <a:rPr b="1" sz="1600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rPr>
              <a:t>char</a:t>
            </a:r>
            <a:endParaRPr b="1" sz="1600">
              <a:solidFill>
                <a:schemeClr val="accent1"/>
              </a:solidFill>
              <a:latin typeface="Courier New"/>
              <a:ea typeface="Courier New"/>
              <a:cs typeface="Courier New"/>
              <a:sym typeface="Courier New"/>
            </a:endParaRPr>
          </a:p>
          <a:p>
            <a:pPr marL="285750" indent="-285750">
              <a:spcBef>
                <a:spcPts val="900"/>
              </a:spcBef>
              <a:buClr>
                <a:schemeClr val="accent2"/>
              </a:buClr>
              <a:buSzPct val="100000"/>
              <a:buChar char="•"/>
            </a:pPr>
            <a:r>
              <a:t>But if ‘</a:t>
            </a:r>
            <a:r>
              <a:rPr b="1" sz="1600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rPr>
              <a:t>studentIDs</a:t>
            </a:r>
            <a:r>
              <a:t>’ is 0x00260020, then ‘</a:t>
            </a:r>
            <a:r>
              <a:rPr b="1" sz="1600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rPr>
              <a:t>studentIDs+1</a:t>
            </a:r>
            <a:r>
              <a:t>’ is 0x0026002</a:t>
            </a:r>
            <a:r>
              <a:rPr>
                <a:solidFill>
                  <a:srgbClr val="0070C0"/>
                </a:solidFill>
              </a:rPr>
              <a:t>4</a:t>
            </a:r>
            <a:endParaRPr>
              <a:solidFill>
                <a:srgbClr val="0070C0"/>
              </a:solidFill>
            </a:endParaRPr>
          </a:p>
          <a:p>
            <a:pPr lvl="2" marL="706437" indent="-285750">
              <a:lnSpc>
                <a:spcPct val="100000"/>
              </a:lnSpc>
              <a:spcBef>
                <a:spcPts val="900"/>
              </a:spcBef>
              <a:buClr>
                <a:schemeClr val="accent2"/>
              </a:buClr>
              <a:buSzPct val="100000"/>
              <a:buFont typeface="Arial"/>
              <a:buChar char="•"/>
            </a:pPr>
            <a:r>
              <a:t>Because ‘</a:t>
            </a:r>
            <a:r>
              <a:rPr b="1" sz="1600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rPr>
              <a:t>studentIDs</a:t>
            </a:r>
            <a:r>
              <a:t>’ is defined as pointing to a </a:t>
            </a:r>
            <a:r>
              <a:rPr>
                <a:solidFill>
                  <a:srgbClr val="0070C0"/>
                </a:solidFill>
              </a:rPr>
              <a:t>four-byte</a:t>
            </a:r>
            <a:r>
              <a:t> </a:t>
            </a:r>
            <a:r>
              <a:rPr b="1" sz="1600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rPr>
              <a:t>unsigned long</a:t>
            </a:r>
          </a:p>
        </p:txBody>
      </p:sp>
      <p:sp>
        <p:nvSpPr>
          <p:cNvPr id="430" name="Slide Number"/>
          <p:cNvSpPr txBox="1"/>
          <p:nvPr>
            <p:ph type="sldNum" sz="quarter" idx="2"/>
          </p:nvPr>
        </p:nvSpPr>
        <p:spPr>
          <a:xfrm>
            <a:off x="127000" y="6532466"/>
            <a:ext cx="127000" cy="14783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2" name="How Do Pointers and Arrays Differ?"/>
          <p:cNvSpPr txBox="1"/>
          <p:nvPr>
            <p:ph type="title" idx="4294967295"/>
          </p:nvPr>
        </p:nvSpPr>
        <p:spPr>
          <a:xfrm>
            <a:off x="468312" y="479425"/>
            <a:ext cx="6484938" cy="1001713"/>
          </a:xfrm>
          <a:prstGeom prst="rect">
            <a:avLst/>
          </a:prstGeom>
        </p:spPr>
        <p:txBody>
          <a:bodyPr anchor="t">
            <a:normAutofit fontScale="100000" lnSpcReduction="0"/>
          </a:bodyPr>
          <a:lstStyle>
            <a:lvl1pPr>
              <a:defRPr b="1" sz="2700">
                <a:solidFill>
                  <a:schemeClr val="accent1"/>
                </a:solidFill>
              </a:defRPr>
            </a:lvl1pPr>
          </a:lstStyle>
          <a:p>
            <a:pPr/>
            <a:r>
              <a:t>How Do Pointers and Arrays Differ?</a:t>
            </a:r>
          </a:p>
        </p:txBody>
      </p:sp>
      <p:sp>
        <p:nvSpPr>
          <p:cNvPr id="433" name="You cannot update an array identifier… E.g.,…"/>
          <p:cNvSpPr txBox="1"/>
          <p:nvPr>
            <p:ph type="body" idx="4294967295"/>
          </p:nvPr>
        </p:nvSpPr>
        <p:spPr>
          <a:xfrm>
            <a:off x="468312" y="1206500"/>
            <a:ext cx="8183563" cy="4657725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 marL="285750" indent="-285750">
              <a:spcBef>
                <a:spcPts val="900"/>
              </a:spcBef>
              <a:buClr>
                <a:schemeClr val="accent2"/>
              </a:buClr>
              <a:buSzPct val="100000"/>
              <a:buChar char="•"/>
            </a:pPr>
            <a:r>
              <a:t>You cannot </a:t>
            </a:r>
            <a:r>
              <a:rPr>
                <a:solidFill>
                  <a:srgbClr val="0070C0"/>
                </a:solidFill>
              </a:rPr>
              <a:t>update </a:t>
            </a:r>
            <a:r>
              <a:t>an array identifier… </a:t>
            </a:r>
            <a:r>
              <a:rPr sz="1600"/>
              <a:t>E.g.,</a:t>
            </a:r>
            <a:endParaRPr sz="1600"/>
          </a:p>
          <a:p>
            <a:pPr lvl="1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  <a:defRPr b="1" sz="1600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defRPr>
            </a:pPr>
            <a:r>
              <a:t>int main()</a:t>
            </a:r>
            <a:br/>
            <a:r>
              <a:t>{</a:t>
            </a:r>
            <a:br/>
            <a:r>
              <a:t>    	char *p = "Hello!";</a:t>
            </a:r>
            <a:br/>
            <a:r>
              <a:t>    	char msg[] = "Goodbye!";</a:t>
            </a:r>
            <a:br/>
            <a:br/>
            <a:r>
              <a:t> 		printf( "p[0] = '%c'\n", *p );     /* Prints ‘H’ */</a:t>
            </a:r>
            <a:br/>
            <a:r>
              <a:t>    	printf( "msg[0] = '%c'\n", *msg ); /* Prints ‘G’ */</a:t>
            </a:r>
            <a:br/>
            <a:br/>
            <a:r>
              <a:t>		p++;   /* want to point to 2nd char */</a:t>
            </a:r>
            <a:br/>
            <a:r>
              <a:t>		msg++; /* want to point to 2nd char */	</a:t>
            </a:r>
            <a:r>
              <a:rPr b="0" sz="1800">
                <a:solidFill>
                  <a:srgbClr val="0070C0"/>
                </a:solidFill>
                <a:latin typeface="Wingdings"/>
                <a:ea typeface="Wingdings"/>
                <a:cs typeface="Wingdings"/>
                <a:sym typeface="Wingdings"/>
              </a:rPr>
              <a:t> </a:t>
            </a:r>
            <a:r>
              <a:rPr b="0" i="1" sz="1800">
                <a:solidFill>
                  <a:srgbClr val="0070C0"/>
                </a:solidFill>
                <a:latin typeface="+mj-lt"/>
                <a:ea typeface="+mj-ea"/>
                <a:cs typeface="+mj-cs"/>
                <a:sym typeface="Arial"/>
              </a:rPr>
              <a:t>compiler error!</a:t>
            </a:r>
            <a:br>
              <a:rPr b="0" i="1" sz="1800">
                <a:solidFill>
                  <a:srgbClr val="0070C0"/>
                </a:solidFill>
                <a:latin typeface="+mj-lt"/>
                <a:ea typeface="+mj-ea"/>
                <a:cs typeface="+mj-cs"/>
                <a:sym typeface="Arial"/>
              </a:rPr>
            </a:br>
            <a:r>
              <a:t>}</a:t>
            </a:r>
          </a:p>
          <a:p>
            <a:pPr lvl="1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  <a:defRPr b="1" sz="1600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defRPr>
            </a:pPr>
          </a:p>
          <a:p>
            <a:pPr marL="285750" indent="-285750">
              <a:spcBef>
                <a:spcPts val="900"/>
              </a:spcBef>
              <a:buClr>
                <a:schemeClr val="accent2"/>
              </a:buClr>
              <a:buSzPct val="100000"/>
              <a:buChar char="•"/>
            </a:pPr>
            <a:r>
              <a:t>You can define multi-dimensional arrays</a:t>
            </a:r>
          </a:p>
          <a:p>
            <a:pPr lvl="1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</a:pPr>
            <a:r>
              <a:t>Pointers are at best, one-dimensional</a:t>
            </a:r>
          </a:p>
          <a:p>
            <a:pPr lvl="2" marL="1420812" indent="-28575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  <a:buChar char="•"/>
            </a:pPr>
            <a:r>
              <a:t>actually, pointers only just point at a single location!</a:t>
            </a:r>
          </a:p>
        </p:txBody>
      </p:sp>
      <p:sp>
        <p:nvSpPr>
          <p:cNvPr id="434" name="Slide Number"/>
          <p:cNvSpPr txBox="1"/>
          <p:nvPr>
            <p:ph type="sldNum" sz="quarter" idx="2"/>
          </p:nvPr>
        </p:nvSpPr>
        <p:spPr>
          <a:xfrm>
            <a:off x="127000" y="6532466"/>
            <a:ext cx="127000" cy="14783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6" name="Two-Dimensional Arrays"/>
          <p:cNvSpPr txBox="1"/>
          <p:nvPr>
            <p:ph type="title" idx="4294967295"/>
          </p:nvPr>
        </p:nvSpPr>
        <p:spPr>
          <a:xfrm>
            <a:off x="468312" y="479425"/>
            <a:ext cx="6484938" cy="1001713"/>
          </a:xfrm>
          <a:prstGeom prst="rect">
            <a:avLst/>
          </a:prstGeom>
        </p:spPr>
        <p:txBody>
          <a:bodyPr anchor="t">
            <a:normAutofit fontScale="100000" lnSpcReduction="0"/>
          </a:bodyPr>
          <a:lstStyle>
            <a:lvl1pPr>
              <a:defRPr b="1" sz="2700">
                <a:solidFill>
                  <a:schemeClr val="accent1"/>
                </a:solidFill>
              </a:defRPr>
            </a:lvl1pPr>
          </a:lstStyle>
          <a:p>
            <a:pPr/>
            <a:r>
              <a:t>Two-Dimensional Arrays</a:t>
            </a:r>
          </a:p>
        </p:txBody>
      </p:sp>
      <p:sp>
        <p:nvSpPr>
          <p:cNvPr id="437" name="You can declare…"/>
          <p:cNvSpPr txBox="1"/>
          <p:nvPr>
            <p:ph type="body" idx="4294967295"/>
          </p:nvPr>
        </p:nvSpPr>
        <p:spPr>
          <a:xfrm>
            <a:off x="468312" y="1206500"/>
            <a:ext cx="8283576" cy="4657725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 marL="285750" indent="-285750">
              <a:spcBef>
                <a:spcPts val="900"/>
              </a:spcBef>
              <a:buClr>
                <a:schemeClr val="accent2"/>
              </a:buClr>
              <a:buSzPct val="100000"/>
              <a:buChar char="•"/>
            </a:pPr>
            <a:r>
              <a:t>You can declare</a:t>
            </a:r>
          </a:p>
          <a:p>
            <a:pPr marL="285750" indent="-285750">
              <a:spcBef>
                <a:spcPts val="900"/>
              </a:spcBef>
              <a:buClr>
                <a:schemeClr val="accent2"/>
              </a:buClr>
              <a:buSzPct val="100000"/>
              <a:buChar char="•"/>
              <a:defRPr b="1" sz="1600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defRPr>
            </a:pPr>
            <a:r>
              <a:t>short teamPlayerIDs[NUM_TEAMS][NUM_PLAYERS];	/*2 teams,4 players*/</a:t>
            </a:r>
            <a:endParaRPr sz="800"/>
          </a:p>
          <a:p>
            <a:pPr marL="285750" indent="-285750">
              <a:spcBef>
                <a:spcPts val="900"/>
              </a:spcBef>
              <a:buClr>
                <a:schemeClr val="accent2"/>
              </a:buClr>
              <a:buSzPct val="100000"/>
              <a:buChar char="•"/>
            </a:pPr>
            <a:r>
              <a:t>‘</a:t>
            </a:r>
            <a:r>
              <a:rPr b="1" sz="1600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rPr>
              <a:t>teamPlayerIDs[0][2]</a:t>
            </a:r>
            <a:r>
              <a:t>’ is 8832</a:t>
            </a:r>
          </a:p>
          <a:p>
            <a:pPr marL="285750" indent="-285750">
              <a:spcBef>
                <a:spcPts val="900"/>
              </a:spcBef>
              <a:buClr>
                <a:schemeClr val="accent2"/>
              </a:buClr>
              <a:buSzPct val="100000"/>
              <a:buChar char="•"/>
            </a:pPr>
            <a:r>
              <a:t>‘</a:t>
            </a:r>
            <a:r>
              <a:rPr b="1" sz="1600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rPr>
              <a:t>teamPlayerIDs[1][3]</a:t>
            </a:r>
            <a:r>
              <a:t>’ is 9002</a:t>
            </a:r>
          </a:p>
        </p:txBody>
      </p:sp>
      <p:sp>
        <p:nvSpPr>
          <p:cNvPr id="438" name="Slide Number"/>
          <p:cNvSpPr txBox="1"/>
          <p:nvPr>
            <p:ph type="sldNum" sz="quarter" idx="2"/>
          </p:nvPr>
        </p:nvSpPr>
        <p:spPr>
          <a:xfrm>
            <a:off x="127000" y="6532466"/>
            <a:ext cx="127000" cy="14783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graphicFrame>
        <p:nvGraphicFramePr>
          <p:cNvPr id="439" name="Table"/>
          <p:cNvGraphicFramePr/>
          <p:nvPr/>
        </p:nvGraphicFramePr>
        <p:xfrm>
          <a:off x="4486807" y="2322229"/>
          <a:ext cx="4098970" cy="3223193"/>
        </p:xfrm>
        <a:graphic xmlns:a="http://schemas.openxmlformats.org/drawingml/2006/main">
          <a:graphicData uri="http://schemas.openxmlformats.org/drawingml/2006/table">
            <a:tbl>
              <a:tblPr firstCol="0" firstRow="0" lastCol="0" lastRow="0" bandCol="0" bandRow="0" rtl="0">
                <a:tableStyleId>{4C3C2611-4C71-4FC5-86AE-919BDF0F9419}</a:tableStyleId>
              </a:tblPr>
              <a:tblGrid>
                <a:gridCol w="1362089"/>
                <a:gridCol w="1362089"/>
                <a:gridCol w="1362089"/>
              </a:tblGrid>
              <a:tr h="363776">
                <a:tc>
                  <a:txBody>
                    <a:bodyPr/>
                    <a:lstStyle/>
                    <a:p>
                      <a:pPr>
                        <a:defRPr b="1" sz="1700">
                          <a:solidFill>
                            <a:srgbClr val="FFFFFF"/>
                          </a:solidFill>
                        </a:defRPr>
                      </a:pPr>
                    </a:p>
                  </a:txBody>
                  <a:tcPr marL="45720" marR="45720" marT="45720" marB="45720" anchor="t" anchorCtr="0" horzOverflow="overflow">
                    <a:lnB w="38100">
                      <a:solidFill>
                        <a:srgbClr val="FFFFFF"/>
                      </a:solidFill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b="1" sz="1700">
                          <a:solidFill>
                            <a:srgbClr val="FFFFFF"/>
                          </a:solidFill>
                        </a:rPr>
                        <a:t>Address</a:t>
                      </a:r>
                    </a:p>
                  </a:txBody>
                  <a:tcPr marL="45720" marR="45720" marT="45720" marB="45720" anchor="t" anchorCtr="0" horzOverflow="overflow">
                    <a:lnB w="38100">
                      <a:solidFill>
                        <a:srgbClr val="FFFFFF"/>
                      </a:solidFill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b="1" sz="1700">
                          <a:solidFill>
                            <a:srgbClr val="FFFFFF"/>
                          </a:solidFill>
                        </a:rPr>
                        <a:t>Value</a:t>
                      </a:r>
                    </a:p>
                  </a:txBody>
                  <a:tcPr marL="45720" marR="45720" marT="45720" marB="45720" anchor="t" anchorCtr="0" horzOverflow="overflow">
                    <a:lnB w="38100">
                      <a:solidFill>
                        <a:srgbClr val="FFFFFF"/>
                      </a:solidFill>
                    </a:lnB>
                    <a:solidFill>
                      <a:schemeClr val="accent1"/>
                    </a:solidFill>
                  </a:tcPr>
                </a:tc>
              </a:tr>
              <a:tr h="363776">
                <a:tc rowSpan="4">
                  <a:txBody>
                    <a:bodyPr/>
                    <a:lstStyle/>
                    <a:p>
                      <a:pPr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rgbClr val="423F3F"/>
                          </a:solidFill>
                        </a:rPr>
                        <a:t>Team 0</a:t>
                      </a:r>
                    </a:p>
                  </a:txBody>
                  <a:tcPr marL="45720" marR="45720" marT="45720" marB="45720" anchor="t" anchorCtr="0" horzOverflow="overflow">
                    <a:lnT w="38100">
                      <a:solidFill>
                        <a:srgbClr val="FFFFFF"/>
                      </a:solidFill>
                    </a:lnT>
                    <a:solidFill>
                      <a:srgbClr val="CBD3C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rgbClr val="423F3F"/>
                          </a:solidFill>
                        </a:rPr>
                        <a:t>0x0303390</a:t>
                      </a:r>
                    </a:p>
                  </a:txBody>
                  <a:tcPr marL="45720" marR="45720" marT="45720" marB="45720" anchor="t" anchorCtr="0" horzOverflow="overflow">
                    <a:lnT w="38100">
                      <a:solidFill>
                        <a:srgbClr val="FFFFFF"/>
                      </a:solidFill>
                    </a:lnT>
                    <a:solidFill>
                      <a:srgbClr val="CBD3C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rgbClr val="423F3F"/>
                          </a:solidFill>
                        </a:rPr>
                        <a:t>0001</a:t>
                      </a:r>
                    </a:p>
                  </a:txBody>
                  <a:tcPr marL="45720" marR="45720" marT="45720" marB="45720" anchor="t" anchorCtr="0" horzOverflow="overflow">
                    <a:lnT w="38100">
                      <a:solidFill>
                        <a:srgbClr val="FFFFFF"/>
                      </a:solidFill>
                    </a:lnT>
                    <a:solidFill>
                      <a:srgbClr val="CBD3CE"/>
                    </a:solidFill>
                  </a:tcPr>
                </a:tc>
              </a:tr>
              <a:tr h="355356">
                <a:tc vMerge="1">
                  <a:tcPr/>
                </a:tc>
                <a:tc>
                  <a:txBody>
                    <a:bodyPr/>
                    <a:lstStyle/>
                    <a:p>
                      <a:pPr>
                        <a:defRPr sz="1700"/>
                      </a:pPr>
                    </a:p>
                  </a:txBody>
                  <a:tcPr marL="45720" marR="45720" marT="45720" marB="45720" anchor="t" anchorCtr="0" horzOverflow="overflow">
                    <a:solidFill>
                      <a:srgbClr val="E7EBE8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rgbClr val="423F3F"/>
                          </a:solidFill>
                        </a:rPr>
                        <a:t>1900</a:t>
                      </a:r>
                    </a:p>
                  </a:txBody>
                  <a:tcPr marL="45720" marR="45720" marT="45720" marB="45720" anchor="t" anchorCtr="0" horzOverflow="overflow">
                    <a:solidFill>
                      <a:srgbClr val="E7EBE8"/>
                    </a:solidFill>
                  </a:tcPr>
                </a:tc>
              </a:tr>
              <a:tr h="353837">
                <a:tc vMerge="1">
                  <a:tcPr/>
                </a:tc>
                <a:tc>
                  <a:txBody>
                    <a:bodyPr/>
                    <a:lstStyle/>
                    <a:p>
                      <a:pPr>
                        <a:defRPr sz="1700"/>
                      </a:pPr>
                    </a:p>
                  </a:txBody>
                  <a:tcPr marL="45720" marR="45720" marT="45720" marB="45720" anchor="t" anchorCtr="0" horzOverflow="overflow">
                    <a:solidFill>
                      <a:srgbClr val="CBD3C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rgbClr val="423F3F"/>
                          </a:solidFill>
                        </a:rPr>
                        <a:t>8832</a:t>
                      </a:r>
                    </a:p>
                  </a:txBody>
                  <a:tcPr marL="45720" marR="45720" marT="45720" marB="45720" anchor="t" anchorCtr="0" horzOverflow="overflow">
                    <a:solidFill>
                      <a:srgbClr val="CBD3CE"/>
                    </a:solidFill>
                  </a:tcPr>
                </a:tc>
              </a:tr>
              <a:tr h="355356">
                <a:tc vMerge="1">
                  <a:tcPr/>
                </a:tc>
                <a:tc>
                  <a:txBody>
                    <a:bodyPr/>
                    <a:lstStyle/>
                    <a:p>
                      <a:pPr>
                        <a:defRPr sz="1700"/>
                      </a:pPr>
                    </a:p>
                  </a:txBody>
                  <a:tcPr marL="45720" marR="45720" marT="45720" marB="45720" anchor="t" anchorCtr="0" horzOverflow="overflow">
                    <a:solidFill>
                      <a:srgbClr val="E7EBE8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rgbClr val="423F3F"/>
                          </a:solidFill>
                        </a:rPr>
                        <a:t>4992</a:t>
                      </a:r>
                    </a:p>
                  </a:txBody>
                  <a:tcPr marL="45720" marR="45720" marT="45720" marB="45720" anchor="t" anchorCtr="0" horzOverflow="overflow">
                    <a:solidFill>
                      <a:srgbClr val="E7EBE8"/>
                    </a:solidFill>
                  </a:tcPr>
                </a:tc>
              </a:tr>
              <a:tr h="355356">
                <a:tc rowSpan="4">
                  <a:txBody>
                    <a:bodyPr/>
                    <a:lstStyle/>
                    <a:p>
                      <a:pPr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rgbClr val="423F3F"/>
                          </a:solidFill>
                        </a:rPr>
                        <a:t>Team 1</a:t>
                      </a:r>
                    </a:p>
                  </a:txBody>
                  <a:tcPr marL="45720" marR="45720" marT="45720" marB="45720" anchor="t" anchorCtr="0" horzOverflow="overflow">
                    <a:solidFill>
                      <a:srgbClr val="CBD3C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sz="1700"/>
                      </a:pPr>
                    </a:p>
                  </a:txBody>
                  <a:tcPr marL="45720" marR="45720" marT="45720" marB="45720" anchor="t" anchorCtr="0" horzOverflow="overflow">
                    <a:solidFill>
                      <a:srgbClr val="CBD3C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rgbClr val="423F3F"/>
                          </a:solidFill>
                        </a:rPr>
                        <a:t>6631</a:t>
                      </a:r>
                    </a:p>
                  </a:txBody>
                  <a:tcPr marL="45720" marR="45720" marT="45720" marB="45720" anchor="t" anchorCtr="0" horzOverflow="overflow">
                    <a:solidFill>
                      <a:srgbClr val="CBD3CE"/>
                    </a:solidFill>
                  </a:tcPr>
                </a:tc>
              </a:tr>
              <a:tr h="353837">
                <a:tc vMerge="1">
                  <a:tcPr/>
                </a:tc>
                <a:tc>
                  <a:txBody>
                    <a:bodyPr/>
                    <a:lstStyle/>
                    <a:p>
                      <a:pPr>
                        <a:defRPr sz="1700"/>
                      </a:pPr>
                    </a:p>
                  </a:txBody>
                  <a:tcPr marL="45720" marR="45720" marT="45720" marB="45720" anchor="t" anchorCtr="0" horzOverflow="overflow">
                    <a:solidFill>
                      <a:srgbClr val="E7EBE8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rgbClr val="423F3F"/>
                          </a:solidFill>
                        </a:rPr>
                        <a:t>7786</a:t>
                      </a:r>
                    </a:p>
                  </a:txBody>
                  <a:tcPr marL="45720" marR="45720" marT="45720" marB="45720" anchor="t" anchorCtr="0" horzOverflow="overflow">
                    <a:solidFill>
                      <a:srgbClr val="E7EBE8"/>
                    </a:solidFill>
                  </a:tcPr>
                </a:tc>
              </a:tr>
              <a:tr h="355356">
                <a:tc vMerge="1">
                  <a:tcPr/>
                </a:tc>
                <a:tc>
                  <a:txBody>
                    <a:bodyPr/>
                    <a:lstStyle/>
                    <a:p>
                      <a:pPr>
                        <a:defRPr sz="1700"/>
                      </a:pPr>
                    </a:p>
                  </a:txBody>
                  <a:tcPr marL="45720" marR="45720" marT="45720" marB="45720" anchor="t" anchorCtr="0" horzOverflow="overflow">
                    <a:solidFill>
                      <a:srgbClr val="CBD3C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rgbClr val="423F3F"/>
                          </a:solidFill>
                        </a:rPr>
                        <a:t>0517</a:t>
                      </a:r>
                    </a:p>
                  </a:txBody>
                  <a:tcPr marL="45720" marR="45720" marT="45720" marB="45720" anchor="t" anchorCtr="0" horzOverflow="overflow">
                    <a:solidFill>
                      <a:srgbClr val="CBD3CE"/>
                    </a:solidFill>
                  </a:tcPr>
                </a:tc>
              </a:tr>
              <a:tr h="353837">
                <a:tc vMerge="1">
                  <a:tcPr/>
                </a:tc>
                <a:tc>
                  <a:txBody>
                    <a:bodyPr/>
                    <a:lstStyle/>
                    <a:p>
                      <a:pPr>
                        <a:defRPr sz="1700"/>
                      </a:pPr>
                    </a:p>
                  </a:txBody>
                  <a:tcPr marL="45720" marR="45720" marT="45720" marB="45720" anchor="t" anchorCtr="0" horzOverflow="overflow">
                    <a:solidFill>
                      <a:srgbClr val="E7EBE8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rgbClr val="423F3F"/>
                          </a:solidFill>
                        </a:rPr>
                        <a:t>9002</a:t>
                      </a:r>
                    </a:p>
                  </a:txBody>
                  <a:tcPr marL="45720" marR="45720" marT="45720" marB="45720" anchor="t" anchorCtr="0" horzOverflow="overflow">
                    <a:solidFill>
                      <a:srgbClr val="E7EBE8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 xmlns:p14="http://schemas.microsoft.com/office/powerpoint/2010/main" spd="med" advClick="1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1" name="Two-Dimensional vs One-Dimensional"/>
          <p:cNvSpPr txBox="1"/>
          <p:nvPr>
            <p:ph type="title" idx="4294967295"/>
          </p:nvPr>
        </p:nvSpPr>
        <p:spPr>
          <a:xfrm>
            <a:off x="468312" y="479425"/>
            <a:ext cx="6484938" cy="1001713"/>
          </a:xfrm>
          <a:prstGeom prst="rect">
            <a:avLst/>
          </a:prstGeom>
        </p:spPr>
        <p:txBody>
          <a:bodyPr anchor="t">
            <a:normAutofit fontScale="100000" lnSpcReduction="0"/>
          </a:bodyPr>
          <a:lstStyle>
            <a:lvl1pPr>
              <a:defRPr b="1" sz="2700">
                <a:solidFill>
                  <a:schemeClr val="accent1"/>
                </a:solidFill>
              </a:defRPr>
            </a:lvl1pPr>
          </a:lstStyle>
          <a:p>
            <a:pPr/>
            <a:r>
              <a:t>Two-Dimensional vs One-Dimensional</a:t>
            </a:r>
          </a:p>
        </p:txBody>
      </p:sp>
      <p:sp>
        <p:nvSpPr>
          <p:cNvPr id="442" name="You could have defined same data as one-dimensional array…"/>
          <p:cNvSpPr txBox="1"/>
          <p:nvPr>
            <p:ph type="body" idx="4294967295"/>
          </p:nvPr>
        </p:nvSpPr>
        <p:spPr>
          <a:xfrm>
            <a:off x="282085" y="1214596"/>
            <a:ext cx="8293101" cy="4657726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 marL="285750" indent="-285750">
              <a:spcBef>
                <a:spcPts val="900"/>
              </a:spcBef>
              <a:buClr>
                <a:schemeClr val="accent2"/>
              </a:buClr>
              <a:buSzPct val="100000"/>
              <a:buChar char="•"/>
            </a:pPr>
            <a:r>
              <a:t>You could have defined same data as one-dimensional array</a:t>
            </a:r>
          </a:p>
          <a:p>
            <a:pPr marL="285750" indent="-285750">
              <a:spcBef>
                <a:spcPts val="900"/>
              </a:spcBef>
              <a:buClr>
                <a:schemeClr val="accent2"/>
              </a:buClr>
              <a:buSzPct val="100000"/>
              <a:buChar char="•"/>
              <a:defRPr b="1" sz="1600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defRPr>
            </a:pPr>
            <a:r>
              <a:t>short playerIDs[NUM_TEAMS*NUM_PLAYERS];	/*2 teams,4 players*/</a:t>
            </a:r>
            <a:endParaRPr sz="1200"/>
          </a:p>
          <a:p>
            <a:pPr marL="285750" indent="-285750">
              <a:spcBef>
                <a:spcPts val="900"/>
              </a:spcBef>
              <a:buClr>
                <a:schemeClr val="accent2"/>
              </a:buClr>
              <a:buSzPct val="100000"/>
              <a:buChar char="•"/>
            </a:pPr>
            <a:r>
              <a:t>Access via ‘</a:t>
            </a:r>
            <a:r>
              <a:rPr b="1" sz="1600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rPr>
              <a:t>playerIDs[teamNum * NUM_PLAYERS + playerOffset]</a:t>
            </a:r>
            <a:r>
              <a:t>’</a:t>
            </a:r>
          </a:p>
          <a:p>
            <a:pPr lvl="1" marL="998537" indent="-28575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</a:pPr>
            <a:r>
              <a:t>team 0 and player position 2,  ‘</a:t>
            </a:r>
            <a:r>
              <a:rPr b="1" sz="1600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rPr>
              <a:t>playerIDs[0*4 + 2]</a:t>
            </a:r>
            <a:r>
              <a:t>’ is 8832</a:t>
            </a:r>
            <a:br/>
            <a:r>
              <a:t>team 1 and player position 3,  ‘</a:t>
            </a:r>
            <a:r>
              <a:rPr b="1" sz="1600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rPr>
              <a:t>playerIDs[1*4 + 3]</a:t>
            </a:r>
            <a:r>
              <a:t>’ is 9002</a:t>
            </a:r>
          </a:p>
        </p:txBody>
      </p:sp>
      <p:sp>
        <p:nvSpPr>
          <p:cNvPr id="443" name="Slide Number"/>
          <p:cNvSpPr txBox="1"/>
          <p:nvPr>
            <p:ph type="sldNum" sz="quarter" idx="2"/>
          </p:nvPr>
        </p:nvSpPr>
        <p:spPr>
          <a:xfrm>
            <a:off x="127000" y="6532466"/>
            <a:ext cx="168089" cy="14783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graphicFrame>
        <p:nvGraphicFramePr>
          <p:cNvPr id="444" name="Table"/>
          <p:cNvGraphicFramePr/>
          <p:nvPr/>
        </p:nvGraphicFramePr>
        <p:xfrm>
          <a:off x="3172470" y="3110947"/>
          <a:ext cx="2206683" cy="2777210"/>
        </p:xfrm>
        <a:graphic xmlns:a="http://schemas.openxmlformats.org/drawingml/2006/main">
          <a:graphicData uri="http://schemas.openxmlformats.org/drawingml/2006/table">
            <a:tbl>
              <a:tblPr firstCol="0" firstRow="0" lastCol="0" lastRow="0" bandCol="0" bandRow="0" rtl="0">
                <a:tableStyleId>{4C3C2611-4C71-4FC5-86AE-919BDF0F9419}</a:tableStyleId>
              </a:tblPr>
              <a:tblGrid>
                <a:gridCol w="1096991"/>
                <a:gridCol w="1096991"/>
              </a:tblGrid>
              <a:tr h="314223">
                <a:tc>
                  <a:txBody>
                    <a:bodyPr/>
                    <a:lstStyle/>
                    <a:p>
                      <a:pPr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b="1" sz="1400">
                          <a:solidFill>
                            <a:srgbClr val="FFFFFF"/>
                          </a:solidFill>
                        </a:rPr>
                        <a:t>Address</a:t>
                      </a:r>
                    </a:p>
                  </a:txBody>
                  <a:tcPr marL="45720" marR="45720" marT="45720" marB="45720" anchor="t" anchorCtr="0" horzOverflow="overflow">
                    <a:lnB w="38100">
                      <a:solidFill>
                        <a:srgbClr val="FFFFFF"/>
                      </a:solidFill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b="1" sz="1400">
                          <a:solidFill>
                            <a:srgbClr val="FFFFFF"/>
                          </a:solidFill>
                        </a:rPr>
                        <a:t>Value</a:t>
                      </a:r>
                    </a:p>
                  </a:txBody>
                  <a:tcPr marL="45720" marR="45720" marT="45720" marB="45720" anchor="t" anchorCtr="0" horzOverflow="overflow">
                    <a:lnB w="38100">
                      <a:solidFill>
                        <a:srgbClr val="FFFFFF"/>
                      </a:solidFill>
                    </a:lnB>
                    <a:solidFill>
                      <a:schemeClr val="accent1"/>
                    </a:solidFill>
                  </a:tcPr>
                </a:tc>
              </a:tr>
              <a:tr h="314223">
                <a:tc>
                  <a:txBody>
                    <a:bodyPr/>
                    <a:lstStyle/>
                    <a:p>
                      <a:pPr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400">
                          <a:solidFill>
                            <a:srgbClr val="423F3F"/>
                          </a:solidFill>
                        </a:rPr>
                        <a:t>0x0303390</a:t>
                      </a:r>
                    </a:p>
                  </a:txBody>
                  <a:tcPr marL="45720" marR="45720" marT="45720" marB="45720" anchor="t" anchorCtr="0" horzOverflow="overflow">
                    <a:lnT w="38100">
                      <a:solidFill>
                        <a:srgbClr val="FFFFFF"/>
                      </a:solidFill>
                    </a:lnT>
                    <a:solidFill>
                      <a:srgbClr val="CBD3C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400">
                          <a:solidFill>
                            <a:srgbClr val="423F3F"/>
                          </a:solidFill>
                        </a:rPr>
                        <a:t>0001</a:t>
                      </a:r>
                    </a:p>
                  </a:txBody>
                  <a:tcPr marL="45720" marR="45720" marT="45720" marB="45720" anchor="t" anchorCtr="0" horzOverflow="overflow">
                    <a:lnT w="38100">
                      <a:solidFill>
                        <a:srgbClr val="FFFFFF"/>
                      </a:solidFill>
                    </a:lnT>
                    <a:solidFill>
                      <a:srgbClr val="CBD3CE"/>
                    </a:solidFill>
                  </a:tcPr>
                </a:tc>
              </a:tr>
              <a:tr h="304405">
                <a:tc>
                  <a:txBody>
                    <a:bodyPr/>
                    <a:lstStyle/>
                    <a:p>
                      <a:pPr>
                        <a:defRPr sz="1400"/>
                      </a:pPr>
                    </a:p>
                  </a:txBody>
                  <a:tcPr marL="45720" marR="45720" marT="45720" marB="45720" anchor="t" anchorCtr="0" horzOverflow="overflow">
                    <a:solidFill>
                      <a:srgbClr val="E7EBE8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400">
                          <a:solidFill>
                            <a:srgbClr val="423F3F"/>
                          </a:solidFill>
                        </a:rPr>
                        <a:t>1900</a:t>
                      </a:r>
                    </a:p>
                  </a:txBody>
                  <a:tcPr marL="45720" marR="45720" marT="45720" marB="45720" anchor="t" anchorCtr="0" horzOverflow="overflow">
                    <a:solidFill>
                      <a:srgbClr val="E7EBE8"/>
                    </a:solidFill>
                  </a:tcPr>
                </a:tc>
              </a:tr>
              <a:tr h="305711">
                <a:tc>
                  <a:txBody>
                    <a:bodyPr/>
                    <a:lstStyle/>
                    <a:p>
                      <a:pPr>
                        <a:defRPr sz="1400"/>
                      </a:pPr>
                    </a:p>
                  </a:txBody>
                  <a:tcPr marL="45720" marR="45720" marT="45720" marB="45720" anchor="t" anchorCtr="0" horzOverflow="overflow">
                    <a:solidFill>
                      <a:srgbClr val="CBD3C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400">
                          <a:solidFill>
                            <a:srgbClr val="423F3F"/>
                          </a:solidFill>
                        </a:rPr>
                        <a:t>8832</a:t>
                      </a:r>
                    </a:p>
                  </a:txBody>
                  <a:tcPr marL="45720" marR="45720" marT="45720" marB="45720" anchor="t" anchorCtr="0" horzOverflow="overflow">
                    <a:solidFill>
                      <a:srgbClr val="CBD3CE"/>
                    </a:solidFill>
                  </a:tcPr>
                </a:tc>
              </a:tr>
              <a:tr h="304405">
                <a:tc>
                  <a:txBody>
                    <a:bodyPr/>
                    <a:lstStyle/>
                    <a:p>
                      <a:pPr>
                        <a:defRPr sz="1400"/>
                      </a:pPr>
                    </a:p>
                  </a:txBody>
                  <a:tcPr marL="45720" marR="45720" marT="45720" marB="45720" anchor="t" anchorCtr="0" horzOverflow="overflow">
                    <a:solidFill>
                      <a:srgbClr val="E7EBE8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400">
                          <a:solidFill>
                            <a:srgbClr val="423F3F"/>
                          </a:solidFill>
                        </a:rPr>
                        <a:t>4992</a:t>
                      </a:r>
                    </a:p>
                  </a:txBody>
                  <a:tcPr marL="45720" marR="45720" marT="45720" marB="45720" anchor="t" anchorCtr="0" horzOverflow="overflow">
                    <a:solidFill>
                      <a:srgbClr val="E7EBE8"/>
                    </a:solidFill>
                  </a:tcPr>
                </a:tc>
              </a:tr>
              <a:tr h="305711">
                <a:tc>
                  <a:txBody>
                    <a:bodyPr/>
                    <a:lstStyle/>
                    <a:p>
                      <a:pPr>
                        <a:defRPr sz="1400"/>
                      </a:pPr>
                    </a:p>
                  </a:txBody>
                  <a:tcPr marL="45720" marR="45720" marT="45720" marB="45720" anchor="t" anchorCtr="0" horzOverflow="overflow">
                    <a:solidFill>
                      <a:srgbClr val="CBD3C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400">
                          <a:solidFill>
                            <a:srgbClr val="423F3F"/>
                          </a:solidFill>
                        </a:rPr>
                        <a:t>6631</a:t>
                      </a:r>
                    </a:p>
                  </a:txBody>
                  <a:tcPr marL="45720" marR="45720" marT="45720" marB="45720" anchor="t" anchorCtr="0" horzOverflow="overflow">
                    <a:solidFill>
                      <a:srgbClr val="CBD3CE"/>
                    </a:solidFill>
                  </a:tcPr>
                </a:tc>
              </a:tr>
              <a:tr h="305711">
                <a:tc>
                  <a:txBody>
                    <a:bodyPr/>
                    <a:lstStyle/>
                    <a:p>
                      <a:pPr>
                        <a:defRPr sz="1400"/>
                      </a:pPr>
                    </a:p>
                  </a:txBody>
                  <a:tcPr marL="45720" marR="45720" marT="45720" marB="45720" anchor="t" anchorCtr="0" horzOverflow="overflow">
                    <a:solidFill>
                      <a:srgbClr val="E7EBE8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400">
                          <a:solidFill>
                            <a:srgbClr val="423F3F"/>
                          </a:solidFill>
                        </a:rPr>
                        <a:t>7786</a:t>
                      </a:r>
                    </a:p>
                  </a:txBody>
                  <a:tcPr marL="45720" marR="45720" marT="45720" marB="45720" anchor="t" anchorCtr="0" horzOverflow="overflow">
                    <a:solidFill>
                      <a:srgbClr val="E7EBE8"/>
                    </a:solidFill>
                  </a:tcPr>
                </a:tc>
              </a:tr>
              <a:tr h="304405">
                <a:tc>
                  <a:txBody>
                    <a:bodyPr/>
                    <a:lstStyle/>
                    <a:p>
                      <a:pPr>
                        <a:defRPr sz="1400"/>
                      </a:pPr>
                    </a:p>
                  </a:txBody>
                  <a:tcPr marL="45720" marR="45720" marT="45720" marB="45720" anchor="t" anchorCtr="0" horzOverflow="overflow">
                    <a:solidFill>
                      <a:srgbClr val="CBD3C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400">
                          <a:solidFill>
                            <a:srgbClr val="423F3F"/>
                          </a:solidFill>
                        </a:rPr>
                        <a:t>0517</a:t>
                      </a:r>
                    </a:p>
                  </a:txBody>
                  <a:tcPr marL="45720" marR="45720" marT="45720" marB="45720" anchor="t" anchorCtr="0" horzOverflow="overflow">
                    <a:solidFill>
                      <a:srgbClr val="CBD3CE"/>
                    </a:solidFill>
                  </a:tcPr>
                </a:tc>
              </a:tr>
              <a:tr h="305711">
                <a:tc>
                  <a:txBody>
                    <a:bodyPr/>
                    <a:lstStyle/>
                    <a:p>
                      <a:pPr>
                        <a:defRPr sz="1400"/>
                      </a:pPr>
                    </a:p>
                  </a:txBody>
                  <a:tcPr marL="45720" marR="45720" marT="45720" marB="45720" anchor="t" anchorCtr="0" horzOverflow="overflow">
                    <a:solidFill>
                      <a:srgbClr val="E7EBE8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400">
                          <a:solidFill>
                            <a:srgbClr val="423F3F"/>
                          </a:solidFill>
                        </a:rPr>
                        <a:t>9002</a:t>
                      </a:r>
                    </a:p>
                  </a:txBody>
                  <a:tcPr marL="45720" marR="45720" marT="45720" marB="45720" anchor="t" anchorCtr="0" horzOverflow="overflow">
                    <a:solidFill>
                      <a:srgbClr val="E7EBE8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 xmlns:p14="http://schemas.microsoft.com/office/powerpoint/2010/main" spd="med" advClick="1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6" name="Two-Dimensional vs One-Dimension"/>
          <p:cNvSpPr txBox="1"/>
          <p:nvPr>
            <p:ph type="title" idx="4294967295"/>
          </p:nvPr>
        </p:nvSpPr>
        <p:spPr>
          <a:xfrm>
            <a:off x="468312" y="479425"/>
            <a:ext cx="6484938" cy="1001713"/>
          </a:xfrm>
          <a:prstGeom prst="rect">
            <a:avLst/>
          </a:prstGeom>
        </p:spPr>
        <p:txBody>
          <a:bodyPr anchor="t">
            <a:normAutofit fontScale="100000" lnSpcReduction="0"/>
          </a:bodyPr>
          <a:lstStyle>
            <a:lvl1pPr>
              <a:defRPr b="1" sz="2700">
                <a:solidFill>
                  <a:schemeClr val="accent1"/>
                </a:solidFill>
              </a:defRPr>
            </a:lvl1pPr>
          </a:lstStyle>
          <a:p>
            <a:pPr/>
            <a:r>
              <a:t>Two-Dimensional vs One-Dimension</a:t>
            </a:r>
          </a:p>
        </p:txBody>
      </p:sp>
      <p:sp>
        <p:nvSpPr>
          <p:cNvPr id="447" name="Same outcome, but you have to do the math, to account for the number of elements in the 2nd column (e.g., NUM_PLAYERS)…"/>
          <p:cNvSpPr txBox="1"/>
          <p:nvPr>
            <p:ph type="body" idx="4294967295"/>
          </p:nvPr>
        </p:nvSpPr>
        <p:spPr>
          <a:xfrm>
            <a:off x="468312" y="1206500"/>
            <a:ext cx="7429501" cy="4657725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 marL="285750" indent="-285750">
              <a:spcBef>
                <a:spcPts val="900"/>
              </a:spcBef>
              <a:buClr>
                <a:schemeClr val="accent2"/>
              </a:buClr>
              <a:buSzPct val="100000"/>
              <a:buChar char="•"/>
            </a:pPr>
            <a:r>
              <a:t>Same outcome, but you have to do the math, to account for the number of elements in the 2</a:t>
            </a:r>
            <a:r>
              <a:rPr baseline="30000"/>
              <a:t>nd</a:t>
            </a:r>
            <a:r>
              <a:t> column (e.g., </a:t>
            </a:r>
            <a:r>
              <a:rPr b="1" sz="1600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rPr>
              <a:t>NUM_PLAYERS</a:t>
            </a:r>
            <a:r>
              <a:t>)</a:t>
            </a:r>
          </a:p>
          <a:p>
            <a:pPr marL="285750" indent="-285750">
              <a:spcBef>
                <a:spcPts val="900"/>
              </a:spcBef>
              <a:buClr>
                <a:schemeClr val="accent2"/>
              </a:buClr>
              <a:buSzPct val="100000"/>
              <a:buChar char="•"/>
            </a:pPr>
            <a:r>
              <a:t>Could also use pointers</a:t>
            </a:r>
          </a:p>
          <a:p>
            <a:pPr lvl="1" marL="998537" indent="-28575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  <a:defRPr b="1" sz="1600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defRPr>
            </a:pPr>
            <a:r>
              <a:t>int teamPlayerIDs[NUM_TEAMS][NUM_PLAYERS]</a:t>
            </a:r>
          </a:p>
          <a:p>
            <a:pPr lvl="1" marL="998537" indent="-28575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  <a:defRPr b="1" sz="1600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defRPr>
            </a:pPr>
            <a:r>
              <a:t>int *player = teamPlayerIDs;</a:t>
            </a:r>
          </a:p>
          <a:p>
            <a:pPr marL="285750" indent="-285750">
              <a:spcBef>
                <a:spcPts val="900"/>
              </a:spcBef>
              <a:buClr>
                <a:schemeClr val="accent2"/>
              </a:buClr>
              <a:buSzPct val="100000"/>
              <a:buChar char="•"/>
            </a:pPr>
            <a:r>
              <a:t>In this case</a:t>
            </a:r>
          </a:p>
          <a:p>
            <a:pPr lvl="1" marL="998537" indent="-28575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</a:pPr>
            <a:r>
              <a:t>‘</a:t>
            </a:r>
            <a:r>
              <a:rPr b="1" sz="1600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rPr>
              <a:t>*(player + iTeam*NUM_PLAYERS + iPlayer)</a:t>
            </a:r>
            <a:r>
              <a:t>’</a:t>
            </a:r>
            <a:r>
              <a:rPr b="1" sz="1600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rPr>
              <a:t> </a:t>
            </a:r>
            <a:r>
              <a:t>is </a:t>
            </a:r>
            <a:r>
              <a:rPr>
                <a:solidFill>
                  <a:srgbClr val="0070C0"/>
                </a:solidFill>
              </a:rPr>
              <a:t>identical</a:t>
            </a:r>
            <a:r>
              <a:t> to ‘</a:t>
            </a:r>
            <a:r>
              <a:rPr b="1" sz="1600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rPr>
              <a:t>teamPlayerIDs[iTeam][iPlayer</a:t>
            </a:r>
            <a:r>
              <a:t>]’</a:t>
            </a:r>
          </a:p>
          <a:p>
            <a:pPr marL="285750" indent="-285750">
              <a:spcBef>
                <a:spcPts val="900"/>
              </a:spcBef>
              <a:buClr>
                <a:schemeClr val="accent2"/>
              </a:buClr>
              <a:buSzPct val="100000"/>
              <a:buChar char="•"/>
            </a:pPr>
          </a:p>
          <a:p>
            <a:pPr marL="285750" indent="-285750">
              <a:spcBef>
                <a:spcPts val="900"/>
              </a:spcBef>
              <a:buClr>
                <a:schemeClr val="accent2"/>
              </a:buClr>
              <a:buSzPct val="100000"/>
              <a:buChar char="•"/>
            </a:pPr>
            <a:r>
              <a:t>Do you want to do the math, or have the flexibility of incrementing a pointer to iterate across the players (e.g., ‘</a:t>
            </a:r>
            <a:r>
              <a:rPr b="1" sz="1600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rPr>
              <a:t>*player++</a:t>
            </a:r>
            <a:r>
              <a:t>’)</a:t>
            </a:r>
          </a:p>
          <a:p>
            <a:pPr lvl="1" marL="998537" indent="-28575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</a:pPr>
            <a:r>
              <a:t>Both are equally valid!</a:t>
            </a:r>
          </a:p>
        </p:txBody>
      </p:sp>
      <p:sp>
        <p:nvSpPr>
          <p:cNvPr id="448" name="Slide Number"/>
          <p:cNvSpPr txBox="1"/>
          <p:nvPr>
            <p:ph type="sldNum" sz="quarter" idx="2"/>
          </p:nvPr>
        </p:nvSpPr>
        <p:spPr>
          <a:xfrm>
            <a:off x="127000" y="6532466"/>
            <a:ext cx="160381" cy="14783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" name="Defining vs Declaring 1-D Arrays"/>
          <p:cNvSpPr txBox="1"/>
          <p:nvPr>
            <p:ph type="title" idx="4294967295"/>
          </p:nvPr>
        </p:nvSpPr>
        <p:spPr>
          <a:xfrm>
            <a:off x="468312" y="479425"/>
            <a:ext cx="6484938" cy="1001713"/>
          </a:xfrm>
          <a:prstGeom prst="rect">
            <a:avLst/>
          </a:prstGeom>
        </p:spPr>
        <p:txBody>
          <a:bodyPr anchor="t">
            <a:normAutofit fontScale="100000" lnSpcReduction="0"/>
          </a:bodyPr>
          <a:lstStyle>
            <a:lvl1pPr>
              <a:defRPr b="1" sz="2700">
                <a:solidFill>
                  <a:schemeClr val="accent1"/>
                </a:solidFill>
              </a:defRPr>
            </a:lvl1pPr>
          </a:lstStyle>
          <a:p>
            <a:pPr/>
            <a:r>
              <a:t>Defining vs Declaring 1-D Arrays</a:t>
            </a:r>
          </a:p>
        </p:txBody>
      </p:sp>
      <p:sp>
        <p:nvSpPr>
          <p:cNvPr id="451" name="Defining involves reserving the space required by the variable…"/>
          <p:cNvSpPr txBox="1"/>
          <p:nvPr>
            <p:ph type="body" idx="4294967295"/>
          </p:nvPr>
        </p:nvSpPr>
        <p:spPr>
          <a:xfrm>
            <a:off x="468312" y="1206500"/>
            <a:ext cx="8042276" cy="4657725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 marL="285750" indent="-285750">
              <a:spcBef>
                <a:spcPts val="900"/>
              </a:spcBef>
              <a:buClr>
                <a:schemeClr val="accent2"/>
              </a:buClr>
              <a:buSzPct val="100000"/>
              <a:buChar char="•"/>
              <a:defRPr>
                <a:solidFill>
                  <a:srgbClr val="0070C0"/>
                </a:solidFill>
              </a:defRPr>
            </a:pPr>
            <a:r>
              <a:t>Defining</a:t>
            </a:r>
            <a:r>
              <a:rPr>
                <a:solidFill>
                  <a:srgbClr val="423F3F"/>
                </a:solidFill>
              </a:rPr>
              <a:t> involves reserving the space required by the variable</a:t>
            </a:r>
            <a:endParaRPr>
              <a:solidFill>
                <a:srgbClr val="423F3F"/>
              </a:solidFill>
            </a:endParaRPr>
          </a:p>
          <a:p>
            <a:pPr lvl="1" marL="998537" indent="-28575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  <a:defRPr b="1" sz="1600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defRPr>
            </a:pPr>
            <a:r>
              <a:t>unsigned long studentIDs[200];</a:t>
            </a:r>
          </a:p>
          <a:p>
            <a:pPr lvl="2" marL="1420812" indent="-28575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  <a:buChar char="•"/>
              <a:defRPr sz="1600"/>
            </a:pPr>
            <a:r>
              <a:t>Will reserve 4 bytes (typically) for the variable ‘</a:t>
            </a:r>
            <a:r>
              <a:rPr b="1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rPr>
              <a:t>studentIDs</a:t>
            </a:r>
            <a:r>
              <a:t>’ and space for 200 longs, and initialize ‘</a:t>
            </a:r>
            <a:r>
              <a:rPr b="1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rPr>
              <a:t>studentIDs</a:t>
            </a:r>
            <a:r>
              <a:t>’ to the start of the 200 longs</a:t>
            </a:r>
          </a:p>
          <a:p>
            <a:pPr lvl="2" marL="1420812" indent="-28575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  <a:buChar char="•"/>
              <a:defRPr sz="1600"/>
            </a:pPr>
            <a:r>
              <a:t>Next defined variable would be 804 bytes (4+200x4) further down in memory</a:t>
            </a:r>
          </a:p>
          <a:p>
            <a:pPr lvl="1" marL="998537" indent="-28575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  <a:defRPr sz="1600"/>
            </a:pPr>
          </a:p>
          <a:p>
            <a:pPr lvl="1" marL="998537" indent="-28575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  <a:defRPr b="1" sz="1600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defRPr>
            </a:pPr>
            <a:r>
              <a:t>unsigned long professorIDs[];</a:t>
            </a:r>
          </a:p>
          <a:p>
            <a:pPr lvl="2" marL="1420812" indent="-28575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  <a:buChar char="•"/>
              <a:defRPr sz="1600"/>
            </a:pPr>
            <a:r>
              <a:t>Will reserve 4 bytes (typically) for the variable ‘</a:t>
            </a:r>
            <a:r>
              <a:rPr b="1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rPr>
              <a:t>professorIDs</a:t>
            </a:r>
            <a:r>
              <a:t>’ and zero space for data (value of ‘</a:t>
            </a:r>
            <a:r>
              <a:rPr b="1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rPr>
              <a:t>professorIDs</a:t>
            </a:r>
            <a:r>
              <a:t>’ will have to be assigned elsewhere)</a:t>
            </a:r>
          </a:p>
          <a:p>
            <a:pPr lvl="2" marL="1420812" indent="-28575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  <a:buChar char="•"/>
              <a:defRPr sz="1600"/>
            </a:pPr>
            <a:r>
              <a:t>Next defined variable would be 4 bytes (4+0x4) further down in memory</a:t>
            </a:r>
          </a:p>
        </p:txBody>
      </p:sp>
      <p:sp>
        <p:nvSpPr>
          <p:cNvPr id="452" name="Slide Number"/>
          <p:cNvSpPr txBox="1"/>
          <p:nvPr>
            <p:ph type="sldNum" sz="quarter" idx="2"/>
          </p:nvPr>
        </p:nvSpPr>
        <p:spPr>
          <a:xfrm>
            <a:off x="127000" y="6532466"/>
            <a:ext cx="168089" cy="14783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4" name="Declaring 1-D Arrays"/>
          <p:cNvSpPr txBox="1"/>
          <p:nvPr>
            <p:ph type="title" idx="4294967295"/>
          </p:nvPr>
        </p:nvSpPr>
        <p:spPr>
          <a:xfrm>
            <a:off x="468312" y="479425"/>
            <a:ext cx="6484938" cy="1001713"/>
          </a:xfrm>
          <a:prstGeom prst="rect">
            <a:avLst/>
          </a:prstGeom>
        </p:spPr>
        <p:txBody>
          <a:bodyPr anchor="t">
            <a:normAutofit fontScale="100000" lnSpcReduction="0"/>
          </a:bodyPr>
          <a:lstStyle>
            <a:lvl1pPr>
              <a:defRPr b="1" sz="2700">
                <a:solidFill>
                  <a:schemeClr val="accent1"/>
                </a:solidFill>
              </a:defRPr>
            </a:lvl1pPr>
          </a:lstStyle>
          <a:p>
            <a:pPr/>
            <a:r>
              <a:t>Declaring 1-D Arrays</a:t>
            </a:r>
          </a:p>
        </p:txBody>
      </p:sp>
      <p:sp>
        <p:nvSpPr>
          <p:cNvPr id="455" name="As a function argument, you never specify the length…"/>
          <p:cNvSpPr txBox="1"/>
          <p:nvPr>
            <p:ph type="body" idx="4294967295"/>
          </p:nvPr>
        </p:nvSpPr>
        <p:spPr>
          <a:xfrm>
            <a:off x="468312" y="1206500"/>
            <a:ext cx="8605838" cy="4657725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 marL="285750" indent="-285750">
              <a:spcBef>
                <a:spcPts val="900"/>
              </a:spcBef>
              <a:buClr>
                <a:schemeClr val="accent2"/>
              </a:buClr>
              <a:buSzPct val="100000"/>
              <a:buChar char="•"/>
            </a:pPr>
            <a:r>
              <a:t>As a function argument, you </a:t>
            </a:r>
            <a:r>
              <a:rPr>
                <a:solidFill>
                  <a:srgbClr val="0070C0"/>
                </a:solidFill>
              </a:rPr>
              <a:t>never</a:t>
            </a:r>
            <a:r>
              <a:t> specify the length</a:t>
            </a:r>
          </a:p>
          <a:p>
            <a:pPr lvl="1" marL="998537" indent="-28575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  <a:defRPr b="1" sz="1600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defRPr>
            </a:pPr>
            <a:r>
              <a:t>unsigned long resetMarks( int studentIDs[] ) { </a:t>
            </a:r>
            <a:r>
              <a:rPr b="0">
                <a:solidFill>
                  <a:srgbClr val="0070C0"/>
                </a:solidFill>
                <a:latin typeface="Wingdings"/>
                <a:ea typeface="Wingdings"/>
                <a:cs typeface="Wingdings"/>
                <a:sym typeface="Wingdings"/>
              </a:rPr>
              <a:t> </a:t>
            </a:r>
            <a:r>
              <a:rPr b="0">
                <a:solidFill>
                  <a:srgbClr val="0070C0"/>
                </a:solidFill>
                <a:latin typeface="+mj-lt"/>
                <a:ea typeface="+mj-ea"/>
                <a:cs typeface="+mj-cs"/>
                <a:sym typeface="Arial"/>
              </a:rPr>
              <a:t>not [200]!</a:t>
            </a:r>
            <a:br>
              <a:rPr b="0">
                <a:solidFill>
                  <a:srgbClr val="0070C0"/>
                </a:solidFill>
                <a:latin typeface="+mj-lt"/>
                <a:ea typeface="+mj-ea"/>
                <a:cs typeface="+mj-cs"/>
                <a:sym typeface="Arial"/>
              </a:rPr>
            </a:br>
            <a:r>
              <a:t>	/* do stuff */</a:t>
            </a:r>
            <a:br/>
            <a:r>
              <a:t>}</a:t>
            </a:r>
          </a:p>
          <a:p>
            <a:pPr lvl="1" marL="998537" indent="-28575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  <a:defRPr sz="1600"/>
            </a:pPr>
            <a:r>
              <a:t>The function only knows that there is a block of data, and that the elements in ‘</a:t>
            </a:r>
            <a:r>
              <a:rPr b="1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rPr>
              <a:t>studentIDs</a:t>
            </a:r>
            <a:r>
              <a:t>’ are unsigned longs</a:t>
            </a:r>
            <a:br/>
            <a:endParaRPr b="1">
              <a:solidFill>
                <a:schemeClr val="accent1"/>
              </a:solidFill>
              <a:latin typeface="Courier New"/>
              <a:ea typeface="Courier New"/>
              <a:cs typeface="Courier New"/>
              <a:sym typeface="Courier New"/>
            </a:endParaRPr>
          </a:p>
          <a:p>
            <a:pPr lvl="1" marL="998537" indent="-285750">
              <a:lnSpc>
                <a:spcPct val="100000"/>
              </a:lnSpc>
              <a:spcBef>
                <a:spcPts val="900"/>
              </a:spcBef>
              <a:buClr>
                <a:schemeClr val="accent2"/>
              </a:buClr>
              <a:buSzPct val="100000"/>
              <a:buFont typeface="Arial"/>
              <a:defRPr>
                <a:solidFill>
                  <a:srgbClr val="0070C0"/>
                </a:solidFill>
              </a:defRPr>
            </a:pPr>
            <a:r>
              <a:t>External Declaring </a:t>
            </a:r>
            <a:r>
              <a:rPr>
                <a:solidFill>
                  <a:srgbClr val="423F3F"/>
                </a:solidFill>
              </a:rPr>
              <a:t>just tells the compiler, how to get the data at the variable</a:t>
            </a:r>
            <a:endParaRPr>
              <a:solidFill>
                <a:srgbClr val="423F3F"/>
              </a:solidFill>
            </a:endParaRPr>
          </a:p>
          <a:p>
            <a:pPr lvl="1" marL="998537" indent="-28575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  <a:defRPr b="1" sz="1600">
                <a:solidFill>
                  <a:srgbClr val="0070C0"/>
                </a:solidFill>
                <a:latin typeface="Courier New"/>
                <a:ea typeface="Courier New"/>
                <a:cs typeface="Courier New"/>
                <a:sym typeface="Courier New"/>
              </a:defRPr>
            </a:pPr>
            <a:r>
              <a:t>extern</a:t>
            </a:r>
            <a:r>
              <a:rPr>
                <a:solidFill>
                  <a:schemeClr val="accent1"/>
                </a:solidFill>
              </a:rPr>
              <a:t> unsigned long studentIDs[];</a:t>
            </a:r>
            <a:endParaRPr>
              <a:solidFill>
                <a:schemeClr val="accent1"/>
              </a:solidFill>
            </a:endParaRPr>
          </a:p>
          <a:p>
            <a:pPr lvl="1" marL="998537" indent="-28575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  <a:defRPr sz="1600"/>
            </a:pPr>
            <a:r>
              <a:t>Just tells the compiler that ‘</a:t>
            </a:r>
            <a:r>
              <a:rPr b="1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rPr>
              <a:t>studentIDs</a:t>
            </a:r>
            <a:r>
              <a:t>’</a:t>
            </a:r>
            <a:r>
              <a:rPr b="1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rPr>
              <a:t> </a:t>
            </a:r>
            <a:r>
              <a:t>was defined elsewhere, but it accesses a block of unsigned longs</a:t>
            </a:r>
          </a:p>
        </p:txBody>
      </p:sp>
      <p:sp>
        <p:nvSpPr>
          <p:cNvPr id="456" name="Slide Number"/>
          <p:cNvSpPr txBox="1"/>
          <p:nvPr>
            <p:ph type="sldNum" sz="quarter" idx="2"/>
          </p:nvPr>
        </p:nvSpPr>
        <p:spPr>
          <a:xfrm>
            <a:off x="127000" y="6532466"/>
            <a:ext cx="168089" cy="14783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8" name="Defining vs Declaring 2-D Arrays"/>
          <p:cNvSpPr txBox="1"/>
          <p:nvPr>
            <p:ph type="title" idx="4294967295"/>
          </p:nvPr>
        </p:nvSpPr>
        <p:spPr>
          <a:xfrm>
            <a:off x="468312" y="479425"/>
            <a:ext cx="6484938" cy="1001713"/>
          </a:xfrm>
          <a:prstGeom prst="rect">
            <a:avLst/>
          </a:prstGeom>
        </p:spPr>
        <p:txBody>
          <a:bodyPr anchor="t">
            <a:normAutofit fontScale="100000" lnSpcReduction="0"/>
          </a:bodyPr>
          <a:lstStyle>
            <a:lvl1pPr>
              <a:defRPr b="1" sz="2700">
                <a:solidFill>
                  <a:schemeClr val="accent1"/>
                </a:solidFill>
              </a:defRPr>
            </a:lvl1pPr>
          </a:lstStyle>
          <a:p>
            <a:pPr/>
            <a:r>
              <a:t>Defining vs Declaring 2-D Arrays</a:t>
            </a:r>
          </a:p>
        </p:txBody>
      </p:sp>
      <p:sp>
        <p:nvSpPr>
          <p:cNvPr id="459" name="Defining involves reserving the space required by the variable…"/>
          <p:cNvSpPr txBox="1"/>
          <p:nvPr>
            <p:ph type="body" idx="4294967295"/>
          </p:nvPr>
        </p:nvSpPr>
        <p:spPr>
          <a:xfrm>
            <a:off x="468312" y="1206500"/>
            <a:ext cx="8042276" cy="4657725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 marL="285750" indent="-285750">
              <a:spcBef>
                <a:spcPts val="900"/>
              </a:spcBef>
              <a:buClr>
                <a:schemeClr val="accent2"/>
              </a:buClr>
              <a:buSzPct val="100000"/>
              <a:buChar char="•"/>
              <a:defRPr>
                <a:solidFill>
                  <a:srgbClr val="0070C0"/>
                </a:solidFill>
              </a:defRPr>
            </a:pPr>
            <a:r>
              <a:t>Defining</a:t>
            </a:r>
            <a:r>
              <a:rPr>
                <a:solidFill>
                  <a:srgbClr val="423F3F"/>
                </a:solidFill>
              </a:rPr>
              <a:t> involves reserving the space required by the variable</a:t>
            </a:r>
            <a:endParaRPr>
              <a:solidFill>
                <a:srgbClr val="423F3F"/>
              </a:solidFill>
            </a:endParaRPr>
          </a:p>
          <a:p>
            <a:pPr lvl="1" marL="998537" indent="-28575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  <a:defRPr b="1" sz="1600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defRPr>
            </a:pPr>
            <a:r>
              <a:t>int teamPlayerIDs[NUM_TEAMS][NUM_PLAYERS];</a:t>
            </a:r>
          </a:p>
          <a:p>
            <a:pPr lvl="2" marL="1420812" indent="-28575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  <a:buChar char="•"/>
              <a:defRPr sz="1600"/>
            </a:pPr>
            <a:r>
              <a:t>Will reserve 4 bytes (typically) for the variable ‘</a:t>
            </a:r>
            <a:r>
              <a:rPr b="1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rPr>
              <a:t>teamPlayerIDs</a:t>
            </a:r>
            <a:r>
              <a:t>’ and space for </a:t>
            </a:r>
            <a:r>
              <a:rPr b="1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rPr>
              <a:t>NUM_TEAM*NUM_PLAYERS</a:t>
            </a:r>
            <a:r>
              <a:t> ints, and initialize ‘</a:t>
            </a:r>
            <a:r>
              <a:rPr b="1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rPr>
              <a:t>teamPlayerIDs</a:t>
            </a:r>
            <a:r>
              <a:t>’ to the start of the 8 ints (assuming that there are 2 teams of 4 players)</a:t>
            </a:r>
          </a:p>
          <a:p>
            <a:pPr lvl="2" marL="1420812" indent="-28575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  <a:buChar char="•"/>
              <a:defRPr sz="1600"/>
            </a:pPr>
            <a:r>
              <a:t>Next defined variable would be 20 bytes (4+8x2) further down in memory</a:t>
            </a:r>
          </a:p>
          <a:p>
            <a:pPr lvl="1" marL="998537" indent="-28575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  <a:defRPr sz="1600"/>
            </a:pPr>
          </a:p>
          <a:p>
            <a:pPr lvl="1" marL="998537" indent="-28575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  <a:defRPr b="1" sz="1600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defRPr>
            </a:pPr>
            <a:r>
              <a:t>int teamPlayerIDs[][NUM_PLAYERS];</a:t>
            </a:r>
          </a:p>
          <a:p>
            <a:pPr lvl="2" marL="1420812" indent="-28575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  <a:buChar char="•"/>
              <a:defRPr sz="1600"/>
            </a:pPr>
            <a:r>
              <a:t>Will reserve 4 bytes (typically) for the variable ‘</a:t>
            </a:r>
            <a:r>
              <a:rPr b="1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rPr>
              <a:t>teamPlayerIDs</a:t>
            </a:r>
            <a:r>
              <a:t>’ and zero space for data (value of ‘</a:t>
            </a:r>
            <a:r>
              <a:rPr b="1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rPr>
              <a:t>teamPlayerIDs</a:t>
            </a:r>
            <a:r>
              <a:t>’ will have to be assigned elsewhere)</a:t>
            </a:r>
          </a:p>
          <a:p>
            <a:pPr lvl="2" marL="1420812" indent="-28575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  <a:buChar char="•"/>
              <a:defRPr sz="1600"/>
            </a:pPr>
            <a:r>
              <a:t>Next defined variable would be 4 bytes (4+0x2) further down in memory</a:t>
            </a:r>
          </a:p>
          <a:p>
            <a:pPr lvl="2" marL="1420812" indent="-28575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  <a:buChar char="•"/>
              <a:defRPr sz="1600">
                <a:solidFill>
                  <a:srgbClr val="0070C0"/>
                </a:solidFill>
              </a:defRPr>
            </a:pPr>
            <a:r>
              <a:t>BUT YOU MUST DEFINE </a:t>
            </a:r>
            <a:r>
              <a:rPr>
                <a:solidFill>
                  <a:srgbClr val="423F3F"/>
                </a:solidFill>
              </a:rPr>
              <a:t>the length of the second column!</a:t>
            </a:r>
          </a:p>
          <a:p>
            <a:pPr lvl="2" marL="1420812" indent="-28575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  <a:buChar char="•"/>
              <a:defRPr sz="1600"/>
            </a:pPr>
            <a:r>
              <a:t>Otherwise, the compiler will not know how to calculate the offsets of the elements</a:t>
            </a:r>
          </a:p>
        </p:txBody>
      </p:sp>
      <p:sp>
        <p:nvSpPr>
          <p:cNvPr id="460" name="Slide Number"/>
          <p:cNvSpPr txBox="1"/>
          <p:nvPr>
            <p:ph type="sldNum" sz="quarter" idx="2"/>
          </p:nvPr>
        </p:nvSpPr>
        <p:spPr>
          <a:xfrm>
            <a:off x="127000" y="6532466"/>
            <a:ext cx="168089" cy="14783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2" name="Declaring 2-D Arrays"/>
          <p:cNvSpPr txBox="1"/>
          <p:nvPr>
            <p:ph type="title" idx="4294967295"/>
          </p:nvPr>
        </p:nvSpPr>
        <p:spPr>
          <a:xfrm>
            <a:off x="468312" y="479425"/>
            <a:ext cx="6484938" cy="1001713"/>
          </a:xfrm>
          <a:prstGeom prst="rect">
            <a:avLst/>
          </a:prstGeom>
        </p:spPr>
        <p:txBody>
          <a:bodyPr anchor="t">
            <a:normAutofit fontScale="100000" lnSpcReduction="0"/>
          </a:bodyPr>
          <a:lstStyle>
            <a:lvl1pPr>
              <a:defRPr b="1" sz="2700">
                <a:solidFill>
                  <a:schemeClr val="accent1"/>
                </a:solidFill>
              </a:defRPr>
            </a:lvl1pPr>
          </a:lstStyle>
          <a:p>
            <a:pPr/>
            <a:r>
              <a:t>Declaring 2-D Arrays</a:t>
            </a:r>
          </a:p>
        </p:txBody>
      </p:sp>
      <p:sp>
        <p:nvSpPr>
          <p:cNvPr id="463" name="As a function argument, you never specify the length of the first column, but MUST specify the length of the second column…"/>
          <p:cNvSpPr txBox="1"/>
          <p:nvPr>
            <p:ph type="body" idx="4294967295"/>
          </p:nvPr>
        </p:nvSpPr>
        <p:spPr>
          <a:xfrm>
            <a:off x="468312" y="1206500"/>
            <a:ext cx="8424863" cy="4657725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 marL="285750" indent="-285750">
              <a:spcBef>
                <a:spcPts val="900"/>
              </a:spcBef>
              <a:buClr>
                <a:schemeClr val="accent2"/>
              </a:buClr>
              <a:buSzPct val="100000"/>
              <a:buChar char="•"/>
            </a:pPr>
            <a:r>
              <a:t>As a function argument, you </a:t>
            </a:r>
            <a:r>
              <a:rPr>
                <a:solidFill>
                  <a:srgbClr val="0070C0"/>
                </a:solidFill>
              </a:rPr>
              <a:t>never</a:t>
            </a:r>
            <a:r>
              <a:t> specify the length of the first column, but MUST specify the length of the second column</a:t>
            </a:r>
          </a:p>
          <a:p>
            <a:pPr lvl="1" marL="998537" indent="-28575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  <a:defRPr b="1" sz="1600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defRPr>
            </a:pPr>
            <a:r>
              <a:t>int resetPlayerStats( int teamPlayerIDs[][NUM_PLAYERS] ) {	/* do stuff */</a:t>
            </a:r>
            <a:br/>
            <a:r>
              <a:t>}</a:t>
            </a:r>
          </a:p>
          <a:p>
            <a:pPr lvl="1" marL="998537" indent="-28575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  <a:defRPr sz="1600"/>
            </a:pPr>
            <a:r>
              <a:t>The function only knows that there is a block of data divided up into groups of </a:t>
            </a:r>
            <a:r>
              <a:rPr b="1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rPr>
              <a:t>NUM_PLAYERS</a:t>
            </a:r>
            <a:r>
              <a:t>, and that the elements in it are ints</a:t>
            </a:r>
            <a:br/>
            <a:endParaRPr b="1">
              <a:solidFill>
                <a:schemeClr val="accent1"/>
              </a:solidFill>
              <a:latin typeface="Courier New"/>
              <a:ea typeface="Courier New"/>
              <a:cs typeface="Courier New"/>
              <a:sym typeface="Courier New"/>
            </a:endParaRPr>
          </a:p>
          <a:p>
            <a:pPr lvl="1" marL="998537" indent="-285750">
              <a:lnSpc>
                <a:spcPct val="100000"/>
              </a:lnSpc>
              <a:spcBef>
                <a:spcPts val="900"/>
              </a:spcBef>
              <a:buClr>
                <a:schemeClr val="accent2"/>
              </a:buClr>
              <a:buSzPct val="100000"/>
              <a:buFont typeface="Arial"/>
              <a:defRPr>
                <a:solidFill>
                  <a:srgbClr val="0070C0"/>
                </a:solidFill>
              </a:defRPr>
            </a:pPr>
            <a:r>
              <a:t>External Declaring </a:t>
            </a:r>
            <a:r>
              <a:rPr>
                <a:solidFill>
                  <a:srgbClr val="423F3F"/>
                </a:solidFill>
              </a:rPr>
              <a:t>just tells the compiler, how to get the data at the variable</a:t>
            </a:r>
            <a:endParaRPr>
              <a:solidFill>
                <a:srgbClr val="423F3F"/>
              </a:solidFill>
            </a:endParaRPr>
          </a:p>
          <a:p>
            <a:pPr lvl="1" marL="998537" indent="-28575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  <a:defRPr b="1" sz="1600">
                <a:solidFill>
                  <a:srgbClr val="0070C0"/>
                </a:solidFill>
                <a:latin typeface="Courier New"/>
                <a:ea typeface="Courier New"/>
                <a:cs typeface="Courier New"/>
                <a:sym typeface="Courier New"/>
              </a:defRPr>
            </a:pPr>
            <a:r>
              <a:t>extern</a:t>
            </a:r>
            <a:r>
              <a:rPr>
                <a:solidFill>
                  <a:schemeClr val="accent1"/>
                </a:solidFill>
              </a:rPr>
              <a:t> int teamPlayerIDs[][NUM_PLAYERS];</a:t>
            </a:r>
            <a:endParaRPr>
              <a:solidFill>
                <a:schemeClr val="accent1"/>
              </a:solidFill>
            </a:endParaRPr>
          </a:p>
          <a:p>
            <a:pPr lvl="1" marL="998537" indent="-28575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  <a:defRPr sz="1600"/>
            </a:pPr>
            <a:r>
              <a:t>Just tells the compiler that ‘</a:t>
            </a:r>
            <a:r>
              <a:rPr b="1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rPr>
              <a:t>teamPlayerIDs</a:t>
            </a:r>
            <a:r>
              <a:t>’</a:t>
            </a:r>
            <a:r>
              <a:rPr b="1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rPr>
              <a:t> </a:t>
            </a:r>
            <a:r>
              <a:t>was defined elsewhere, but it accesses a block of </a:t>
            </a:r>
            <a:r>
              <a:rPr b="1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rPr>
              <a:t>ints</a:t>
            </a:r>
          </a:p>
        </p:txBody>
      </p:sp>
      <p:sp>
        <p:nvSpPr>
          <p:cNvPr id="464" name="Slide Number"/>
          <p:cNvSpPr txBox="1"/>
          <p:nvPr>
            <p:ph type="sldNum" sz="quarter" idx="2"/>
          </p:nvPr>
        </p:nvSpPr>
        <p:spPr>
          <a:xfrm>
            <a:off x="127000" y="6532466"/>
            <a:ext cx="168089" cy="14783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6" name="Generalizing to N-Dimensions"/>
          <p:cNvSpPr txBox="1"/>
          <p:nvPr>
            <p:ph type="title" idx="4294967295"/>
          </p:nvPr>
        </p:nvSpPr>
        <p:spPr>
          <a:xfrm>
            <a:off x="468312" y="479425"/>
            <a:ext cx="6484938" cy="1001713"/>
          </a:xfrm>
          <a:prstGeom prst="rect">
            <a:avLst/>
          </a:prstGeom>
        </p:spPr>
        <p:txBody>
          <a:bodyPr anchor="t">
            <a:normAutofit fontScale="100000" lnSpcReduction="0"/>
          </a:bodyPr>
          <a:lstStyle>
            <a:lvl1pPr>
              <a:defRPr b="1" sz="2700">
                <a:solidFill>
                  <a:schemeClr val="accent1"/>
                </a:solidFill>
              </a:defRPr>
            </a:lvl1pPr>
          </a:lstStyle>
          <a:p>
            <a:pPr/>
            <a:r>
              <a:t>Generalizing to N-Dimensions</a:t>
            </a:r>
          </a:p>
        </p:txBody>
      </p:sp>
      <p:sp>
        <p:nvSpPr>
          <p:cNvPr id="467" name="#define NUM_GAMES       24 #define NUM_TEAMS_PER_GAME       2 #define NUM_PLAYERS_PER_TEAM  8 int scoreboard[NUM_GAMES][NUM_TEAMS_PER_GAME][NUM_PLAYERS_PER_TEAM]…"/>
          <p:cNvSpPr txBox="1"/>
          <p:nvPr>
            <p:ph type="body" idx="4294967295"/>
          </p:nvPr>
        </p:nvSpPr>
        <p:spPr>
          <a:xfrm>
            <a:off x="468312" y="1206500"/>
            <a:ext cx="8675688" cy="4657725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 marL="285750" indent="-285750">
              <a:spcBef>
                <a:spcPts val="900"/>
              </a:spcBef>
              <a:buClr>
                <a:schemeClr val="accent2"/>
              </a:buClr>
              <a:buSzPct val="100000"/>
              <a:buChar char="•"/>
              <a:defRPr b="1" sz="1400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defRPr>
            </a:pPr>
            <a:r>
              <a:t>#define NUM_GAMES   				24</a:t>
            </a:r>
            <a:br/>
            <a:r>
              <a:t>#define NUM_TEAMS_PER_GAME      	2</a:t>
            </a:r>
            <a:br/>
            <a:r>
              <a:t>#define NUM_PLAYERS_PER_TEAM		8</a:t>
            </a:r>
            <a:br/>
            <a:r>
              <a:t>int scoreboard[NUM_GAMES][NUM_TEAMS_PER_GAME][NUM_PLAYERS_PER_TEAM]</a:t>
            </a:r>
          </a:p>
          <a:p>
            <a:pPr marL="285750" indent="-285750">
              <a:spcBef>
                <a:spcPts val="900"/>
              </a:spcBef>
              <a:buClr>
                <a:schemeClr val="accent2"/>
              </a:buClr>
              <a:buSzPct val="100000"/>
              <a:buChar char="•"/>
            </a:pPr>
            <a:r>
              <a:t>Will reserve 24*2*8 ints = 384 * 2 bytes/int = 768 bytes</a:t>
            </a:r>
          </a:p>
          <a:p>
            <a:pPr marL="285750" indent="-285750">
              <a:spcBef>
                <a:spcPts val="900"/>
              </a:spcBef>
              <a:buClr>
                <a:schemeClr val="accent2"/>
              </a:buClr>
              <a:buSzPct val="100000"/>
              <a:buChar char="•"/>
            </a:pPr>
          </a:p>
          <a:p>
            <a:pPr marL="285750" indent="-285750">
              <a:spcBef>
                <a:spcPts val="900"/>
              </a:spcBef>
              <a:buClr>
                <a:schemeClr val="accent2"/>
              </a:buClr>
              <a:buSzPct val="100000"/>
              <a:buChar char="•"/>
            </a:pPr>
            <a:r>
              <a:t>Passed in to functions as</a:t>
            </a:r>
          </a:p>
          <a:p>
            <a:pPr lvl="1" marL="998537" indent="-28575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  <a:defRPr b="1" sz="1400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defRPr>
            </a:pPr>
            <a:r>
              <a:t>int genLeaderBoard( int scores[][</a:t>
            </a:r>
            <a:r>
              <a:rPr sz="1200"/>
              <a:t>NUM_TEAMS_PER_GAME</a:t>
            </a:r>
            <a:r>
              <a:t>][</a:t>
            </a:r>
            <a:r>
              <a:rPr sz="1200"/>
              <a:t>NUM_PLAYER_PER_TEAM</a:t>
            </a:r>
            <a:r>
              <a:t>] );</a:t>
            </a:r>
          </a:p>
          <a:p>
            <a:pPr lvl="1" marL="998537" indent="-28575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</a:pPr>
            <a:r>
              <a:t>Always omit the first column, but you </a:t>
            </a:r>
            <a:r>
              <a:rPr>
                <a:solidFill>
                  <a:srgbClr val="0070C0"/>
                </a:solidFill>
              </a:rPr>
              <a:t>MUST</a:t>
            </a:r>
            <a:r>
              <a:t> include the 2</a:t>
            </a:r>
            <a:r>
              <a:rPr baseline="30000"/>
              <a:t>nd</a:t>
            </a:r>
            <a:r>
              <a:t> and 3rd</a:t>
            </a:r>
          </a:p>
          <a:p>
            <a:pPr marL="285750" indent="-285750">
              <a:spcBef>
                <a:spcPts val="900"/>
              </a:spcBef>
              <a:buClr>
                <a:schemeClr val="accent2"/>
              </a:buClr>
              <a:buSzPct val="100000"/>
              <a:buChar char="•"/>
            </a:pPr>
          </a:p>
          <a:p>
            <a:pPr marL="285750" indent="-285750">
              <a:spcBef>
                <a:spcPts val="900"/>
              </a:spcBef>
              <a:buClr>
                <a:schemeClr val="accent2"/>
              </a:buClr>
              <a:buSzPct val="100000"/>
              <a:buChar char="•"/>
            </a:pPr>
            <a:r>
              <a:t>If you have ‘</a:t>
            </a:r>
            <a:r>
              <a:rPr b="1" sz="1600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rPr>
              <a:t>int *score = scoreboard;</a:t>
            </a:r>
            <a:r>
              <a:t>’, then</a:t>
            </a:r>
          </a:p>
          <a:p>
            <a:pPr lvl="1" marL="998537" indent="-28575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  <a:defRPr sz="1600"/>
            </a:pPr>
            <a:r>
              <a:t>‘ </a:t>
            </a:r>
            <a:r>
              <a:rPr b="1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rPr>
              <a:t>scoreboard[iGame][iTeam][iPlayer]</a:t>
            </a:r>
            <a:r>
              <a:t>’</a:t>
            </a:r>
            <a:r>
              <a:rPr b="1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rPr>
              <a:t> </a:t>
            </a:r>
            <a:r>
              <a:rPr sz="1800"/>
              <a:t>is identical to </a:t>
            </a:r>
            <a:r>
              <a:rPr sz="1200"/>
              <a:t>‘</a:t>
            </a:r>
            <a:r>
              <a:rPr b="1" sz="1200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rPr>
              <a:t>*(score+iGame*(NUM_TEAMS_PER_GAME*NUM_PLAYERS)+iTeam*NUM_PLAYERS_PER_GAME+iPlayer)</a:t>
            </a:r>
            <a:r>
              <a:rPr sz="1200"/>
              <a:t>’</a:t>
            </a:r>
          </a:p>
        </p:txBody>
      </p:sp>
      <p:sp>
        <p:nvSpPr>
          <p:cNvPr id="468" name="Slide Number"/>
          <p:cNvSpPr txBox="1"/>
          <p:nvPr>
            <p:ph type="sldNum" sz="quarter" idx="2"/>
          </p:nvPr>
        </p:nvSpPr>
        <p:spPr>
          <a:xfrm>
            <a:off x="127000" y="6532466"/>
            <a:ext cx="168089" cy="14783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0" name="Generalizing to N-Dimensions"/>
          <p:cNvSpPr txBox="1"/>
          <p:nvPr>
            <p:ph type="title" idx="4294967295"/>
          </p:nvPr>
        </p:nvSpPr>
        <p:spPr>
          <a:xfrm>
            <a:off x="468312" y="479425"/>
            <a:ext cx="6484938" cy="1001713"/>
          </a:xfrm>
          <a:prstGeom prst="rect">
            <a:avLst/>
          </a:prstGeom>
        </p:spPr>
        <p:txBody>
          <a:bodyPr anchor="t">
            <a:normAutofit fontScale="100000" lnSpcReduction="0"/>
          </a:bodyPr>
          <a:lstStyle>
            <a:lvl1pPr>
              <a:defRPr b="1" sz="2700">
                <a:solidFill>
                  <a:schemeClr val="accent1"/>
                </a:solidFill>
              </a:defRPr>
            </a:lvl1pPr>
          </a:lstStyle>
          <a:p>
            <a:pPr/>
            <a:r>
              <a:t>Generalizing to N-Dimensions</a:t>
            </a:r>
          </a:p>
        </p:txBody>
      </p:sp>
      <p:sp>
        <p:nvSpPr>
          <p:cNvPr id="471" name="Slide Number"/>
          <p:cNvSpPr txBox="1"/>
          <p:nvPr>
            <p:ph type="sldNum" sz="quarter" idx="2"/>
          </p:nvPr>
        </p:nvSpPr>
        <p:spPr>
          <a:xfrm>
            <a:off x="127000" y="6532466"/>
            <a:ext cx="168089" cy="14783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graphicFrame>
        <p:nvGraphicFramePr>
          <p:cNvPr id="472" name="Table"/>
          <p:cNvGraphicFramePr/>
          <p:nvPr/>
        </p:nvGraphicFramePr>
        <p:xfrm>
          <a:off x="1423987" y="1206500"/>
          <a:ext cx="4572001" cy="4819650"/>
        </p:xfrm>
        <a:graphic xmlns:a="http://schemas.openxmlformats.org/drawingml/2006/main">
          <a:graphicData uri="http://schemas.openxmlformats.org/drawingml/2006/table">
            <a:tbl>
              <a:tblPr firstCol="0" firstRow="0" lastCol="0" lastRow="0" bandCol="0" bandRow="0" rtl="0">
                <a:tableStyleId>{4C3C2611-4C71-4FC5-86AE-919BDF0F9419}</a:tableStyleId>
              </a:tblPr>
              <a:tblGrid>
                <a:gridCol w="1524000"/>
                <a:gridCol w="1524000"/>
                <a:gridCol w="1524000"/>
              </a:tblGrid>
              <a:tr h="369887">
                <a:tc>
                  <a:txBody>
                    <a:bodyPr/>
                    <a:lstStyle/>
                    <a:p>
                      <a:pPr>
                        <a:defRPr b="1" sz="1700">
                          <a:solidFill>
                            <a:srgbClr val="FFFFFF"/>
                          </a:solidFill>
                        </a:defRPr>
                      </a:pPr>
                    </a:p>
                  </a:txBody>
                  <a:tcPr marL="45720" marR="45720" marT="45720" marB="45720" anchor="t" anchorCtr="0" horzOverflow="overflow">
                    <a:lnB w="38100">
                      <a:solidFill>
                        <a:srgbClr val="FFFFFF"/>
                      </a:solidFill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b="1" sz="1700">
                          <a:solidFill>
                            <a:srgbClr val="FFFFFF"/>
                          </a:solidFill>
                        </a:defRPr>
                      </a:pPr>
                    </a:p>
                  </a:txBody>
                  <a:tcPr marL="45720" marR="45720" marT="45720" marB="45720" anchor="t" anchorCtr="0" horzOverflow="overflow">
                    <a:lnB w="38100">
                      <a:solidFill>
                        <a:srgbClr val="FFFFFF"/>
                      </a:solidFill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b="1" sz="1700">
                          <a:solidFill>
                            <a:srgbClr val="FFFFFF"/>
                          </a:solidFill>
                        </a:defRPr>
                      </a:pPr>
                    </a:p>
                  </a:txBody>
                  <a:tcPr marL="45720" marR="45720" marT="45720" marB="45720" anchor="t" anchorCtr="0" horzOverflow="overflow">
                    <a:lnB w="38100">
                      <a:solidFill>
                        <a:srgbClr val="FFFFFF"/>
                      </a:solidFill>
                    </a:lnB>
                    <a:solidFill>
                      <a:schemeClr val="accent1"/>
                    </a:solidFill>
                  </a:tcPr>
                </a:tc>
              </a:tr>
              <a:tr h="371475">
                <a:tc rowSpan="6">
                  <a:txBody>
                    <a:bodyPr/>
                    <a:lstStyle/>
                    <a:p>
                      <a:pPr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rgbClr val="423F3F"/>
                          </a:solidFill>
                        </a:rPr>
                        <a:t>Game 0</a:t>
                      </a:r>
                    </a:p>
                  </a:txBody>
                  <a:tcPr marL="45720" marR="45720" marT="45720" marB="45720" anchor="t" anchorCtr="0" horzOverflow="overflow">
                    <a:lnT w="38100">
                      <a:solidFill>
                        <a:srgbClr val="FFFFFF"/>
                      </a:solidFill>
                    </a:lnT>
                    <a:solidFill>
                      <a:srgbClr val="CBD3CE"/>
                    </a:solidFill>
                  </a:tcPr>
                </a:tc>
                <a:tc rowSpan="3">
                  <a:txBody>
                    <a:bodyPr/>
                    <a:lstStyle/>
                    <a:p>
                      <a:pPr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rgbClr val="423F3F"/>
                          </a:solidFill>
                        </a:rPr>
                        <a:t>Team 0</a:t>
                      </a:r>
                    </a:p>
                  </a:txBody>
                  <a:tcPr marL="45720" marR="45720" marT="45720" marB="45720" anchor="t" anchorCtr="0" horzOverflow="overflow">
                    <a:lnT w="38100">
                      <a:solidFill>
                        <a:srgbClr val="FFFFFF"/>
                      </a:solidFill>
                    </a:lnT>
                    <a:solidFill>
                      <a:srgbClr val="CBD3C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rgbClr val="423F3F"/>
                          </a:solidFill>
                        </a:rPr>
                        <a:t>Player 0</a:t>
                      </a:r>
                    </a:p>
                  </a:txBody>
                  <a:tcPr marL="45720" marR="45720" marT="45720" marB="45720" anchor="t" anchorCtr="0" horzOverflow="overflow">
                    <a:lnT w="38100">
                      <a:solidFill>
                        <a:srgbClr val="FFFFFF"/>
                      </a:solidFill>
                    </a:lnT>
                    <a:solidFill>
                      <a:srgbClr val="CBD3CE"/>
                    </a:solidFill>
                  </a:tcPr>
                </a:tc>
              </a:tr>
              <a:tr h="369887">
                <a:tc vMerge="1">
                  <a:tcPr/>
                </a:tc>
                <a:tc vMerge="1">
                  <a:tcPr/>
                </a:tc>
                <a:tc>
                  <a:txBody>
                    <a:bodyPr/>
                    <a:lstStyle/>
                    <a:p>
                      <a:pPr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rgbClr val="423F3F"/>
                          </a:solidFill>
                        </a:rPr>
                        <a:t>:</a:t>
                      </a:r>
                    </a:p>
                  </a:txBody>
                  <a:tcPr marL="45720" marR="45720" marT="45720" marB="45720" anchor="t" anchorCtr="0" horzOverflow="overflow">
                    <a:solidFill>
                      <a:srgbClr val="E7EBE8"/>
                    </a:solidFill>
                  </a:tcPr>
                </a:tc>
              </a:tr>
              <a:tr h="371475">
                <a:tc vMerge="1">
                  <a:tcPr/>
                </a:tc>
                <a:tc vMerge="1">
                  <a:tcPr/>
                </a:tc>
                <a:tc>
                  <a:txBody>
                    <a:bodyPr/>
                    <a:lstStyle/>
                    <a:p>
                      <a:pPr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rgbClr val="423F3F"/>
                          </a:solidFill>
                        </a:rPr>
                        <a:t>Player 7</a:t>
                      </a:r>
                    </a:p>
                  </a:txBody>
                  <a:tcPr marL="45720" marR="45720" marT="45720" marB="45720" anchor="t" anchorCtr="0" horzOverflow="overflow">
                    <a:solidFill>
                      <a:srgbClr val="CBD3CE"/>
                    </a:solidFill>
                  </a:tcPr>
                </a:tc>
              </a:tr>
              <a:tr h="371475">
                <a:tc vMerge="1">
                  <a:tcPr/>
                </a:tc>
                <a:tc rowSpan="3">
                  <a:txBody>
                    <a:bodyPr/>
                    <a:lstStyle/>
                    <a:p>
                      <a:pPr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rgbClr val="423F3F"/>
                          </a:solidFill>
                        </a:rPr>
                        <a:t>Team 1</a:t>
                      </a:r>
                    </a:p>
                  </a:txBody>
                  <a:tcPr marL="45720" marR="45720" marT="45720" marB="45720" anchor="t" anchorCtr="0" horzOverflow="overflow">
                    <a:solidFill>
                      <a:srgbClr val="E7EBE8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rgbClr val="423F3F"/>
                          </a:solidFill>
                        </a:rPr>
                        <a:t>Player 0</a:t>
                      </a:r>
                    </a:p>
                  </a:txBody>
                  <a:tcPr marL="45720" marR="45720" marT="45720" marB="45720" anchor="t" anchorCtr="0" horzOverflow="overflow">
                    <a:solidFill>
                      <a:srgbClr val="E7EBE8"/>
                    </a:solidFill>
                  </a:tcPr>
                </a:tc>
              </a:tr>
              <a:tr h="369887">
                <a:tc vMerge="1">
                  <a:tcPr/>
                </a:tc>
                <a:tc vMerge="1">
                  <a:tcPr/>
                </a:tc>
                <a:tc>
                  <a:txBody>
                    <a:bodyPr/>
                    <a:lstStyle/>
                    <a:p>
                      <a:pPr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rgbClr val="423F3F"/>
                          </a:solidFill>
                        </a:rPr>
                        <a:t>:</a:t>
                      </a:r>
                    </a:p>
                  </a:txBody>
                  <a:tcPr marL="45720" marR="45720" marT="45720" marB="45720" anchor="t" anchorCtr="0" horzOverflow="overflow">
                    <a:solidFill>
                      <a:srgbClr val="CBD3CE"/>
                    </a:solidFill>
                  </a:tcPr>
                </a:tc>
              </a:tr>
              <a:tr h="371475">
                <a:tc vMerge="1">
                  <a:tcPr/>
                </a:tc>
                <a:tc vMerge="1">
                  <a:tcPr/>
                </a:tc>
                <a:tc>
                  <a:txBody>
                    <a:bodyPr/>
                    <a:lstStyle/>
                    <a:p>
                      <a:pPr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rgbClr val="423F3F"/>
                          </a:solidFill>
                        </a:rPr>
                        <a:t>Player 7</a:t>
                      </a:r>
                    </a:p>
                  </a:txBody>
                  <a:tcPr marL="45720" marR="45720" marT="45720" marB="45720" anchor="t" anchorCtr="0" horzOverflow="overflow">
                    <a:solidFill>
                      <a:srgbClr val="E7EBE8"/>
                    </a:solidFill>
                  </a:tcPr>
                </a:tc>
              </a:tr>
              <a:tr h="369887">
                <a:tc rowSpan="6">
                  <a:txBody>
                    <a:bodyPr/>
                    <a:lstStyle/>
                    <a:p>
                      <a:pPr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rgbClr val="423F3F"/>
                          </a:solidFill>
                        </a:rPr>
                        <a:t>Game 1</a:t>
                      </a:r>
                    </a:p>
                  </a:txBody>
                  <a:tcPr marL="45720" marR="45720" marT="45720" marB="45720" anchor="t" anchorCtr="0" horzOverflow="overflow">
                    <a:solidFill>
                      <a:srgbClr val="CBD3CE"/>
                    </a:solidFill>
                  </a:tcPr>
                </a:tc>
                <a:tc rowSpan="3">
                  <a:txBody>
                    <a:bodyPr/>
                    <a:lstStyle/>
                    <a:p>
                      <a:pPr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rgbClr val="423F3F"/>
                          </a:solidFill>
                        </a:rPr>
                        <a:t>Team 0</a:t>
                      </a:r>
                    </a:p>
                  </a:txBody>
                  <a:tcPr marL="45720" marR="45720" marT="45720" marB="45720" anchor="t" anchorCtr="0" horzOverflow="overflow">
                    <a:solidFill>
                      <a:srgbClr val="CBD3C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rgbClr val="423F3F"/>
                          </a:solidFill>
                        </a:rPr>
                        <a:t>Player 0</a:t>
                      </a:r>
                    </a:p>
                  </a:txBody>
                  <a:tcPr marL="45720" marR="45720" marT="45720" marB="45720" anchor="t" anchorCtr="0" horzOverflow="overflow">
                    <a:solidFill>
                      <a:srgbClr val="CBD3CE"/>
                    </a:solidFill>
                  </a:tcPr>
                </a:tc>
              </a:tr>
              <a:tr h="371475">
                <a:tc vMerge="1">
                  <a:tcPr/>
                </a:tc>
                <a:tc vMerge="1">
                  <a:tcPr/>
                </a:tc>
                <a:tc>
                  <a:txBody>
                    <a:bodyPr/>
                    <a:lstStyle/>
                    <a:p>
                      <a:pPr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rgbClr val="423F3F"/>
                          </a:solidFill>
                        </a:rPr>
                        <a:t>:</a:t>
                      </a:r>
                    </a:p>
                  </a:txBody>
                  <a:tcPr marL="45720" marR="45720" marT="45720" marB="45720" anchor="t" anchorCtr="0" horzOverflow="overflow">
                    <a:solidFill>
                      <a:srgbClr val="E7EBE8"/>
                    </a:solidFill>
                  </a:tcPr>
                </a:tc>
              </a:tr>
              <a:tr h="371475">
                <a:tc vMerge="1">
                  <a:tcPr/>
                </a:tc>
                <a:tc vMerge="1">
                  <a:tcPr/>
                </a:tc>
                <a:tc>
                  <a:txBody>
                    <a:bodyPr/>
                    <a:lstStyle/>
                    <a:p>
                      <a:pPr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rgbClr val="423F3F"/>
                          </a:solidFill>
                        </a:rPr>
                        <a:t>Player 7</a:t>
                      </a:r>
                    </a:p>
                  </a:txBody>
                  <a:tcPr marL="45720" marR="45720" marT="45720" marB="45720" anchor="t" anchorCtr="0" horzOverflow="overflow">
                    <a:solidFill>
                      <a:srgbClr val="CBD3CE"/>
                    </a:solidFill>
                  </a:tcPr>
                </a:tc>
              </a:tr>
              <a:tr h="369887">
                <a:tc vMerge="1">
                  <a:tcPr/>
                </a:tc>
                <a:tc rowSpan="3">
                  <a:txBody>
                    <a:bodyPr/>
                    <a:lstStyle/>
                    <a:p>
                      <a:pPr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rgbClr val="423F3F"/>
                          </a:solidFill>
                        </a:rPr>
                        <a:t>Team 1</a:t>
                      </a:r>
                    </a:p>
                  </a:txBody>
                  <a:tcPr marL="45720" marR="45720" marT="45720" marB="45720" anchor="t" anchorCtr="0" horzOverflow="overflow">
                    <a:solidFill>
                      <a:srgbClr val="E7EBE8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rgbClr val="423F3F"/>
                          </a:solidFill>
                        </a:rPr>
                        <a:t>Player 0</a:t>
                      </a:r>
                    </a:p>
                  </a:txBody>
                  <a:tcPr marL="45720" marR="45720" marT="45720" marB="45720" anchor="t" anchorCtr="0" horzOverflow="overflow">
                    <a:solidFill>
                      <a:srgbClr val="E7EBE8"/>
                    </a:solidFill>
                  </a:tcPr>
                </a:tc>
              </a:tr>
              <a:tr h="371475">
                <a:tc vMerge="1">
                  <a:tcPr/>
                </a:tc>
                <a:tc vMerge="1">
                  <a:tcPr/>
                </a:tc>
                <a:tc>
                  <a:txBody>
                    <a:bodyPr/>
                    <a:lstStyle/>
                    <a:p>
                      <a:pPr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rgbClr val="423F3F"/>
                          </a:solidFill>
                        </a:rPr>
                        <a:t>:</a:t>
                      </a:r>
                    </a:p>
                  </a:txBody>
                  <a:tcPr marL="45720" marR="45720" marT="45720" marB="45720" anchor="t" anchorCtr="0" horzOverflow="overflow">
                    <a:solidFill>
                      <a:srgbClr val="CBD3CE"/>
                    </a:solidFill>
                  </a:tcPr>
                </a:tc>
              </a:tr>
              <a:tr h="369887">
                <a:tc vMerge="1">
                  <a:tcPr/>
                </a:tc>
                <a:tc vMerge="1">
                  <a:tcPr/>
                </a:tc>
                <a:tc>
                  <a:txBody>
                    <a:bodyPr/>
                    <a:lstStyle/>
                    <a:p>
                      <a:pPr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rgbClr val="423F3F"/>
                          </a:solidFill>
                        </a:rPr>
                        <a:t>Player 7</a:t>
                      </a:r>
                    </a:p>
                  </a:txBody>
                  <a:tcPr marL="45720" marR="45720" marT="45720" marB="45720" anchor="t" anchorCtr="0" horzOverflow="overflow">
                    <a:solidFill>
                      <a:srgbClr val="E7EBE8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 xmlns:p14="http://schemas.microsoft.com/office/powerpoint/2010/main" spd="med" advClick="1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4" name="Protection against Data Overruns"/>
          <p:cNvSpPr txBox="1"/>
          <p:nvPr>
            <p:ph type="title" idx="4294967295"/>
          </p:nvPr>
        </p:nvSpPr>
        <p:spPr>
          <a:xfrm>
            <a:off x="468312" y="479425"/>
            <a:ext cx="6484938" cy="1001713"/>
          </a:xfrm>
          <a:prstGeom prst="rect">
            <a:avLst/>
          </a:prstGeom>
        </p:spPr>
        <p:txBody>
          <a:bodyPr anchor="t">
            <a:normAutofit fontScale="100000" lnSpcReduction="0"/>
          </a:bodyPr>
          <a:lstStyle>
            <a:lvl1pPr>
              <a:defRPr b="1" sz="2700">
                <a:solidFill>
                  <a:schemeClr val="accent1"/>
                </a:solidFill>
              </a:defRPr>
            </a:lvl1pPr>
          </a:lstStyle>
          <a:p>
            <a:pPr/>
            <a:r>
              <a:t>Protection against Data Overruns</a:t>
            </a:r>
          </a:p>
        </p:txBody>
      </p:sp>
      <p:sp>
        <p:nvSpPr>
          <p:cNvPr id="475" name="There aren’t any!…"/>
          <p:cNvSpPr txBox="1"/>
          <p:nvPr>
            <p:ph type="body" idx="4294967295"/>
          </p:nvPr>
        </p:nvSpPr>
        <p:spPr>
          <a:xfrm>
            <a:off x="468312" y="1206500"/>
            <a:ext cx="8424863" cy="4657725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 lvl="1" marL="998537" indent="-28575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  <a:defRPr b="1" i="1">
                <a:solidFill>
                  <a:srgbClr val="FF0000"/>
                </a:solidFill>
              </a:defRPr>
            </a:pPr>
            <a:r>
              <a:t>There aren’t any!</a:t>
            </a:r>
          </a:p>
          <a:p>
            <a:pPr marL="285750" indent="-285750">
              <a:spcBef>
                <a:spcPts val="900"/>
              </a:spcBef>
              <a:buClr>
                <a:schemeClr val="accent2"/>
              </a:buClr>
              <a:buSzPct val="100000"/>
              <a:buChar char="•"/>
            </a:pPr>
            <a:endParaRPr b="1" i="1">
              <a:solidFill>
                <a:srgbClr val="FF0000"/>
              </a:solidFill>
            </a:endParaRPr>
          </a:p>
          <a:p>
            <a:pPr marL="285750" indent="-285750">
              <a:spcBef>
                <a:spcPts val="900"/>
              </a:spcBef>
              <a:buClr>
                <a:schemeClr val="accent2"/>
              </a:buClr>
              <a:buSzPct val="100000"/>
              <a:buChar char="•"/>
            </a:pPr>
            <a:r>
              <a:t>You can quite merrily clobber your own data!</a:t>
            </a:r>
          </a:p>
          <a:p>
            <a:pPr lvl="1" marL="998537" indent="-28575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</a:pPr>
            <a:r>
              <a:t>There is no runtime ‘index out of bounds’ error</a:t>
            </a:r>
          </a:p>
          <a:p>
            <a:pPr lvl="1" marL="998537" indent="-28575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  <a:defRPr b="1" sz="1600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defRPr>
            </a:pPr>
          </a:p>
          <a:p>
            <a:pPr marL="285750" indent="-285750">
              <a:spcBef>
                <a:spcPts val="900"/>
              </a:spcBef>
              <a:buClr>
                <a:schemeClr val="accent2"/>
              </a:buClr>
              <a:buSzPct val="100000"/>
              <a:buChar char="•"/>
            </a:pPr>
            <a:r>
              <a:t>The only time array length is relevant to the compiler is </a:t>
            </a:r>
          </a:p>
          <a:p>
            <a:pPr lvl="1" marL="998537" indent="-28575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</a:pPr>
            <a:r>
              <a:t>Determining how much space to reserve during initial variable definition</a:t>
            </a:r>
          </a:p>
          <a:p>
            <a:pPr lvl="1" marL="998537" indent="-28575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</a:pPr>
            <a:r>
              <a:t>Figuring out how to calculate the address of an offset into a multi-dimensional array</a:t>
            </a:r>
          </a:p>
        </p:txBody>
      </p:sp>
      <p:sp>
        <p:nvSpPr>
          <p:cNvPr id="476" name="Slide Number"/>
          <p:cNvSpPr txBox="1"/>
          <p:nvPr>
            <p:ph type="sldNum" sz="quarter" idx="2"/>
          </p:nvPr>
        </p:nvSpPr>
        <p:spPr>
          <a:xfrm>
            <a:off x="127000" y="6532466"/>
            <a:ext cx="168089" cy="14783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8" name="Protection against Data Overruns"/>
          <p:cNvSpPr txBox="1"/>
          <p:nvPr>
            <p:ph type="title" idx="4294967295"/>
          </p:nvPr>
        </p:nvSpPr>
        <p:spPr>
          <a:xfrm>
            <a:off x="468312" y="479425"/>
            <a:ext cx="6484938" cy="1001713"/>
          </a:xfrm>
          <a:prstGeom prst="rect">
            <a:avLst/>
          </a:prstGeom>
        </p:spPr>
        <p:txBody>
          <a:bodyPr anchor="t">
            <a:normAutofit fontScale="100000" lnSpcReduction="0"/>
          </a:bodyPr>
          <a:lstStyle>
            <a:lvl1pPr>
              <a:defRPr b="1" sz="2700">
                <a:solidFill>
                  <a:schemeClr val="accent1"/>
                </a:solidFill>
              </a:defRPr>
            </a:lvl1pPr>
          </a:lstStyle>
          <a:p>
            <a:pPr/>
            <a:r>
              <a:t>Protection against Data Overruns</a:t>
            </a:r>
          </a:p>
        </p:txBody>
      </p:sp>
      <p:sp>
        <p:nvSpPr>
          <p:cNvPr id="479" name="So how does a function now how much data to iterate over?…"/>
          <p:cNvSpPr txBox="1"/>
          <p:nvPr>
            <p:ph type="body" idx="4294967295"/>
          </p:nvPr>
        </p:nvSpPr>
        <p:spPr>
          <a:xfrm>
            <a:off x="468312" y="1206500"/>
            <a:ext cx="8424863" cy="4657725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 marL="285750" indent="-285750">
              <a:spcBef>
                <a:spcPts val="900"/>
              </a:spcBef>
              <a:buClr>
                <a:schemeClr val="accent2"/>
              </a:buClr>
              <a:buSzPct val="100000"/>
              <a:buChar char="•"/>
            </a:pPr>
            <a:r>
              <a:t>So how does a function now how much data to iterate over?</a:t>
            </a:r>
          </a:p>
          <a:p>
            <a:pPr lvl="1" marL="998537" indent="-28575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</a:pPr>
            <a:r>
              <a:t>Pass in a parameter, or use a #define</a:t>
            </a:r>
          </a:p>
          <a:p>
            <a:pPr lvl="1" marL="998537" indent="-28575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</a:pPr>
            <a:r>
              <a:t>Use a terminator to define the end of your array</a:t>
            </a:r>
          </a:p>
          <a:p>
            <a:pPr lvl="2" marL="1420812" indent="-28575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  <a:buChar char="•"/>
            </a:pPr>
            <a:r>
              <a:t>e.g., Strings use a special NULL character to indicate the when the string is finished</a:t>
            </a:r>
          </a:p>
          <a:p>
            <a:pPr lvl="2" marL="1420812" indent="-28575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  <a:buChar char="•"/>
            </a:pPr>
          </a:p>
          <a:p>
            <a:pPr marL="285750" indent="-285750">
              <a:spcBef>
                <a:spcPts val="900"/>
              </a:spcBef>
              <a:buClr>
                <a:schemeClr val="accent2"/>
              </a:buClr>
              <a:buSzPct val="100000"/>
              <a:buChar char="•"/>
            </a:pPr>
            <a:r>
              <a:t>But any routine that </a:t>
            </a:r>
            <a:r>
              <a:rPr>
                <a:solidFill>
                  <a:srgbClr val="0070C0"/>
                </a:solidFill>
              </a:rPr>
              <a:t>SETS</a:t>
            </a:r>
            <a:r>
              <a:t> data in an array had better check (i.e., calculate) for out-of-bounds or you </a:t>
            </a:r>
            <a:r>
              <a:rPr>
                <a:solidFill>
                  <a:srgbClr val="0070C0"/>
                </a:solidFill>
              </a:rPr>
              <a:t>WILL</a:t>
            </a:r>
            <a:r>
              <a:t> step on some other data</a:t>
            </a:r>
          </a:p>
          <a:p>
            <a:pPr marL="285750" indent="-285750">
              <a:spcBef>
                <a:spcPts val="900"/>
              </a:spcBef>
              <a:buClr>
                <a:schemeClr val="accent2"/>
              </a:buClr>
              <a:buSzPct val="100000"/>
              <a:buChar char="•"/>
            </a:pPr>
          </a:p>
          <a:p>
            <a:pPr marL="285750" indent="-285750">
              <a:spcBef>
                <a:spcPts val="900"/>
              </a:spcBef>
              <a:buClr>
                <a:schemeClr val="accent2"/>
              </a:buClr>
              <a:buSzPct val="100000"/>
              <a:buChar char="•"/>
            </a:pPr>
            <a:r>
              <a:t>It’s smart to also check data when getting it, but the consequences aren’t as severe</a:t>
            </a:r>
          </a:p>
          <a:p>
            <a:pPr lvl="1" marL="998537" indent="-28575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</a:pPr>
            <a:r>
              <a:t>I.e., you’ll be reading crap, but not corrupting other variables</a:t>
            </a:r>
          </a:p>
        </p:txBody>
      </p:sp>
      <p:sp>
        <p:nvSpPr>
          <p:cNvPr id="480" name="Slide Number"/>
          <p:cNvSpPr txBox="1"/>
          <p:nvPr>
            <p:ph type="sldNum" sz="quarter" idx="2"/>
          </p:nvPr>
        </p:nvSpPr>
        <p:spPr>
          <a:xfrm>
            <a:off x="127000" y="6532466"/>
            <a:ext cx="168089" cy="14783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 Theme">
      <a:dk1>
        <a:srgbClr val="423F3F"/>
      </a:dk1>
      <a:lt1>
        <a:srgbClr val="034242"/>
      </a:lt1>
      <a:dk2>
        <a:srgbClr val="A7A7A7"/>
      </a:dk2>
      <a:lt2>
        <a:srgbClr val="535353"/>
      </a:lt2>
      <a:accent1>
        <a:srgbClr val="00673E"/>
      </a:accent1>
      <a:accent2>
        <a:srgbClr val="599A83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FF00FF"/>
      </a:folHlink>
    </a:clrScheme>
    <a:fontScheme name="Office Theme">
      <a:majorFont>
        <a:latin typeface="Arial"/>
        <a:ea typeface="Arial"/>
        <a:cs typeface="Arial"/>
      </a:majorFont>
      <a:minorFont>
        <a:latin typeface="Helvetica"/>
        <a:ea typeface="Helvetica"/>
        <a:cs typeface="Helvetic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sx="100000" sy="100000" kx="0" ky="0" algn="b" rotWithShape="0" blurRad="38100" dist="20000" dir="5400000">
              <a:srgbClr val="000000">
                <a:alpha val="38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 upright="0">
        <a:spAutoFit/>
      </a:bodyPr>
      <a:lstStyle>
        <a:defPPr marL="0" marR="0" indent="0" algn="l" defTabSz="492125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900" u="none" kumimoji="0" normalizeH="0">
            <a:ln>
              <a:noFill/>
            </a:ln>
            <a:solidFill>
              <a:srgbClr val="423F3F"/>
            </a:solidFill>
            <a:effectLst/>
            <a:uFillTx/>
            <a:latin typeface="+mj-lt"/>
            <a:ea typeface="+mj-ea"/>
            <a:cs typeface="+mj-cs"/>
            <a:sym typeface="Arial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>
          <a:outerShdw sx="100000" sy="100000" kx="0" ky="0" algn="b" rotWithShape="0" blurRad="38100" dist="20000" dir="5400000">
            <a:srgbClr val="000000">
              <a:alpha val="38000"/>
            </a:srgbClr>
          </a:outerShdw>
        </a:effectLst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 upright="0">
        <a:spAutoFit/>
      </a:bodyPr>
      <a:lstStyle>
        <a:defPPr marL="0" marR="0" indent="0" algn="l" defTabSz="492125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900" u="none" kumimoji="0" normalizeH="0">
            <a:ln>
              <a:noFill/>
            </a:ln>
            <a:solidFill>
              <a:srgbClr val="423F3F"/>
            </a:solidFill>
            <a:effectLst/>
            <a:uFillTx/>
            <a:latin typeface="+mj-lt"/>
            <a:ea typeface="+mj-ea"/>
            <a:cs typeface="+mj-cs"/>
            <a:sym typeface="Arial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 Them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00673E"/>
      </a:accent1>
      <a:accent2>
        <a:srgbClr val="599A83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FF00FF"/>
      </a:folHlink>
    </a:clrScheme>
    <a:fontScheme name="Office Theme">
      <a:majorFont>
        <a:latin typeface="Arial"/>
        <a:ea typeface="Arial"/>
        <a:cs typeface="Arial"/>
      </a:majorFont>
      <a:minorFont>
        <a:latin typeface="Helvetica"/>
        <a:ea typeface="Helvetica"/>
        <a:cs typeface="Helvetic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sx="100000" sy="100000" kx="0" ky="0" algn="b" rotWithShape="0" blurRad="38100" dist="20000" dir="5400000">
              <a:srgbClr val="000000">
                <a:alpha val="38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 upright="0">
        <a:spAutoFit/>
      </a:bodyPr>
      <a:lstStyle>
        <a:defPPr marL="0" marR="0" indent="0" algn="l" defTabSz="492125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900" u="none" kumimoji="0" normalizeH="0">
            <a:ln>
              <a:noFill/>
            </a:ln>
            <a:solidFill>
              <a:srgbClr val="423F3F"/>
            </a:solidFill>
            <a:effectLst/>
            <a:uFillTx/>
            <a:latin typeface="+mj-lt"/>
            <a:ea typeface="+mj-ea"/>
            <a:cs typeface="+mj-cs"/>
            <a:sym typeface="Arial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>
          <a:outerShdw sx="100000" sy="100000" kx="0" ky="0" algn="b" rotWithShape="0" blurRad="38100" dist="20000" dir="5400000">
            <a:srgbClr val="000000">
              <a:alpha val="38000"/>
            </a:srgbClr>
          </a:outerShdw>
        </a:effectLst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 upright="0">
        <a:spAutoFit/>
      </a:bodyPr>
      <a:lstStyle>
        <a:defPPr marL="0" marR="0" indent="0" algn="l" defTabSz="492125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900" u="none" kumimoji="0" normalizeH="0">
            <a:ln>
              <a:noFill/>
            </a:ln>
            <a:solidFill>
              <a:srgbClr val="423F3F"/>
            </a:solidFill>
            <a:effectLst/>
            <a:uFillTx/>
            <a:latin typeface="+mj-lt"/>
            <a:ea typeface="+mj-ea"/>
            <a:cs typeface="+mj-cs"/>
            <a:sym typeface="Arial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/>
</file>