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6"/>
    <p:restoredTop sz="93836"/>
  </p:normalViewPr>
  <p:slideViewPr>
    <p:cSldViewPr snapToGrid="0" snapToObjects="1">
      <p:cViewPr varScale="1">
        <p:scale>
          <a:sx n="62" d="100"/>
          <a:sy n="62" d="100"/>
        </p:scale>
        <p:origin x="232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4/12/17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St. Laurent Hockey Club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500" dirty="0" smtClean="0"/>
              <a:t>Mini Case 9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836866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Excel – An 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Excel is a useful tool that </a:t>
            </a:r>
            <a:r>
              <a:rPr lang="en-US" dirty="0" smtClean="0"/>
              <a:t>has many functions: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 allows </a:t>
            </a:r>
            <a:r>
              <a:rPr lang="en-US" dirty="0" smtClean="0"/>
              <a:t>a </a:t>
            </a:r>
            <a:r>
              <a:rPr lang="en-US" dirty="0"/>
              <a:t>user to enter, calculate, present, and analyze data automatically through </a:t>
            </a:r>
            <a:r>
              <a:rPr lang="en-US"/>
              <a:t>formulas </a:t>
            </a:r>
            <a:r>
              <a:rPr lang="en-US" smtClean="0"/>
              <a:t>without </a:t>
            </a:r>
            <a:r>
              <a:rPr lang="en-US" dirty="0"/>
              <a:t>having to do it </a:t>
            </a:r>
            <a:r>
              <a:rPr lang="en-US" dirty="0" smtClean="0"/>
              <a:t>manually</a:t>
            </a:r>
          </a:p>
          <a:p>
            <a:endParaRPr lang="en-US" dirty="0"/>
          </a:p>
          <a:p>
            <a:pPr>
              <a:buFont typeface="Arial" charset="0"/>
              <a:buChar char="•"/>
            </a:pPr>
            <a:r>
              <a:rPr lang="en-US" dirty="0"/>
              <a:t>Excel is the most efficient way to do this </a:t>
            </a:r>
            <a:r>
              <a:rPr lang="en-US" dirty="0" smtClean="0"/>
              <a:t>assignment 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 </a:t>
            </a:r>
            <a:r>
              <a:rPr lang="en-US" dirty="0"/>
              <a:t>it requires less effort from the user and can be done in a shorter period of time than manually calculating the data mentioned in the </a:t>
            </a:r>
            <a:r>
              <a:rPr lang="en-US" dirty="0" smtClean="0"/>
              <a:t>question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840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Excel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14705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 entered the three different price models, which includes ticket prices, revenue, costs, and taxes and Excel provided me with the model that would produce the most total revenue for the </a:t>
            </a:r>
            <a:r>
              <a:rPr lang="en-US" dirty="0" smtClean="0"/>
              <a:t>Club</a:t>
            </a:r>
          </a:p>
          <a:p>
            <a:r>
              <a:rPr lang="en-US" dirty="0" smtClean="0"/>
              <a:t>I created a table </a:t>
            </a:r>
            <a:r>
              <a:rPr lang="en-US" dirty="0"/>
              <a:t>from the information in my data </a:t>
            </a:r>
            <a:r>
              <a:rPr lang="en-US" dirty="0" smtClean="0"/>
              <a:t>cells</a:t>
            </a:r>
            <a:r>
              <a:rPr lang="en-US" dirty="0"/>
              <a:t>:</a:t>
            </a:r>
            <a:endParaRPr lang="en-US" dirty="0" smtClean="0"/>
          </a:p>
          <a:p>
            <a:pPr>
              <a:buFont typeface="Wingdings" charset="2"/>
              <a:buChar char="à"/>
            </a:pPr>
            <a:r>
              <a:rPr lang="en-US" dirty="0" smtClean="0"/>
              <a:t> selecting </a:t>
            </a:r>
            <a:r>
              <a:rPr lang="en-US" dirty="0"/>
              <a:t>the cells I wanted to make a table </a:t>
            </a:r>
            <a:r>
              <a:rPr lang="en-US" dirty="0" smtClean="0"/>
              <a:t>from</a:t>
            </a:r>
          </a:p>
          <a:p>
            <a:pPr>
              <a:buFont typeface="Wingdings" charset="2"/>
              <a:buChar char="à"/>
            </a:pPr>
            <a:r>
              <a:rPr lang="en-US" dirty="0" smtClean="0">
                <a:sym typeface="Wingdings"/>
              </a:rPr>
              <a:t> </a:t>
            </a:r>
            <a:r>
              <a:rPr lang="en-US" dirty="0" smtClean="0"/>
              <a:t>clicking </a:t>
            </a:r>
            <a:r>
              <a:rPr lang="en-US" dirty="0"/>
              <a:t>on the insert tab on the </a:t>
            </a:r>
            <a:r>
              <a:rPr lang="en-US" dirty="0" smtClean="0"/>
              <a:t>Ribbon</a:t>
            </a:r>
          </a:p>
          <a:p>
            <a:pPr>
              <a:buFont typeface="Wingdings" charset="2"/>
              <a:buChar char="à"/>
            </a:pPr>
            <a:r>
              <a:rPr lang="en-US" dirty="0" smtClean="0"/>
              <a:t> clicking </a:t>
            </a:r>
            <a:r>
              <a:rPr lang="en-US" dirty="0"/>
              <a:t>Table command, and arranging it so my table had a header </a:t>
            </a:r>
            <a:endParaRPr lang="en-US" dirty="0" smtClean="0"/>
          </a:p>
          <a:p>
            <a:pPr>
              <a:buFont typeface="Wingdings" charset="2"/>
              <a:buChar char="à"/>
            </a:pPr>
            <a:r>
              <a:rPr lang="en-US" dirty="0">
                <a:sym typeface="Wingdings"/>
              </a:rPr>
              <a:t> </a:t>
            </a:r>
            <a:r>
              <a:rPr lang="en-US" dirty="0" smtClean="0"/>
              <a:t>click OK</a:t>
            </a:r>
          </a:p>
          <a:p>
            <a:r>
              <a:rPr lang="en-US" dirty="0"/>
              <a:t>I </a:t>
            </a:r>
            <a:r>
              <a:rPr lang="en-US" dirty="0" smtClean="0"/>
              <a:t>entered </a:t>
            </a:r>
            <a:r>
              <a:rPr lang="en-US" dirty="0"/>
              <a:t>my variables and data and excel calculated the break-even point of the model with the most revenue produced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654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Excel VS. the “Manual Way”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Having to do this manually with a paper, pencil and calculator would have taking much longer </a:t>
            </a:r>
            <a:endParaRPr lang="en-US" dirty="0"/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more </a:t>
            </a:r>
            <a:r>
              <a:rPr lang="en-US" dirty="0"/>
              <a:t>tedious to manually enter the data, calculate each different price model one by one with a calculator, find the break-even point, and the analyze and present the </a:t>
            </a:r>
            <a:r>
              <a:rPr lang="en-US" dirty="0" smtClean="0"/>
              <a:t>data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40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 of Excel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23018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benefits of </a:t>
            </a:r>
            <a:r>
              <a:rPr lang="en-US" dirty="0" smtClean="0"/>
              <a:t>Excel: 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automatically calculates data entered 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allows </a:t>
            </a:r>
            <a:r>
              <a:rPr lang="en-US" dirty="0"/>
              <a:t>users to enter data quickly and conveniently in one </a:t>
            </a:r>
            <a:r>
              <a:rPr lang="en-US" dirty="0" smtClean="0"/>
              <a:t>place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organize </a:t>
            </a:r>
            <a:r>
              <a:rPr lang="en-US" dirty="0"/>
              <a:t>large amounts of data into logical spreadsheets and </a:t>
            </a:r>
            <a:r>
              <a:rPr lang="en-US" dirty="0" smtClean="0"/>
              <a:t>charts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easy </a:t>
            </a:r>
            <a:r>
              <a:rPr lang="en-US" dirty="0"/>
              <a:t>to incorporate Excel with other applications, such as PowerPoint or </a:t>
            </a:r>
            <a:r>
              <a:rPr lang="en-US" dirty="0" smtClean="0"/>
              <a:t>Word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very </a:t>
            </a:r>
            <a:r>
              <a:rPr lang="en-US" dirty="0"/>
              <a:t>user </a:t>
            </a:r>
            <a:r>
              <a:rPr lang="en-US" dirty="0" smtClean="0"/>
              <a:t>friendly - has </a:t>
            </a:r>
            <a:r>
              <a:rPr lang="en-US" dirty="0"/>
              <a:t>a “Help” tab in the quick access tool bar at the top which allows users to seek help regarding any concerns they may </a:t>
            </a:r>
            <a:r>
              <a:rPr lang="en-US" dirty="0" smtClean="0"/>
              <a:t>have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817205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17</TotalTime>
  <Words>330</Words>
  <Application>Microsoft Macintosh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Trebuchet MS</vt:lpstr>
      <vt:lpstr>Arial</vt:lpstr>
      <vt:lpstr>Wingdings</vt:lpstr>
      <vt:lpstr>Berlin</vt:lpstr>
      <vt:lpstr>St. Laurent Hockey Club</vt:lpstr>
      <vt:lpstr>Excel – An Introduction</vt:lpstr>
      <vt:lpstr>My Excel Solution</vt:lpstr>
      <vt:lpstr>Excel VS. the “Manual Way”</vt:lpstr>
      <vt:lpstr>Benefits of Excel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St. Laurent Hockey Club</dc:title>
  <dc:creator>melruneckles@gmail.com</dc:creator>
  <cp:lastModifiedBy>melissa runeckles</cp:lastModifiedBy>
  <cp:revision>3</cp:revision>
  <dcterms:created xsi:type="dcterms:W3CDTF">2017-04-12T04:09:46Z</dcterms:created>
  <dcterms:modified xsi:type="dcterms:W3CDTF">2017-04-12T04:27:38Z</dcterms:modified>
</cp:coreProperties>
</file>