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7" r:id="rId9"/>
    <p:sldId id="268" r:id="rId10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395A5-1829-4B0D-8677-A89FC5E1E723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95E88-7543-49AF-9E1E-962F1695551B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2187268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6C12-7B6A-4CDC-ACEC-B6727716F3E8}" type="datetimeFigureOut">
              <a:rPr lang="en-CA" smtClean="0"/>
              <a:pPr/>
              <a:t>03/03/2015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A4444-E6B8-4F86-A610-3CB0B487CEF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javascript:showMaterial('ICA00820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238');" TargetMode="External"/><Relationship Id="rId5" Type="http://schemas.openxmlformats.org/officeDocument/2006/relationships/image" Target="../media/image2.jpeg"/><Relationship Id="rId4" Type="http://schemas.openxmlformats.org/officeDocument/2006/relationships/hyperlink" Target="javascript:showMaterial('ISG00149');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11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Asking permission</a:t>
            </a:r>
          </a:p>
          <a:p>
            <a:pPr>
              <a:buNone/>
            </a:pPr>
            <a:endParaRPr lang="en-CA" dirty="0"/>
          </a:p>
          <a:p>
            <a:pPr>
              <a:buNone/>
            </a:pPr>
            <a:r>
              <a:rPr lang="en-CA" dirty="0" smtClean="0"/>
              <a:t>Te-form + </a:t>
            </a:r>
            <a:r>
              <a:rPr lang="ja-JP" altLang="en-US" smtClean="0"/>
              <a:t>も　いいですか。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800" dirty="0">
                <a:solidFill>
                  <a:schemeClr val="tx2"/>
                </a:solidFill>
              </a:rPr>
              <a:t>Is it all right to </a:t>
            </a:r>
            <a:r>
              <a:rPr lang="en-US" altLang="ja-JP" sz="2800" dirty="0" smtClean="0">
                <a:solidFill>
                  <a:schemeClr val="tx2"/>
                </a:solidFill>
              </a:rPr>
              <a:t>~ </a:t>
            </a:r>
            <a:r>
              <a:rPr lang="en-CA" altLang="ja-JP" sz="2800" dirty="0" smtClean="0">
                <a:solidFill>
                  <a:schemeClr val="tx2"/>
                </a:solidFill>
              </a:rPr>
              <a:t>?</a:t>
            </a:r>
            <a:endParaRPr lang="en-CA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New verb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つかいます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r>
              <a:rPr lang="ja-JP" altLang="en-US" smtClean="0"/>
              <a:t>（たばこを）すいます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r>
              <a:rPr lang="ja-JP" altLang="en-US" smtClean="0"/>
              <a:t>はいります</a:t>
            </a:r>
            <a:endParaRPr lang="en-CA" dirty="0"/>
          </a:p>
        </p:txBody>
      </p:sp>
      <p:pic>
        <p:nvPicPr>
          <p:cNvPr id="4" name="Picture 3" descr="使う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84784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吸い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2852936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入り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4149080"/>
            <a:ext cx="115212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New verbs </a:t>
            </a:r>
            <a:r>
              <a:rPr lang="en-US" altLang="ja-JP" dirty="0" err="1" smtClean="0"/>
              <a:t>te</a:t>
            </a:r>
            <a:r>
              <a:rPr lang="en-US" altLang="ja-JP" dirty="0" smtClean="0"/>
              <a:t>-form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てー</a:t>
                      </a:r>
                      <a:r>
                        <a:rPr lang="en-CA" altLang="ja-JP" dirty="0" smtClean="0"/>
                        <a:t>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つかいます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すいます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z="2800" smtClean="0"/>
                        <a:t>はいります</a:t>
                      </a:r>
                      <a:endParaRPr lang="en-CA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Sentences-permissions</a:t>
            </a:r>
            <a:br>
              <a:rPr lang="en-US" altLang="ja-JP" dirty="0" smtClean="0"/>
            </a:br>
            <a:r>
              <a:rPr lang="en-US" altLang="ja-JP" dirty="0" smtClean="0"/>
              <a:t>Te</a:t>
            </a:r>
            <a:r>
              <a:rPr lang="en-CA" altLang="ja-JP" dirty="0" smtClean="0"/>
              <a:t>-form +</a:t>
            </a:r>
            <a:r>
              <a:rPr lang="ja-JP" altLang="en-US" smtClean="0"/>
              <a:t>　も</a:t>
            </a:r>
            <a:r>
              <a:rPr lang="en-CA" altLang="ja-JP" dirty="0" smtClean="0"/>
              <a:t> </a:t>
            </a:r>
            <a:r>
              <a:rPr lang="ja-JP" altLang="en-US" smtClean="0"/>
              <a:t>いいですか</a:t>
            </a:r>
            <a:r>
              <a:rPr lang="en-CA" altLang="ja-JP" dirty="0" smtClean="0"/>
              <a:t/>
            </a:r>
            <a:br>
              <a:rPr lang="en-CA" altLang="ja-JP" dirty="0" smtClean="0"/>
            </a:b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ja-JP" altLang="en-US" dirty="0" smtClean="0"/>
              <a:t>つかいます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つかってもいいですか。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このペンを　つかっても　いいですか。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all right to use this pen?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dirty="0" smtClean="0"/>
              <a:t>すいます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すってもいいですか</a:t>
            </a:r>
            <a:endParaRPr lang="en-US" dirty="0" smtClean="0"/>
          </a:p>
          <a:p>
            <a:pPr>
              <a:buNone/>
            </a:pPr>
            <a:r>
              <a:rPr lang="ja-JP" altLang="en-US" dirty="0" smtClean="0"/>
              <a:t>ここで　たばこをすっても　いいですか。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/>
                </a:solidFill>
              </a:rPr>
              <a:t>Is it all right to smoke here?</a:t>
            </a:r>
          </a:p>
          <a:p>
            <a:pPr>
              <a:buNone/>
            </a:pPr>
            <a:r>
              <a:rPr lang="ja-JP" altLang="en-US" dirty="0" smtClean="0"/>
              <a:t>はいります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はいってもいいですか。</a:t>
            </a:r>
            <a:endParaRPr lang="en-US" altLang="ja-JP" dirty="0" smtClean="0"/>
          </a:p>
          <a:p>
            <a:pPr>
              <a:buNone/>
            </a:pPr>
            <a:r>
              <a:rPr lang="ja-JP" altLang="en-US" dirty="0" smtClean="0"/>
              <a:t>このへや</a:t>
            </a:r>
            <a:r>
              <a:rPr lang="ja-JP" altLang="en-US" dirty="0" smtClean="0">
                <a:solidFill>
                  <a:srgbClr val="FF0000"/>
                </a:solidFill>
              </a:rPr>
              <a:t>に</a:t>
            </a:r>
            <a:r>
              <a:rPr lang="ja-JP" altLang="en-US" dirty="0" smtClean="0"/>
              <a:t>　はいっても　いいですか。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2400" dirty="0" smtClean="0">
                <a:solidFill>
                  <a:schemeClr val="tx2"/>
                </a:solidFill>
              </a:rPr>
              <a:t>Is it all right to enter this room?</a:t>
            </a:r>
            <a:endParaRPr lang="en-US" altLang="ja-JP" sz="2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Response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CA" altLang="ja-JP" dirty="0" smtClean="0"/>
              <a:t>Yes: </a:t>
            </a:r>
            <a:r>
              <a:rPr lang="ja-JP" altLang="en-US" smtClean="0"/>
              <a:t>はい、どうぞ。</a:t>
            </a:r>
            <a:endParaRPr lang="en-US" altLang="ja-JP" dirty="0" smtClean="0"/>
          </a:p>
          <a:p>
            <a:endParaRPr lang="en-US" dirty="0" smtClean="0"/>
          </a:p>
          <a:p>
            <a:pPr>
              <a:buNone/>
            </a:pPr>
            <a:r>
              <a:rPr lang="en-CA" altLang="ja-JP" dirty="0" smtClean="0"/>
              <a:t>No: </a:t>
            </a:r>
            <a:r>
              <a:rPr lang="ja-JP" altLang="en-US" smtClean="0"/>
              <a:t>すみませんが　ちょっと。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mtClean="0"/>
              <a:t>～てもいいですか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drink alcohol</a:t>
            </a:r>
          </a:p>
          <a:p>
            <a:pPr marL="514350" indent="-514350">
              <a:buNone/>
            </a:pPr>
            <a:r>
              <a:rPr lang="ja-JP" altLang="en-US" sz="3400" dirty="0" smtClean="0">
                <a:solidFill>
                  <a:schemeClr val="accent1"/>
                </a:solidFill>
              </a:rPr>
              <a:t>おさけを　のんでもいいですか？</a:t>
            </a:r>
            <a:endParaRPr lang="en-CA" sz="3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dirty="0" smtClean="0"/>
              <a:t>2. use your cell phone</a:t>
            </a:r>
          </a:p>
          <a:p>
            <a:pPr>
              <a:buNone/>
            </a:pPr>
            <a:r>
              <a:rPr lang="ja-JP" altLang="en-US" sz="3400" dirty="0" smtClean="0">
                <a:solidFill>
                  <a:schemeClr val="accent1"/>
                </a:solidFill>
              </a:rPr>
              <a:t>けいたいを　つかってもいいですか？</a:t>
            </a:r>
            <a:endParaRPr lang="en-CA" sz="3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dirty="0" smtClean="0"/>
              <a:t>3. eat </a:t>
            </a:r>
            <a:r>
              <a:rPr lang="en-CA" dirty="0" smtClean="0"/>
              <a:t>in class</a:t>
            </a:r>
          </a:p>
          <a:p>
            <a:pPr>
              <a:buNone/>
            </a:pPr>
            <a:r>
              <a:rPr lang="ja-JP" altLang="en-US" sz="3400" dirty="0" smtClean="0">
                <a:solidFill>
                  <a:schemeClr val="accent1"/>
                </a:solidFill>
              </a:rPr>
              <a:t>クラスで　たべてもいいですか？</a:t>
            </a:r>
            <a:endParaRPr lang="en-CA" sz="3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dirty="0" smtClean="0"/>
              <a:t>4. go to a party</a:t>
            </a:r>
          </a:p>
          <a:p>
            <a:pPr>
              <a:buNone/>
            </a:pPr>
            <a:r>
              <a:rPr lang="ja-JP" altLang="en-US" sz="3400" dirty="0" smtClean="0">
                <a:solidFill>
                  <a:schemeClr val="accent1"/>
                </a:solidFill>
              </a:rPr>
              <a:t>パーティーに　いってもいいですか？</a:t>
            </a:r>
            <a:endParaRPr lang="en-CA" sz="3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dirty="0" smtClean="0"/>
              <a:t>5. </a:t>
            </a:r>
            <a:r>
              <a:rPr lang="en-US" altLang="ja-JP" dirty="0" smtClean="0"/>
              <a:t>Smoke here</a:t>
            </a:r>
            <a:endParaRPr lang="en-US" dirty="0" smtClean="0"/>
          </a:p>
          <a:p>
            <a:pPr>
              <a:buNone/>
            </a:pPr>
            <a:r>
              <a:rPr lang="ja-JP" altLang="en-US" sz="3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こ</a:t>
            </a:r>
            <a:r>
              <a:rPr lang="ja-JP" altLang="en-US" sz="3400">
                <a:solidFill>
                  <a:schemeClr val="tx2">
                    <a:lumMod val="60000"/>
                    <a:lumOff val="40000"/>
                  </a:schemeClr>
                </a:solidFill>
              </a:rPr>
              <a:t>こ</a:t>
            </a:r>
            <a:r>
              <a:rPr lang="ja-JP" altLang="en-US" sz="34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で  た</a:t>
            </a:r>
            <a:r>
              <a:rPr lang="ja-JP" altLang="en-US" sz="3400" dirty="0" smtClean="0">
                <a:solidFill>
                  <a:schemeClr val="accent1"/>
                </a:solidFill>
              </a:rPr>
              <a:t>ばこをすってもいいですか？</a:t>
            </a:r>
            <a:endParaRPr lang="en-US" altLang="ja-JP" sz="3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dirty="0" smtClean="0"/>
              <a:t>6. go to washroom</a:t>
            </a:r>
            <a:endParaRPr lang="en-CA" dirty="0" smtClean="0"/>
          </a:p>
          <a:p>
            <a:pPr>
              <a:buNone/>
            </a:pPr>
            <a:r>
              <a:rPr lang="ja-JP" altLang="en-US" sz="3400" dirty="0" smtClean="0">
                <a:solidFill>
                  <a:schemeClr val="accent1"/>
                </a:solidFill>
              </a:rPr>
              <a:t>おてあらいに　いってもいいですか？</a:t>
            </a:r>
            <a:endParaRPr lang="en-CA" sz="34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CA" dirty="0" smtClean="0"/>
          </a:p>
          <a:p>
            <a:pPr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z="2400" smtClean="0"/>
              <a:t>かりますーかりて</a:t>
            </a:r>
            <a:r>
              <a:rPr lang="en-CA" sz="2400" dirty="0" smtClean="0"/>
              <a:t>(to borrow)</a:t>
            </a:r>
            <a:endParaRPr lang="en-CA" sz="2400" dirty="0"/>
          </a:p>
        </p:txBody>
      </p:sp>
      <p:pic>
        <p:nvPicPr>
          <p:cNvPr id="6" name="Picture 5" descr="IMG_000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465" y="1412776"/>
            <a:ext cx="7837441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pic>
        <p:nvPicPr>
          <p:cNvPr id="4" name="Content Placeholder 3" descr="IMG_0002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37818" y="1484784"/>
            <a:ext cx="6062922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125</Words>
  <Application>Microsoft Office PowerPoint</Application>
  <PresentationFormat>On-screen Show (4:3)</PresentationFormat>
  <Paragraphs>60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Class 11</vt:lpstr>
      <vt:lpstr>きょう</vt:lpstr>
      <vt:lpstr>New verb</vt:lpstr>
      <vt:lpstr>New verbs te-form</vt:lpstr>
      <vt:lpstr>Sentences-permissions Te-form +　も いいですか </vt:lpstr>
      <vt:lpstr>Response</vt:lpstr>
      <vt:lpstr>～てもいいですか</vt:lpstr>
      <vt:lpstr>Practice</vt:lpstr>
      <vt:lpstr>Practice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15</dc:title>
  <dc:creator>Owner</dc:creator>
  <cp:lastModifiedBy>Yoriko</cp:lastModifiedBy>
  <cp:revision>19</cp:revision>
  <dcterms:created xsi:type="dcterms:W3CDTF">2011-02-21T16:39:13Z</dcterms:created>
  <dcterms:modified xsi:type="dcterms:W3CDTF">2015-03-03T15:40:46Z</dcterms:modified>
</cp:coreProperties>
</file>