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762" r:id="rId1"/>
  </p:sldMasterIdLst>
  <p:notesMasterIdLst>
    <p:notesMasterId r:id="rId8"/>
  </p:notesMasterIdLst>
  <p:sldIdLst>
    <p:sldId id="256" r:id="rId2"/>
    <p:sldId id="257" r:id="rId3"/>
    <p:sldId id="259" r:id="rId4"/>
    <p:sldId id="264" r:id="rId5"/>
    <p:sldId id="258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10" d="100"/>
          <a:sy n="110" d="100"/>
        </p:scale>
        <p:origin x="-456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viewProps" Target="viewProps.xml"/><Relationship Id="rId12" Type="http://schemas.openxmlformats.org/officeDocument/2006/relationships/theme" Target="theme/theme1.xml"/><Relationship Id="rId13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notesMaster" Target="notesMasters/notesMaster1.xml"/><Relationship Id="rId9" Type="http://schemas.openxmlformats.org/officeDocument/2006/relationships/printerSettings" Target="printerSettings/printerSettings1.bin"/><Relationship Id="rId1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0E9485C-5CF9-904B-BD01-94BE6C27782C}" type="datetimeFigureOut">
              <a:rPr lang="en-US" smtClean="0"/>
              <a:t>16-09-08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B850BC-AEDB-6748-A67F-687C704C075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5598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9.jpe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0.png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1.jpeg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1.jpe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09800" y="3124200"/>
            <a:ext cx="6477000" cy="1914144"/>
          </a:xfrm>
        </p:spPr>
        <p:txBody>
          <a:bodyPr vert="horz" lIns="45720" tIns="0" rIns="45720" bIns="0" rtlCol="0" anchor="b" anchorCtr="0">
            <a:noAutofit/>
          </a:bodyPr>
          <a:lstStyle>
            <a:lvl1pPr algn="l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sz="46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09800" y="5056632"/>
            <a:ext cx="6477000" cy="1174088"/>
          </a:xfrm>
        </p:spPr>
        <p:txBody>
          <a:bodyPr vert="horz" lIns="91440" tIns="0" rIns="45720" bIns="0" rtlCol="0">
            <a:normAutofit/>
          </a:bodyPr>
          <a:lstStyle>
            <a:lvl1pPr marL="0" indent="0" algn="l" defTabSz="914400" rtl="0" eaLnBrk="1" latinLnBrk="0" hangingPunct="1">
              <a:lnSpc>
                <a:spcPts val="2600"/>
              </a:lnSpc>
              <a:spcBef>
                <a:spcPts val="0"/>
              </a:spcBef>
              <a:buSzPct val="90000"/>
              <a:buFontTx/>
              <a:buNone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00216"/>
            <a:ext cx="1984248" cy="274320"/>
          </a:xfrm>
        </p:spPr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100" kern="1200">
                <a:solidFill>
                  <a:schemeClr val="tx1"/>
                </a:solidFill>
                <a:latin typeface="Rockwell" pitchFamily="18" charset="0"/>
                <a:ea typeface="+mn-ea"/>
                <a:cs typeface="+mn-cs"/>
              </a:defRPr>
            </a:lvl1pPr>
          </a:lstStyle>
          <a:p>
            <a:fld id="{53598BF2-E17A-6347-9121-4C93DB8E4925}" type="datetimeFigureOut">
              <a:rPr lang="en-US" smtClean="0"/>
              <a:t>16-09-08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59352" y="6300216"/>
            <a:ext cx="3813048" cy="274320"/>
          </a:xfrm>
        </p:spPr>
        <p:txBody>
          <a:bodyPr vert="horz" lIns="91440" tIns="45720" rIns="91440" bIns="45720" rtlCol="0" anchor="ctr"/>
          <a:lstStyle>
            <a:lvl1pPr marL="0" algn="l" defTabSz="914400" rtl="0" eaLnBrk="1" latinLnBrk="0" hangingPunct="1">
              <a:defRPr sz="1100" kern="1200">
                <a:solidFill>
                  <a:schemeClr val="tx1"/>
                </a:solidFill>
                <a:latin typeface="Rockwell" pitchFamily="18" charset="0"/>
                <a:ea typeface="+mn-ea"/>
                <a:cs typeface="+mn-cs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75320" y="6300216"/>
            <a:ext cx="685800" cy="274320"/>
          </a:xfrm>
        </p:spPr>
        <p:txBody>
          <a:bodyPr vert="horz" lIns="91440" tIns="45720" rIns="91440" bIns="45720" rtlCol="0" anchor="ctr"/>
          <a:lstStyle>
            <a:lvl1pPr marL="0" algn="r" defTabSz="914400" rtl="0" eaLnBrk="1" latinLnBrk="0" hangingPunct="1">
              <a:defRPr sz="1100" kern="1200">
                <a:solidFill>
                  <a:schemeClr val="tx1"/>
                </a:solidFill>
                <a:latin typeface="Rockwell" pitchFamily="18" charset="0"/>
                <a:ea typeface="+mn-ea"/>
                <a:cs typeface="+mn-cs"/>
              </a:defRPr>
            </a:lvl1pPr>
          </a:lstStyle>
          <a:p>
            <a:fld id="{7E805B3F-4651-5C40-AC99-9AF43D92ED3C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8BF2-E17A-6347-9121-4C93DB8E4925}" type="datetimeFigureOut">
              <a:rPr lang="en-US" smtClean="0"/>
              <a:t>16-09-08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05B3F-4651-5C40-AC99-9AF43D92ED3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 with Watermar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1122215" y="3200400"/>
            <a:ext cx="8021782" cy="2209800"/>
          </a:xfrm>
        </p:spPr>
        <p:txBody>
          <a:bodyPr wrap="none" lIns="0" tIns="0" rIns="0" bIns="0" anchor="ctr" anchorCtr="0">
            <a:noAutofit/>
          </a:bodyPr>
          <a:lstStyle>
            <a:lvl1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1pPr>
            <a:lvl2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2pPr>
            <a:lvl3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3pPr>
            <a:lvl4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4pPr>
            <a:lvl5pPr marL="0" indent="0" algn="r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60813" y="3833095"/>
            <a:ext cx="4724400" cy="1209964"/>
          </a:xfrm>
        </p:spPr>
        <p:txBody>
          <a:bodyPr lIns="45720" tIns="0" rIns="45720" bIns="0" anchor="b" anchorCtr="0">
            <a:noAutofit/>
          </a:bodyPr>
          <a:lstStyle>
            <a:lvl1pPr algn="l">
              <a:lnSpc>
                <a:spcPts val="5000"/>
              </a:lnSpc>
              <a:defRPr sz="4600"/>
            </a:lvl1pPr>
          </a:lstStyle>
          <a:p>
            <a:r>
              <a:rPr lang="en-US" smtClean="0"/>
              <a:t>Click to edit Master title style</a:t>
            </a:r>
            <a:endParaRPr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960813" y="5056909"/>
            <a:ext cx="4724400" cy="1156586"/>
          </a:xfrm>
        </p:spPr>
        <p:txBody>
          <a:bodyPr lIns="91440" tIns="0" rIns="45720" bIns="0">
            <a:normAutofit/>
          </a:bodyPr>
          <a:lstStyle>
            <a:lvl1pPr marL="0" indent="0" algn="l">
              <a:lnSpc>
                <a:spcPts val="2600"/>
              </a:lnSpc>
              <a:spcBef>
                <a:spcPct val="0"/>
              </a:spcBef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298744"/>
            <a:ext cx="1981200" cy="273050"/>
          </a:xfrm>
        </p:spPr>
        <p:txBody>
          <a:bodyPr/>
          <a:lstStyle>
            <a:lvl1pPr algn="l">
              <a:defRPr sz="1100">
                <a:latin typeface="Rockwell" pitchFamily="18" charset="0"/>
              </a:defRPr>
            </a:lvl1pPr>
          </a:lstStyle>
          <a:p>
            <a:fld id="{53598BF2-E17A-6347-9121-4C93DB8E4925}" type="datetimeFigureOut">
              <a:rPr lang="en-US" smtClean="0"/>
              <a:t>16-09-08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962400" y="6298744"/>
            <a:ext cx="3810000" cy="273050"/>
          </a:xfrm>
        </p:spPr>
        <p:txBody>
          <a:bodyPr/>
          <a:lstStyle>
            <a:lvl1pPr algn="l"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264856" y="6312392"/>
            <a:ext cx="685800" cy="265089"/>
          </a:xfrm>
        </p:spPr>
        <p:txBody>
          <a:bodyPr/>
          <a:lstStyle>
            <a:lvl1pPr>
              <a:defRPr sz="1100">
                <a:solidFill>
                  <a:schemeClr val="tx1"/>
                </a:solidFill>
                <a:latin typeface="Rockwell" pitchFamily="18" charset="0"/>
              </a:defRPr>
            </a:lvl1pPr>
          </a:lstStyle>
          <a:p>
            <a:fld id="{7E805B3F-4651-5C40-AC99-9AF43D92ED3C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94560"/>
            <a:ext cx="7772400" cy="1362075"/>
          </a:xfrm>
        </p:spPr>
        <p:txBody>
          <a:bodyPr vert="horz" lIns="45720" tIns="0" rIns="45720" bIns="0" rtlCol="0" anchor="b" anchorCtr="0">
            <a:noAutofit/>
          </a:bodyPr>
          <a:lstStyle>
            <a:lvl1pPr algn="l" defTabSz="914400" rtl="0" eaLnBrk="1" latinLnBrk="0" hangingPunct="1">
              <a:lnSpc>
                <a:spcPts val="5000"/>
              </a:lnSpc>
              <a:spcBef>
                <a:spcPct val="0"/>
              </a:spcBef>
              <a:buNone/>
              <a:defRPr sz="4600" b="1" kern="1200" cap="none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557016"/>
            <a:ext cx="7772400" cy="987552"/>
          </a:xfrm>
        </p:spPr>
        <p:txBody>
          <a:bodyPr vert="horz" lIns="91440" tIns="0" rIns="45720" bIns="0" rtlCol="0" anchor="t" anchorCtr="0">
            <a:normAutofit/>
          </a:bodyPr>
          <a:lstStyle>
            <a:lvl1pPr marL="0" indent="0">
              <a:spcBef>
                <a:spcPts val="0"/>
              </a:spcBef>
              <a:buNone/>
              <a:defRPr sz="2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lvl="0" indent="0" algn="l" defTabSz="914400" rtl="0" eaLnBrk="1" latinLnBrk="0" hangingPunct="1">
              <a:spcBef>
                <a:spcPts val="2000"/>
              </a:spcBef>
              <a:buSzPct val="90000"/>
              <a:buFontTx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8BF2-E17A-6347-9121-4C93DB8E4925}" type="datetimeFigureOut">
              <a:rPr lang="en-US" smtClean="0"/>
              <a:t>16-09-08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05B3F-4651-5C40-AC99-9AF43D92ED3C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with Watermar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712693" y="1689847"/>
            <a:ext cx="8431303" cy="2209800"/>
          </a:xfrm>
        </p:spPr>
        <p:txBody>
          <a:bodyPr wrap="none" lIns="0" tIns="0" rIns="0" bIns="0" anchor="ctr" anchorCtr="0">
            <a:noAutofit/>
          </a:bodyPr>
          <a:lstStyle>
            <a:lvl1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1pPr>
            <a:lvl2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2pPr>
            <a:lvl3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3pPr>
            <a:lvl4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4pPr>
            <a:lvl5pPr marL="0" indent="0" algn="l">
              <a:spcBef>
                <a:spcPts val="0"/>
              </a:spcBef>
              <a:buNone/>
              <a:defRPr sz="12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196353"/>
            <a:ext cx="5334000" cy="1362075"/>
          </a:xfrm>
        </p:spPr>
        <p:txBody>
          <a:bodyPr lIns="45720" tIns="0" rIns="45720" bIns="0" anchor="b" anchorCtr="0"/>
          <a:lstStyle>
            <a:lvl1pPr algn="l">
              <a:lnSpc>
                <a:spcPts val="5000"/>
              </a:lnSpc>
              <a:defRPr sz="4600" b="1" cap="none" baseline="0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560618"/>
            <a:ext cx="5334000" cy="983087"/>
          </a:xfrm>
        </p:spPr>
        <p:txBody>
          <a:bodyPr tIns="0" rIns="45720" bIns="0" anchor="t" anchorCtr="0"/>
          <a:lstStyle>
            <a:lvl1pPr marL="0" indent="0">
              <a:spcBef>
                <a:spcPct val="0"/>
              </a:spcBef>
              <a:buNone/>
              <a:defRPr sz="22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8BF2-E17A-6347-9121-4C93DB8E4925}" type="datetimeFigureOut">
              <a:rPr lang="en-US" smtClean="0"/>
              <a:t>16-09-08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05B3F-4651-5C40-AC99-9AF43D92ED3C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ection with Picture">
    <p:bg>
      <p:bgPr>
        <a:blipFill dpi="0" rotWithShape="1">
          <a:blip r:embed="rId2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152775" y="4069804"/>
            <a:ext cx="5538788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4600" b="1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3" name="Group 8"/>
          <p:cNvGrpSpPr/>
          <p:nvPr/>
        </p:nvGrpSpPr>
        <p:grpSpPr>
          <a:xfrm rot="21240000">
            <a:off x="654352" y="445180"/>
            <a:ext cx="5416247" cy="3630168"/>
            <a:chOff x="1524000" y="381000"/>
            <a:chExt cx="3657600" cy="4737978"/>
          </a:xfrm>
        </p:grpSpPr>
        <p:sp>
          <p:nvSpPr>
            <p:cNvPr id="10" name="Rectangle 9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2" name="Picture Placeholder 9"/>
          <p:cNvSpPr>
            <a:spLocks noGrp="1"/>
          </p:cNvSpPr>
          <p:nvPr>
            <p:ph type="pic" sz="quarter" idx="15"/>
          </p:nvPr>
        </p:nvSpPr>
        <p:spPr>
          <a:xfrm rot="21240000">
            <a:off x="857677" y="632632"/>
            <a:ext cx="5009597" cy="3255264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58117" y="5230906"/>
            <a:ext cx="5532958" cy="865093"/>
          </a:xfrm>
        </p:spPr>
        <p:txBody>
          <a:bodyPr/>
          <a:lstStyle>
            <a:lvl1pPr marL="0" indent="0">
              <a:spcBef>
                <a:spcPct val="0"/>
              </a:spcBef>
              <a:buNone/>
              <a:defRPr sz="2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8BF2-E17A-6347-9121-4C93DB8E4925}" type="datetimeFigureOut">
              <a:rPr lang="en-US" smtClean="0"/>
              <a:t>16-09-08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05B3F-4651-5C40-AC99-9AF43D92ED3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35139"/>
            <a:ext cx="3566160" cy="4056062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35139"/>
            <a:ext cx="3566160" cy="4056062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8BF2-E17A-6347-9121-4C93DB8E4925}" type="datetimeFigureOut">
              <a:rPr lang="en-US" smtClean="0"/>
              <a:t>16-09-08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05B3F-4651-5C40-AC99-9AF43D92ED3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326" y="1419366"/>
            <a:ext cx="3200400" cy="584035"/>
          </a:xfrm>
        </p:spPr>
        <p:txBody>
          <a:bodyPr anchor="b"/>
          <a:lstStyle>
            <a:lvl1pPr marL="0" indent="0" algn="ctr">
              <a:spcBef>
                <a:spcPct val="0"/>
              </a:spcBef>
              <a:buNone/>
              <a:defRPr sz="2200" b="0">
                <a:solidFill>
                  <a:schemeClr val="tx2">
                    <a:lumMod val="60000"/>
                    <a:lumOff val="40000"/>
                  </a:schemeClr>
                </a:solidFill>
                <a:latin typeface="Impact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7367" y="2174875"/>
            <a:ext cx="3566160" cy="3616325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2290763" indent="-344488">
              <a:defRPr sz="1600"/>
            </a:lvl6pPr>
            <a:lvl7pPr marL="2290763" indent="-344488">
              <a:defRPr sz="1600"/>
            </a:lvl7pPr>
            <a:lvl8pPr marL="2290763" indent="-344488">
              <a:defRPr sz="1600"/>
            </a:lvl8pPr>
            <a:lvl9pPr marL="2290763" indent="-344488"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30247" y="1419366"/>
            <a:ext cx="3200400" cy="584035"/>
          </a:xfrm>
        </p:spPr>
        <p:txBody>
          <a:bodyPr anchor="b"/>
          <a:lstStyle>
            <a:lvl1pPr marL="0" indent="0" algn="ctr">
              <a:spcBef>
                <a:spcPct val="0"/>
              </a:spcBef>
              <a:buNone/>
              <a:defRPr sz="2200" b="0">
                <a:solidFill>
                  <a:schemeClr val="tx2">
                    <a:lumMod val="60000"/>
                    <a:lumOff val="40000"/>
                  </a:schemeClr>
                </a:solidFill>
                <a:latin typeface="Impact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6514" y="2174875"/>
            <a:ext cx="3566160" cy="3616325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 marL="2290763" indent="-344488">
              <a:defRPr sz="1600"/>
            </a:lvl6pPr>
            <a:lvl7pPr marL="2290763" indent="-344488">
              <a:defRPr sz="1600"/>
            </a:lvl7pPr>
            <a:lvl8pPr marL="2290763" indent="-344488">
              <a:defRPr sz="1600"/>
            </a:lvl8pPr>
            <a:lvl9pPr marL="2290763" indent="-344488"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8BF2-E17A-6347-9121-4C93DB8E4925}" type="datetimeFigureOut">
              <a:rPr lang="en-US" smtClean="0"/>
              <a:t>16-09-08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05B3F-4651-5C40-AC99-9AF43D92ED3C}" type="slidenum">
              <a:rPr lang="en-US" smtClean="0"/>
              <a:t>‹#›</a:t>
            </a:fld>
            <a:endParaRPr lang="en-US"/>
          </a:p>
        </p:txBody>
      </p:sp>
      <p:pic>
        <p:nvPicPr>
          <p:cNvPr id="11" name="Picture 10" descr="Comparison-Underlin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039" y="1897040"/>
            <a:ext cx="3228975" cy="142875"/>
          </a:xfrm>
          <a:prstGeom prst="rect">
            <a:avLst/>
          </a:prstGeom>
        </p:spPr>
      </p:pic>
      <p:pic>
        <p:nvPicPr>
          <p:cNvPr id="13" name="Picture 12" descr="Comparison-Underlin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5960" y="1897040"/>
            <a:ext cx="3228975" cy="142875"/>
          </a:xfrm>
          <a:prstGeom prst="rect">
            <a:avLst/>
          </a:prstGeom>
        </p:spPr>
      </p:pic>
      <p:pic>
        <p:nvPicPr>
          <p:cNvPr id="12" name="Picture 11" descr="Comparison-Underlin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7039" y="1897040"/>
            <a:ext cx="3228975" cy="142875"/>
          </a:xfrm>
          <a:prstGeom prst="rect">
            <a:avLst/>
          </a:prstGeom>
        </p:spPr>
      </p:pic>
      <p:pic>
        <p:nvPicPr>
          <p:cNvPr id="14" name="Picture 13" descr="Comparison-Underlin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15960" y="1897040"/>
            <a:ext cx="3228975" cy="14287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Content, Top and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35138"/>
            <a:ext cx="731520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8BF2-E17A-6347-9121-4C93DB8E4925}" type="datetimeFigureOut">
              <a:rPr lang="en-US" smtClean="0"/>
              <a:t>16-09-08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05B3F-4651-5C40-AC99-9AF43D92ED3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3"/>
          </p:nvPr>
        </p:nvSpPr>
        <p:spPr>
          <a:xfrm>
            <a:off x="914400" y="3870960"/>
            <a:ext cx="731520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8BF2-E17A-6347-9121-4C93DB8E4925}" type="datetimeFigureOut">
              <a:rPr lang="en-US" smtClean="0"/>
              <a:t>16-09-08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05B3F-4651-5C40-AC99-9AF43D92ED3C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Content Placeholder 2"/>
          <p:cNvSpPr>
            <a:spLocks noGrp="1"/>
          </p:cNvSpPr>
          <p:nvPr>
            <p:ph sz="half" idx="14"/>
          </p:nvPr>
        </p:nvSpPr>
        <p:spPr>
          <a:xfrm>
            <a:off x="4645152" y="1735138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tabLst/>
              <a:defRPr sz="1800"/>
            </a:lvl6pPr>
            <a:lvl7pPr marL="2290763" indent="-344488">
              <a:tabLst/>
              <a:defRPr sz="1800"/>
            </a:lvl7pPr>
            <a:lvl8pPr marL="2290763" indent="-344488">
              <a:tabLst/>
              <a:defRPr sz="1800"/>
            </a:lvl8pPr>
            <a:lvl9pPr marL="2290763" indent="-344488">
              <a:tabLst/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12" name="Content Placeholder 2"/>
          <p:cNvSpPr>
            <a:spLocks noGrp="1"/>
          </p:cNvSpPr>
          <p:nvPr>
            <p:ph sz="half" idx="15"/>
          </p:nvPr>
        </p:nvSpPr>
        <p:spPr>
          <a:xfrm>
            <a:off x="4645152" y="3870960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10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35139"/>
            <a:ext cx="3566160" cy="4056062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1735138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8BF2-E17A-6347-9121-4C93DB8E4925}" type="datetimeFigureOut">
              <a:rPr lang="en-US" smtClean="0"/>
              <a:t>16-09-08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05B3F-4651-5C40-AC99-9AF43D92ED3C}" type="slidenum">
              <a:rPr lang="en-US" smtClean="0"/>
              <a:t>‹#›</a:t>
            </a:fld>
            <a:endParaRPr lang="en-US"/>
          </a:p>
        </p:txBody>
      </p:sp>
      <p:sp>
        <p:nvSpPr>
          <p:cNvPr id="8" name="Content Placeholder 2"/>
          <p:cNvSpPr>
            <a:spLocks noGrp="1"/>
          </p:cNvSpPr>
          <p:nvPr>
            <p:ph sz="half" idx="13"/>
          </p:nvPr>
        </p:nvSpPr>
        <p:spPr>
          <a:xfrm>
            <a:off x="914400" y="3870960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11" name="Content Placeholder 2"/>
          <p:cNvSpPr>
            <a:spLocks noGrp="1"/>
          </p:cNvSpPr>
          <p:nvPr>
            <p:ph sz="half" idx="14"/>
          </p:nvPr>
        </p:nvSpPr>
        <p:spPr>
          <a:xfrm>
            <a:off x="4645152" y="1735138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12" name="Content Placeholder 2"/>
          <p:cNvSpPr>
            <a:spLocks noGrp="1"/>
          </p:cNvSpPr>
          <p:nvPr>
            <p:ph sz="half" idx="15"/>
          </p:nvPr>
        </p:nvSpPr>
        <p:spPr>
          <a:xfrm>
            <a:off x="4645152" y="3870960"/>
            <a:ext cx="3566160" cy="192024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290763" indent="-344488">
              <a:defRPr sz="1800"/>
            </a:lvl6pPr>
            <a:lvl7pPr marL="2290763" indent="-344488">
              <a:defRPr sz="1800"/>
            </a:lvl7pPr>
            <a:lvl8pPr marL="2290763" indent="-344488">
              <a:defRPr sz="1800"/>
            </a:lvl8pPr>
            <a:lvl9pPr marL="2290763" indent="-344488"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8BF2-E17A-6347-9121-4C93DB8E4925}" type="datetimeFigureOut">
              <a:rPr lang="en-US" smtClean="0"/>
              <a:t>16-09-08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05B3F-4651-5C40-AC99-9AF43D92ED3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8BF2-E17A-6347-9121-4C93DB8E4925}" type="datetimeFigureOut">
              <a:rPr lang="en-US" smtClean="0"/>
              <a:t>16-09-08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05B3F-4651-5C40-AC99-9AF43D92ED3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690048"/>
            <a:ext cx="3563938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4200" b="1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67250" y="368490"/>
            <a:ext cx="3566160" cy="5627498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 marL="2290763" indent="-344488">
              <a:defRPr sz="2000"/>
            </a:lvl7pPr>
            <a:lvl8pPr marL="2290763" indent="-344488">
              <a:defRPr sz="2000"/>
            </a:lvl8pPr>
            <a:lvl9pPr marL="2290763" indent="-344488"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398" y="2866030"/>
            <a:ext cx="3563938" cy="2163171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8BF2-E17A-6347-9121-4C93DB8E4925}" type="datetimeFigureOut">
              <a:rPr lang="en-US" smtClean="0"/>
              <a:t>16-09-08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05B3F-4651-5C40-AC99-9AF43D92ED3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17546" y="1524000"/>
            <a:ext cx="3566160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4200" b="1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17544" y="2699982"/>
            <a:ext cx="3566160" cy="2163171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8BF2-E17A-6347-9121-4C93DB8E4925}" type="datetimeFigureOut">
              <a:rPr lang="en-US" smtClean="0"/>
              <a:t>16-09-08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05B3F-4651-5C40-AC99-9AF43D92ED3C}" type="slidenum">
              <a:rPr lang="en-US" smtClean="0"/>
              <a:t>‹#›</a:t>
            </a:fld>
            <a:endParaRPr lang="en-US"/>
          </a:p>
        </p:txBody>
      </p:sp>
      <p:grpSp>
        <p:nvGrpSpPr>
          <p:cNvPr id="3" name="Group 7"/>
          <p:cNvGrpSpPr/>
          <p:nvPr/>
        </p:nvGrpSpPr>
        <p:grpSpPr>
          <a:xfrm rot="21421631">
            <a:off x="629028" y="505650"/>
            <a:ext cx="3850925" cy="5516274"/>
            <a:chOff x="1524000" y="381000"/>
            <a:chExt cx="3657600" cy="4737978"/>
          </a:xfrm>
        </p:grpSpPr>
        <p:sp>
          <p:nvSpPr>
            <p:cNvPr id="10" name="Rectangle 9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2" name="Picture Placeholder 9"/>
          <p:cNvSpPr>
            <a:spLocks noGrp="1"/>
          </p:cNvSpPr>
          <p:nvPr>
            <p:ph type="pic" sz="quarter" idx="14"/>
          </p:nvPr>
        </p:nvSpPr>
        <p:spPr>
          <a:xfrm rot="21421631">
            <a:off x="808793" y="667560"/>
            <a:ext cx="3468664" cy="5124723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13"/>
          <p:cNvGrpSpPr/>
          <p:nvPr/>
        </p:nvGrpSpPr>
        <p:grpSpPr>
          <a:xfrm rot="21214351">
            <a:off x="313409" y="3520798"/>
            <a:ext cx="4088024" cy="3026020"/>
            <a:chOff x="1524000" y="381000"/>
            <a:chExt cx="3657600" cy="4737978"/>
          </a:xfrm>
        </p:grpSpPr>
        <p:sp>
          <p:nvSpPr>
            <p:cNvPr id="15" name="Rectangle 14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7" name="Picture Placeholder 9"/>
          <p:cNvSpPr>
            <a:spLocks noGrp="1"/>
          </p:cNvSpPr>
          <p:nvPr>
            <p:ph type="pic" sz="quarter" idx="16"/>
          </p:nvPr>
        </p:nvSpPr>
        <p:spPr>
          <a:xfrm rot="21214351">
            <a:off x="491057" y="3682579"/>
            <a:ext cx="3704109" cy="2697083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grpSp>
        <p:nvGrpSpPr>
          <p:cNvPr id="8" name="Group 9"/>
          <p:cNvGrpSpPr/>
          <p:nvPr/>
        </p:nvGrpSpPr>
        <p:grpSpPr>
          <a:xfrm rot="232774">
            <a:off x="169481" y="241256"/>
            <a:ext cx="4088024" cy="3026020"/>
            <a:chOff x="1524000" y="381000"/>
            <a:chExt cx="3657600" cy="4737978"/>
          </a:xfrm>
        </p:grpSpPr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3" name="Picture Placeholder 9"/>
          <p:cNvSpPr>
            <a:spLocks noGrp="1"/>
          </p:cNvSpPr>
          <p:nvPr>
            <p:ph type="pic" sz="quarter" idx="15"/>
          </p:nvPr>
        </p:nvSpPr>
        <p:spPr>
          <a:xfrm rot="232774">
            <a:off x="347129" y="403037"/>
            <a:ext cx="3704109" cy="2697083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13434" y="1524000"/>
            <a:ext cx="3566160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4200" b="1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13432" y="2699982"/>
            <a:ext cx="3566160" cy="2163171"/>
          </a:xfrm>
        </p:spPr>
        <p:txBody>
          <a:bodyPr/>
          <a:lstStyle>
            <a:lvl1pPr marL="0" indent="0">
              <a:spcBef>
                <a:spcPts val="6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8BF2-E17A-6347-9121-4C93DB8E4925}" type="datetimeFigureOut">
              <a:rPr lang="en-US" smtClean="0"/>
              <a:t>16-09-08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05B3F-4651-5C40-AC99-9AF43D92ED3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762374"/>
            <a:ext cx="7315200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3600" b="1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3" name="Group 8"/>
          <p:cNvGrpSpPr/>
          <p:nvPr/>
        </p:nvGrpSpPr>
        <p:grpSpPr>
          <a:xfrm rot="232774">
            <a:off x="2059282" y="379100"/>
            <a:ext cx="5031327" cy="3443312"/>
            <a:chOff x="1524000" y="381000"/>
            <a:chExt cx="3657600" cy="4737978"/>
          </a:xfrm>
        </p:grpSpPr>
        <p:sp>
          <p:nvSpPr>
            <p:cNvPr id="10" name="Rectangle 9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928736"/>
            <a:ext cx="7315200" cy="987970"/>
          </a:xfrm>
        </p:spPr>
        <p:txBody>
          <a:bodyPr/>
          <a:lstStyle>
            <a:lvl1pPr marL="0" indent="0">
              <a:spcBef>
                <a:spcPct val="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8BF2-E17A-6347-9121-4C93DB8E4925}" type="datetimeFigureOut">
              <a:rPr lang="en-US" smtClean="0"/>
              <a:t>16-09-08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05B3F-4651-5C40-AC99-9AF43D92ED3C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Picture Placeholder 9"/>
          <p:cNvSpPr>
            <a:spLocks noGrp="1"/>
          </p:cNvSpPr>
          <p:nvPr>
            <p:ph type="pic" sz="quarter" idx="15"/>
          </p:nvPr>
        </p:nvSpPr>
        <p:spPr>
          <a:xfrm rot="232774">
            <a:off x="2248157" y="564564"/>
            <a:ext cx="4653577" cy="3072384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 Pictures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762374"/>
            <a:ext cx="7315200" cy="1162050"/>
          </a:xfrm>
        </p:spPr>
        <p:txBody>
          <a:bodyPr tIns="0" bIns="0" anchor="b"/>
          <a:lstStyle>
            <a:lvl1pPr algn="l">
              <a:lnSpc>
                <a:spcPts val="4600"/>
              </a:lnSpc>
              <a:defRPr sz="3600" b="1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grpSp>
        <p:nvGrpSpPr>
          <p:cNvPr id="3" name="Group 13"/>
          <p:cNvGrpSpPr/>
          <p:nvPr/>
        </p:nvGrpSpPr>
        <p:grpSpPr>
          <a:xfrm rot="21420000">
            <a:off x="113687" y="116368"/>
            <a:ext cx="3969060" cy="3705360"/>
            <a:chOff x="1524000" y="381000"/>
            <a:chExt cx="3657600" cy="4737978"/>
          </a:xfrm>
        </p:grpSpPr>
        <p:sp>
          <p:nvSpPr>
            <p:cNvPr id="15" name="Rectangle 14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6" name="Rectangle 15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7" name="Picture Placeholder 9"/>
          <p:cNvSpPr>
            <a:spLocks noGrp="1"/>
          </p:cNvSpPr>
          <p:nvPr>
            <p:ph type="pic" sz="quarter" idx="17"/>
          </p:nvPr>
        </p:nvSpPr>
        <p:spPr>
          <a:xfrm rot="21420000">
            <a:off x="299151" y="304998"/>
            <a:ext cx="3598455" cy="3334235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grpSp>
        <p:nvGrpSpPr>
          <p:cNvPr id="8" name="Group 9"/>
          <p:cNvGrpSpPr/>
          <p:nvPr/>
        </p:nvGrpSpPr>
        <p:grpSpPr>
          <a:xfrm rot="360000">
            <a:off x="4165479" y="323141"/>
            <a:ext cx="4792693" cy="3443312"/>
            <a:chOff x="1524000" y="381000"/>
            <a:chExt cx="3657600" cy="4737978"/>
          </a:xfrm>
        </p:grpSpPr>
        <p:sp>
          <p:nvSpPr>
            <p:cNvPr id="11" name="Rectangle 10"/>
            <p:cNvSpPr/>
            <p:nvPr userDrawn="1"/>
          </p:nvSpPr>
          <p:spPr>
            <a:xfrm>
              <a:off x="1524000" y="381000"/>
              <a:ext cx="3657600" cy="47244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1524000" y="381000"/>
              <a:ext cx="3657600" cy="4737978"/>
            </a:xfrm>
            <a:prstGeom prst="rect">
              <a:avLst/>
            </a:pr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5000">
                  <a:schemeClr val="bg1">
                    <a:alpha val="75000"/>
                  </a:schemeClr>
                </a:gs>
                <a:gs pos="100000">
                  <a:schemeClr val="bg1"/>
                </a:gs>
                <a:gs pos="100000">
                  <a:schemeClr val="bg1"/>
                </a:gs>
              </a:gsLst>
              <a:path path="rect">
                <a:fillToRect r="100000" b="100000"/>
              </a:path>
              <a:tileRect l="-100000" t="-100000"/>
            </a:gradFill>
            <a:ln>
              <a:noFill/>
            </a:ln>
            <a:effectLst>
              <a:innerShdw blurRad="190500" dist="88900" dir="13500000">
                <a:schemeClr val="bg1">
                  <a:lumMod val="65000"/>
                  <a:alpha val="25000"/>
                </a:schemeClr>
              </a:inn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/>
            </a:p>
          </p:txBody>
        </p:sp>
      </p:grpSp>
      <p:sp>
        <p:nvSpPr>
          <p:cNvPr id="13" name="Picture Placeholder 9"/>
          <p:cNvSpPr>
            <a:spLocks noGrp="1"/>
          </p:cNvSpPr>
          <p:nvPr>
            <p:ph type="pic" sz="quarter" idx="16"/>
          </p:nvPr>
        </p:nvSpPr>
        <p:spPr>
          <a:xfrm rot="360000">
            <a:off x="4336486" y="507668"/>
            <a:ext cx="4432860" cy="3072384"/>
          </a:xfrm>
          <a:solidFill>
            <a:schemeClr val="bg1">
              <a:lumMod val="85000"/>
            </a:schemeClr>
          </a:solidFill>
        </p:spPr>
        <p:txBody>
          <a:bodyPr/>
          <a:lstStyle>
            <a:lvl1pPr>
              <a:buNone/>
              <a:defRPr/>
            </a:lvl1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926106"/>
            <a:ext cx="7315200" cy="990600"/>
          </a:xfrm>
        </p:spPr>
        <p:txBody>
          <a:bodyPr/>
          <a:lstStyle>
            <a:lvl1pPr marL="0" indent="0">
              <a:spcBef>
                <a:spcPct val="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8BF2-E17A-6347-9121-4C93DB8E4925}" type="datetimeFigureOut">
              <a:rPr lang="en-US" smtClean="0"/>
              <a:t>16-09-08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05B3F-4651-5C40-AC99-9AF43D92ED3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8BF2-E17A-6347-9121-4C93DB8E4925}" type="datetimeFigureOut">
              <a:rPr lang="en-US" smtClean="0"/>
              <a:t>16-09-08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05B3F-4651-5C40-AC99-9AF43D92ED3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551682" y="450851"/>
            <a:ext cx="846083" cy="5357812"/>
          </a:xfrm>
        </p:spPr>
        <p:txBody>
          <a:bodyPr vert="eaVert" anchor="t" anchorCtr="0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450851"/>
            <a:ext cx="5943600" cy="5357812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598BF2-E17A-6347-9121-4C93DB8E4925}" type="datetimeFigureOut">
              <a:rPr lang="en-US" smtClean="0"/>
              <a:t>16-09-08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805B3F-4651-5C40-AC99-9AF43D92ED3C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20" Type="http://schemas.openxmlformats.org/officeDocument/2006/relationships/slideLayout" Target="../slideLayouts/slideLayout20.xml"/><Relationship Id="rId21" Type="http://schemas.openxmlformats.org/officeDocument/2006/relationships/theme" Target="../theme/theme1.xml"/><Relationship Id="rId22" Type="http://schemas.openxmlformats.org/officeDocument/2006/relationships/image" Target="../media/image6.png"/><Relationship Id="rId23" Type="http://schemas.openxmlformats.org/officeDocument/2006/relationships/image" Target="../media/image7.png"/><Relationship Id="rId24" Type="http://schemas.openxmlformats.org/officeDocument/2006/relationships/image" Target="../media/image8.png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18.xml"/><Relationship Id="rId19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4400" y="503238"/>
            <a:ext cx="7313613" cy="8683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735138"/>
            <a:ext cx="7313613" cy="40560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63438" y="6314461"/>
            <a:ext cx="1295400" cy="2650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  <a:latin typeface="Rockwell" pitchFamily="18" charset="0"/>
              </a:defRPr>
            </a:lvl1pPr>
          </a:lstStyle>
          <a:p>
            <a:fld id="{53598BF2-E17A-6347-9121-4C93DB8E4925}" type="datetimeFigureOut">
              <a:rPr lang="en-US" smtClean="0"/>
              <a:t>16-09-08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2607" y="6305797"/>
            <a:ext cx="3717967" cy="25927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  <a:latin typeface="Rockwell" pitchFamily="18" charset="0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21388" y="5476097"/>
            <a:ext cx="1483056" cy="85184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200">
                <a:gradFill>
                  <a:gsLst>
                    <a:gs pos="0">
                      <a:schemeClr val="tx1">
                        <a:alpha val="10000"/>
                      </a:schemeClr>
                    </a:gs>
                    <a:gs pos="100000">
                      <a:schemeClr val="tx1">
                        <a:alpha val="10000"/>
                      </a:schemeClr>
                    </a:gs>
                  </a:gsLst>
                  <a:lin ang="5400000" scaled="0"/>
                </a:gradFill>
                <a:latin typeface="Impact" pitchFamily="34" charset="0"/>
              </a:defRPr>
            </a:lvl1pPr>
          </a:lstStyle>
          <a:p>
            <a:fld id="{7E805B3F-4651-5C40-AC99-9AF43D92ED3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3" r:id="rId1"/>
    <p:sldLayoutId id="2147483764" r:id="rId2"/>
    <p:sldLayoutId id="2147483765" r:id="rId3"/>
    <p:sldLayoutId id="2147483766" r:id="rId4"/>
    <p:sldLayoutId id="2147483767" r:id="rId5"/>
    <p:sldLayoutId id="2147483768" r:id="rId6"/>
    <p:sldLayoutId id="2147483769" r:id="rId7"/>
    <p:sldLayoutId id="2147483770" r:id="rId8"/>
    <p:sldLayoutId id="2147483771" r:id="rId9"/>
    <p:sldLayoutId id="2147483772" r:id="rId10"/>
    <p:sldLayoutId id="2147483773" r:id="rId11"/>
    <p:sldLayoutId id="2147483774" r:id="rId12"/>
    <p:sldLayoutId id="2147483775" r:id="rId13"/>
    <p:sldLayoutId id="2147483776" r:id="rId14"/>
    <p:sldLayoutId id="2147483777" r:id="rId15"/>
    <p:sldLayoutId id="2147483778" r:id="rId16"/>
    <p:sldLayoutId id="2147483779" r:id="rId17"/>
    <p:sldLayoutId id="2147483780" r:id="rId18"/>
    <p:sldLayoutId id="2147483781" r:id="rId19"/>
    <p:sldLayoutId id="2147483782" r:id="rId20"/>
  </p:sldLayoutIdLst>
  <p:txStyles>
    <p:titleStyle>
      <a:lvl1pPr algn="ctr" defTabSz="914400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63550" indent="-463550" algn="l" defTabSz="914400" rtl="0" eaLnBrk="1" latinLnBrk="0" hangingPunct="1">
        <a:spcBef>
          <a:spcPts val="2000"/>
        </a:spcBef>
        <a:buSzPct val="90000"/>
        <a:buFontTx/>
        <a:buBlip>
          <a:blip r:embed="rId22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457200" algn="l" defTabSz="914400" rtl="0" eaLnBrk="1" latinLnBrk="0" hangingPunct="1">
        <a:spcBef>
          <a:spcPts val="600"/>
        </a:spcBef>
        <a:buSzPct val="90000"/>
        <a:buFontTx/>
        <a:buBlip>
          <a:blip r:embed="rId23"/>
        </a:buBlip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255713" indent="-341313" algn="l" defTabSz="914400" rtl="0" eaLnBrk="1" latinLnBrk="0" hangingPunct="1">
        <a:spcBef>
          <a:spcPts val="600"/>
        </a:spcBef>
        <a:buSzPct val="90000"/>
        <a:buFontTx/>
        <a:buBlip>
          <a:blip r:embed="rId24"/>
        </a:buBlip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597025" indent="-341313" algn="l" defTabSz="914400" rtl="0" eaLnBrk="1" latinLnBrk="0" hangingPunct="1">
        <a:spcBef>
          <a:spcPts val="600"/>
        </a:spcBef>
        <a:buSzPct val="90000"/>
        <a:buFontTx/>
        <a:buBlip>
          <a:blip r:embed="rId24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938338" indent="-341313" algn="l" defTabSz="914400" rtl="0" eaLnBrk="1" latinLnBrk="0" hangingPunct="1">
        <a:spcBef>
          <a:spcPts val="600"/>
        </a:spcBef>
        <a:buSzPct val="90000"/>
        <a:buFontTx/>
        <a:buBlip>
          <a:blip r:embed="rId24"/>
        </a:buBlip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90763" indent="-344488" algn="l" defTabSz="914400" rtl="0" eaLnBrk="1" latinLnBrk="0" hangingPunct="1">
        <a:spcBef>
          <a:spcPct val="20000"/>
        </a:spcBef>
        <a:buSzPct val="90000"/>
        <a:buFontTx/>
        <a:buBlip>
          <a:blip r:embed="rId22"/>
        </a:buBlip>
        <a:defRPr lang="en-US" sz="1800" kern="1200" dirty="0" smtClean="0">
          <a:solidFill>
            <a:schemeClr val="tx1"/>
          </a:solidFill>
          <a:latin typeface="+mn-lt"/>
          <a:ea typeface="+mn-ea"/>
          <a:cs typeface="+mn-cs"/>
        </a:defRPr>
      </a:lvl6pPr>
      <a:lvl7pPr marL="2625725" indent="-344488" algn="l" defTabSz="914400" rtl="0" eaLnBrk="1" latinLnBrk="0" hangingPunct="1">
        <a:spcBef>
          <a:spcPct val="20000"/>
        </a:spcBef>
        <a:buSzPct val="90000"/>
        <a:buFontTx/>
        <a:buBlip>
          <a:blip r:embed="rId24"/>
        </a:buBlip>
        <a:defRPr lang="en-US" sz="1800" kern="1200" dirty="0" smtClean="0">
          <a:solidFill>
            <a:schemeClr val="tx1"/>
          </a:solidFill>
          <a:latin typeface="+mn-lt"/>
          <a:ea typeface="+mn-ea"/>
          <a:cs typeface="+mn-cs"/>
        </a:defRPr>
      </a:lvl7pPr>
      <a:lvl8pPr marL="2970213" indent="-344488" algn="l" defTabSz="914400" rtl="0" eaLnBrk="1" latinLnBrk="0" hangingPunct="1">
        <a:spcBef>
          <a:spcPct val="20000"/>
        </a:spcBef>
        <a:buSzPct val="90000"/>
        <a:buFontTx/>
        <a:buBlip>
          <a:blip r:embed="rId22"/>
        </a:buBlip>
        <a:defRPr lang="en-US" sz="1800" kern="1200" dirty="0" smtClean="0">
          <a:solidFill>
            <a:schemeClr val="tx1"/>
          </a:solidFill>
          <a:latin typeface="+mn-lt"/>
          <a:ea typeface="+mn-ea"/>
          <a:cs typeface="+mn-cs"/>
        </a:defRPr>
      </a:lvl8pPr>
      <a:lvl9pPr marL="3313113" indent="-344488" algn="l" defTabSz="914400" rtl="0" eaLnBrk="1" latinLnBrk="0" hangingPunct="1">
        <a:spcBef>
          <a:spcPct val="20000"/>
        </a:spcBef>
        <a:buSzPct val="90000"/>
        <a:buFontTx/>
        <a:buBlip>
          <a:blip r:embed="rId23"/>
        </a:buBlip>
        <a:defRPr lang="en-US" sz="1800" kern="1200" dirty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Introduction to Critical Thinking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69749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Critical Reasoning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Being </a:t>
            </a:r>
            <a:r>
              <a:rPr lang="en-US" sz="2800" b="1" dirty="0" smtClean="0"/>
              <a:t>critical</a:t>
            </a:r>
            <a:r>
              <a:rPr lang="en-US" sz="2800" dirty="0" smtClean="0"/>
              <a:t> means analyzing and evaluating some issue or some </a:t>
            </a:r>
            <a:r>
              <a:rPr lang="en-US" sz="2800" dirty="0" smtClean="0"/>
              <a:t>claim.</a:t>
            </a:r>
          </a:p>
          <a:p>
            <a:pPr lvl="1"/>
            <a:r>
              <a:rPr lang="en-US" sz="2600" dirty="0" smtClean="0"/>
              <a:t>The ‘Why-Question’</a:t>
            </a:r>
          </a:p>
          <a:p>
            <a:pPr lvl="1"/>
            <a:r>
              <a:rPr lang="en-US" sz="2600" dirty="0" smtClean="0"/>
              <a:t>e.g., The earth is not flat.</a:t>
            </a:r>
          </a:p>
          <a:p>
            <a:r>
              <a:rPr lang="en-US" sz="2800" b="1" dirty="0" smtClean="0"/>
              <a:t>Reasoning</a:t>
            </a:r>
            <a:r>
              <a:rPr lang="en-US" sz="2800" dirty="0" smtClean="0"/>
              <a:t> </a:t>
            </a:r>
            <a:r>
              <a:rPr lang="en-US" sz="2800" dirty="0" smtClean="0"/>
              <a:t>is the activity of thinking in a systematic, structured way, and according to certain rules. </a:t>
            </a:r>
            <a:endParaRPr lang="en-US" sz="2800" b="1" dirty="0" smtClean="0"/>
          </a:p>
        </p:txBody>
      </p:sp>
    </p:spTree>
    <p:extLst>
      <p:ext uri="{BB962C8B-B14F-4D97-AF65-F5344CB8AC3E}">
        <p14:creationId xmlns:p14="http://schemas.microsoft.com/office/powerpoint/2010/main" val="22315295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But why should I care about understanding how arguments work and how to analyze them?</a:t>
            </a:r>
          </a:p>
          <a:p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3706356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Example: PHI 1101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 smtClean="0"/>
          </a:p>
          <a:p>
            <a:r>
              <a:rPr lang="en-US" dirty="0" smtClean="0"/>
              <a:t>Why do you think this is a required course?</a:t>
            </a:r>
          </a:p>
          <a:p>
            <a:endParaRPr lang="en-US" dirty="0" smtClean="0"/>
          </a:p>
          <a:p>
            <a:r>
              <a:rPr lang="en-US" dirty="0" smtClean="0"/>
              <a:t>Why did you register for the section taught by me?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184099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Critical thinking is important!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800" dirty="0" smtClean="0"/>
              <a:t>It is a good practice not to take anything for granted</a:t>
            </a:r>
            <a:r>
              <a:rPr lang="en-US" sz="2800" dirty="0"/>
              <a:t> </a:t>
            </a:r>
            <a:r>
              <a:rPr lang="en-US" sz="2800" dirty="0" smtClean="0"/>
              <a:t>and to challenge ‘</a:t>
            </a:r>
            <a:r>
              <a:rPr lang="en-US" sz="2800" smtClean="0"/>
              <a:t>common sense’.</a:t>
            </a:r>
            <a:endParaRPr lang="en-US" sz="2800" dirty="0" smtClean="0"/>
          </a:p>
          <a:p>
            <a:r>
              <a:rPr lang="en-US" sz="2800" dirty="0" smtClean="0"/>
              <a:t>It is rational, reasonable, and critical for you to expect that someone provide evidence/support for the claims they make.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06485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Next Week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Chapter 2</a:t>
            </a:r>
          </a:p>
          <a:p>
            <a:r>
              <a:rPr lang="en-US" dirty="0" smtClean="0"/>
              <a:t>What is an argument? </a:t>
            </a:r>
          </a:p>
          <a:p>
            <a:r>
              <a:rPr lang="en-US" dirty="0" smtClean="0"/>
              <a:t>What is not an argument?</a:t>
            </a:r>
          </a:p>
          <a:p>
            <a:r>
              <a:rPr lang="en-US" dirty="0" smtClean="0"/>
              <a:t>How do I recognize when an argument is present or not?</a:t>
            </a:r>
          </a:p>
          <a:p>
            <a:r>
              <a:rPr lang="en-US" dirty="0" smtClean="0"/>
              <a:t>What is the basic structure of arguments?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51593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4" Type="http://schemas.openxmlformats.org/officeDocument/2006/relationships/image" Target="../media/image4.jpeg"/><Relationship Id="rId5" Type="http://schemas.openxmlformats.org/officeDocument/2006/relationships/image" Target="../media/image5.jpeg"/><Relationship Id="rId1" Type="http://schemas.openxmlformats.org/officeDocument/2006/relationships/image" Target="../media/image1.jpeg"/><Relationship Id="rId2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Inkwell">
  <a:themeElements>
    <a:clrScheme name="Inkwell">
      <a:dk1>
        <a:sysClr val="windowText" lastClr="000000"/>
      </a:dk1>
      <a:lt1>
        <a:sysClr val="window" lastClr="FFFFFF"/>
      </a:lt1>
      <a:dk2>
        <a:srgbClr val="584D2E"/>
      </a:dk2>
      <a:lt2>
        <a:srgbClr val="EFE7C3"/>
      </a:lt2>
      <a:accent1>
        <a:srgbClr val="860908"/>
      </a:accent1>
      <a:accent2>
        <a:srgbClr val="4A0505"/>
      </a:accent2>
      <a:accent3>
        <a:srgbClr val="7A500A"/>
      </a:accent3>
      <a:accent4>
        <a:srgbClr val="C47810"/>
      </a:accent4>
      <a:accent5>
        <a:srgbClr val="827752"/>
      </a:accent5>
      <a:accent6>
        <a:srgbClr val="B5BB83"/>
      </a:accent6>
      <a:hlink>
        <a:srgbClr val="C47810"/>
      </a:hlink>
      <a:folHlink>
        <a:srgbClr val="F0A43A"/>
      </a:folHlink>
    </a:clrScheme>
    <a:fontScheme name="Inkwell">
      <a:majorFont>
        <a:latin typeface="Goudy Old Style"/>
        <a:ea typeface=""/>
        <a:cs typeface=""/>
        <a:font script="Jpan" typeface="ＭＳ 明朝"/>
        <a:font script="Hans" typeface="宋体"/>
        <a:font script="Hant" typeface="新細明體"/>
      </a:majorFont>
      <a:minorFont>
        <a:latin typeface="Goudy Old Style"/>
        <a:ea typeface=""/>
        <a:cs typeface=""/>
        <a:font script="Jpan" typeface="ＭＳ 明朝"/>
        <a:font script="Hans" typeface="宋体"/>
        <a:font script="Hant" typeface="新細明體"/>
      </a:minorFont>
    </a:fontScheme>
    <a:fmtScheme name="Inkwell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30000"/>
              </a:schemeClr>
              <a:schemeClr val="phClr">
                <a:alpha val="10000"/>
                <a:satMod val="12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shade val="30000"/>
                <a:satMod val="150000"/>
              </a:schemeClr>
              <a:schemeClr val="phClr">
                <a:alpha val="10000"/>
                <a:satMod val="120000"/>
              </a:schemeClr>
            </a:duotone>
          </a:blip>
          <a:stretch/>
        </a:blip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101600" dist="381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  <a:softEdge rad="25400"/>
          </a:effectLst>
        </a:effectStyle>
      </a:effectStyleLst>
      <a:bgFillStyleLst>
        <a:blipFill rotWithShape="1">
          <a:blip xmlns:r="http://schemas.openxmlformats.org/officeDocument/2006/relationships" r:embed="rId3"/>
          <a:stretch/>
        </a:blipFill>
        <a:blipFill rotWithShape="1">
          <a:blip xmlns:r="http://schemas.openxmlformats.org/officeDocument/2006/relationships" r:embed="rId4"/>
          <a:stretch/>
        </a:blipFill>
        <a:blipFill rotWithShape="1">
          <a:blip xmlns:r="http://schemas.openxmlformats.org/officeDocument/2006/relationships" r:embed="rId5"/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Inkwell.thmx</Template>
  <TotalTime>67</TotalTime>
  <Words>176</Words>
  <Application>Microsoft Macintosh PowerPoint</Application>
  <PresentationFormat>On-screen Show (4:3)</PresentationFormat>
  <Paragraphs>21</Paragraphs>
  <Slides>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Inkwell</vt:lpstr>
      <vt:lpstr>Introduction to Critical Thinking</vt:lpstr>
      <vt:lpstr>Critical Reasoning</vt:lpstr>
      <vt:lpstr>PowerPoint Presentation</vt:lpstr>
      <vt:lpstr>Example: PHI 1101</vt:lpstr>
      <vt:lpstr>Critical thinking is important!</vt:lpstr>
      <vt:lpstr>Next Week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</dc:creator>
  <cp:lastModifiedBy>Alex</cp:lastModifiedBy>
  <cp:revision>8</cp:revision>
  <dcterms:created xsi:type="dcterms:W3CDTF">2016-08-29T17:55:44Z</dcterms:created>
  <dcterms:modified xsi:type="dcterms:W3CDTF">2016-09-08T12:44:27Z</dcterms:modified>
</cp:coreProperties>
</file>