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0"/>
  </p:handoutMasterIdLst>
  <p:sldIdLst>
    <p:sldId id="256" r:id="rId2"/>
    <p:sldId id="259" r:id="rId3"/>
    <p:sldId id="260" r:id="rId4"/>
    <p:sldId id="263" r:id="rId5"/>
    <p:sldId id="266" r:id="rId6"/>
    <p:sldId id="267" r:id="rId7"/>
    <p:sldId id="265" r:id="rId8"/>
    <p:sldId id="264" r:id="rId9"/>
  </p:sldIdLst>
  <p:sldSz cx="9144000" cy="6858000" type="screen4x3"/>
  <p:notesSz cx="68580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1243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5BB5A34-6D45-4240-BCBB-D8B66989C4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8658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CBA233-E730-4FF2-B872-55D4B08D40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FEB0EF-A69E-411A-B14C-F1DA3B70BC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9DA9CE-582B-4577-9AAC-CD1824A8B4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94BD2C-1626-41F0-87B4-D8F0A9AA84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A8AE0C-55D0-4132-AC1C-E1F4362378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4D0D2B-FEAD-4B79-904A-0F9CB5E23F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424AD2-FF7B-41CD-BA4C-6612B480C1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5CE9E3-7635-4126-A2F5-9027F158B6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16DCB4-777D-4676-A3FF-114A8A7345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4966E8-D79D-4D19-B5C0-3455125A2B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C2207-4882-47A9-AB97-3C0325B371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0920245-777B-4672-BBF9-6D299A6A5D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Course Outline</a:t>
            </a:r>
          </a:p>
        </p:txBody>
      </p:sp>
      <p:sp>
        <p:nvSpPr>
          <p:cNvPr id="14338" name="Rectangle 1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pPr algn="just" eaLnBrk="1" hangingPunct="1">
              <a:buFontTx/>
              <a:buNone/>
            </a:pPr>
            <a:endParaRPr lang="en-US" sz="2400" b="1" dirty="0" smtClean="0"/>
          </a:p>
          <a:p>
            <a:pPr algn="just" eaLnBrk="1" hangingPunct="1">
              <a:buFontTx/>
              <a:buNone/>
            </a:pPr>
            <a:r>
              <a:rPr lang="en-US" sz="2400" b="1" dirty="0" smtClean="0"/>
              <a:t>Three Themes for the course:</a:t>
            </a:r>
          </a:p>
          <a:p>
            <a:pPr algn="just" eaLnBrk="1" hangingPunct="1">
              <a:buFontTx/>
              <a:buNone/>
            </a:pPr>
            <a:endParaRPr lang="en-US" sz="2400" b="1" dirty="0" smtClean="0"/>
          </a:p>
          <a:p>
            <a:pPr algn="just" eaLnBrk="1" hangingPunct="1"/>
            <a:r>
              <a:rPr lang="en-US" sz="2000" i="1" dirty="0" smtClean="0"/>
              <a:t>Theme 1: Starting a Research Design and setting it up</a:t>
            </a:r>
          </a:p>
          <a:p>
            <a:pPr algn="just" eaLnBrk="1" hangingPunct="1">
              <a:buFontTx/>
              <a:buNone/>
            </a:pPr>
            <a:endParaRPr lang="en-US" sz="2000" i="1" dirty="0" smtClean="0"/>
          </a:p>
          <a:p>
            <a:pPr algn="just" eaLnBrk="1" hangingPunct="1"/>
            <a:r>
              <a:rPr lang="en-US" sz="2000" i="1" dirty="0" smtClean="0"/>
              <a:t>Theme 2: in-depth lectures on the most common research </a:t>
            </a:r>
          </a:p>
          <a:p>
            <a:pPr algn="just" eaLnBrk="1" hangingPunct="1">
              <a:buFontTx/>
              <a:buNone/>
            </a:pPr>
            <a:r>
              <a:rPr lang="en-US" sz="2000" i="1" dirty="0" smtClean="0"/>
              <a:t>	designs you will run into</a:t>
            </a:r>
          </a:p>
          <a:p>
            <a:pPr algn="just" eaLnBrk="1" hangingPunct="1">
              <a:buFontTx/>
              <a:buNone/>
            </a:pPr>
            <a:endParaRPr lang="en-US" sz="2000" i="1" dirty="0" smtClean="0"/>
          </a:p>
          <a:p>
            <a:pPr algn="just" eaLnBrk="1" hangingPunct="1"/>
            <a:r>
              <a:rPr lang="en-US" sz="2000" i="1" dirty="0" smtClean="0"/>
              <a:t>Theme 3: typical research tasks you will come across as </a:t>
            </a:r>
          </a:p>
          <a:p>
            <a:pPr algn="just" eaLnBrk="1" hangingPunct="1">
              <a:buFontTx/>
              <a:buNone/>
            </a:pPr>
            <a:r>
              <a:rPr lang="en-US" sz="2000" i="1" dirty="0" smtClean="0"/>
              <a:t>	a research assistant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Textbook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u="sng" smtClean="0"/>
              <a:t>Required:</a:t>
            </a:r>
            <a:r>
              <a:rPr lang="en-US" sz="2800" smtClean="0"/>
              <a:t> </a:t>
            </a:r>
          </a:p>
          <a:p>
            <a:pPr eaLnBrk="1" hangingPunct="1">
              <a:buFontTx/>
              <a:buNone/>
            </a:pPr>
            <a:endParaRPr lang="en-US" sz="2800" smtClean="0"/>
          </a:p>
          <a:p>
            <a:pPr eaLnBrk="1" hangingPunct="1">
              <a:buFontTx/>
              <a:buNone/>
            </a:pPr>
            <a:r>
              <a:rPr lang="en-CA" sz="2800" smtClean="0"/>
              <a:t>The Research Process, Canadian Edition</a:t>
            </a:r>
          </a:p>
          <a:p>
            <a:pPr eaLnBrk="1" hangingPunct="1">
              <a:buFontTx/>
              <a:buNone/>
            </a:pPr>
            <a:r>
              <a:rPr lang="en-CA" sz="2800" smtClean="0"/>
              <a:t>Bouma, Ling &amp; Wilkinson</a:t>
            </a:r>
            <a:endParaRPr lang="en-US" sz="280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smtClean="0"/>
              <a:t>Grade Distribution</a:t>
            </a:r>
            <a:br>
              <a:rPr lang="en-US" sz="3600" b="1" smtClean="0"/>
            </a:br>
            <a:endParaRPr lang="en-US" sz="3600" b="1" smtClean="0"/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en-US" sz="2800" dirty="0" smtClean="0"/>
              <a:t>15 </a:t>
            </a:r>
            <a:r>
              <a:rPr lang="en-US" sz="2800" dirty="0"/>
              <a:t>%  Research Labs *(3 Workshops X 5 Marks Each) </a:t>
            </a:r>
            <a:endParaRPr lang="en-CA" sz="2800" dirty="0"/>
          </a:p>
          <a:p>
            <a:r>
              <a:rPr lang="en-US" sz="2800" dirty="0" smtClean="0"/>
              <a:t>40%  </a:t>
            </a:r>
            <a:r>
              <a:rPr lang="en-US" sz="2800" dirty="0"/>
              <a:t>Midterm					      </a:t>
            </a:r>
            <a:endParaRPr lang="en-CA" sz="2800" dirty="0"/>
          </a:p>
          <a:p>
            <a:r>
              <a:rPr lang="en-US" sz="2800" dirty="0" smtClean="0"/>
              <a:t>45 </a:t>
            </a:r>
            <a:r>
              <a:rPr lang="en-US" sz="2800" dirty="0"/>
              <a:t>%  Final </a:t>
            </a:r>
            <a:r>
              <a:rPr lang="en-US" sz="2800" dirty="0" smtClean="0"/>
              <a:t>Exam</a:t>
            </a:r>
            <a:endParaRPr lang="en-CA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dirty="0" smtClean="0"/>
              <a:t>Office Hours</a:t>
            </a:r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Office hours start next week</a:t>
            </a:r>
          </a:p>
          <a:p>
            <a:pPr eaLnBrk="1" hangingPunct="1">
              <a:lnSpc>
                <a:spcPct val="80000"/>
              </a:lnSpc>
              <a:buNone/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Office hours are by appt or through email</a:t>
            </a:r>
          </a:p>
          <a:p>
            <a:pPr eaLnBrk="1" hangingPunct="1">
              <a:lnSpc>
                <a:spcPct val="80000"/>
              </a:lnSpc>
              <a:buNone/>
            </a:pPr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Email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dirty="0" smtClean="0"/>
              <a:t>No attachments in emails sent to me</a:t>
            </a:r>
          </a:p>
          <a:p>
            <a:pPr eaLnBrk="1" hangingPunct="1">
              <a:lnSpc>
                <a:spcPct val="80000"/>
              </a:lnSpc>
              <a:buNone/>
            </a:pPr>
            <a:endParaRPr lang="en-US" dirty="0" smtClean="0"/>
          </a:p>
          <a:p>
            <a:pPr eaLnBrk="1" hangingPunct="1">
              <a:lnSpc>
                <a:spcPct val="80000"/>
              </a:lnSpc>
            </a:pPr>
            <a:r>
              <a:rPr lang="en-CA" dirty="0" smtClean="0"/>
              <a:t>Email response have 24hr turn around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Lecture Hints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 smtClean="0"/>
              <a:t>Buddy up for lecture notes if you miss a class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Slides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dirty="0" smtClean="0"/>
              <a:t>Lecture slides will be posted on the course website the Sunday before class in PowerPoint. </a:t>
            </a:r>
          </a:p>
          <a:p>
            <a:pPr eaLnBrk="1" hangingPunct="1">
              <a:lnSpc>
                <a:spcPct val="80000"/>
              </a:lnSpc>
            </a:pPr>
            <a:r>
              <a:rPr lang="en-US" dirty="0" smtClean="0"/>
              <a:t>If you are having technical problem with opening documents or access to the website, please contact computer services.</a:t>
            </a:r>
          </a:p>
          <a:p>
            <a:pPr eaLnBrk="1" hangingPunct="1">
              <a:lnSpc>
                <a:spcPct val="80000"/>
              </a:lnSpc>
            </a:pPr>
            <a:r>
              <a:rPr lang="en-US" dirty="0" smtClean="0"/>
              <a:t>If you don’t have the software, open slides on campus and convert them to whatever format you like.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Welcome!</a:t>
            </a:r>
            <a:endParaRPr lang="en-US" smtClean="0"/>
          </a:p>
        </p:txBody>
      </p:sp>
      <p:sp>
        <p:nvSpPr>
          <p:cNvPr id="18434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Let’s Have a Great Term !!!!</a:t>
            </a:r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798</TotalTime>
  <Words>166</Words>
  <Application>Microsoft Office PowerPoint</Application>
  <PresentationFormat>On-screen Show (4:3)</PresentationFormat>
  <Paragraphs>37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Arial</vt:lpstr>
      <vt:lpstr>Default Design</vt:lpstr>
      <vt:lpstr>Course Outline</vt:lpstr>
      <vt:lpstr>Textbook</vt:lpstr>
      <vt:lpstr>Grade Distribution </vt:lpstr>
      <vt:lpstr>Office Hours</vt:lpstr>
      <vt:lpstr>Email </vt:lpstr>
      <vt:lpstr>Lecture Hints</vt:lpstr>
      <vt:lpstr>Slides</vt:lpstr>
      <vt:lpstr>Welcome!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scientific approach in political science:</dc:title>
  <dc:creator>Stephanie Mullen</dc:creator>
  <cp:lastModifiedBy>Rafa Hossain</cp:lastModifiedBy>
  <cp:revision>25</cp:revision>
  <dcterms:created xsi:type="dcterms:W3CDTF">2006-09-11T15:06:27Z</dcterms:created>
  <dcterms:modified xsi:type="dcterms:W3CDTF">2014-01-09T21:23:39Z</dcterms:modified>
</cp:coreProperties>
</file>