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57" r:id="rId4"/>
    <p:sldId id="258" r:id="rId5"/>
    <p:sldId id="259" r:id="rId6"/>
    <p:sldId id="269" r:id="rId7"/>
    <p:sldId id="262" r:id="rId8"/>
    <p:sldId id="265" r:id="rId9"/>
    <p:sldId id="266" r:id="rId10"/>
    <p:sldId id="268" r:id="rId11"/>
    <p:sldId id="260" r:id="rId12"/>
    <p:sldId id="261" r:id="rId13"/>
    <p:sldId id="267" r:id="rId14"/>
    <p:sldId id="264" r:id="rId15"/>
    <p:sldId id="263" r:id="rId16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12DF5-CD87-4077-91C9-78249B7CD96C}" type="datetimeFigureOut">
              <a:rPr lang="en-CA" smtClean="0"/>
              <a:pPr/>
              <a:t>01/02/2015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8E288-441D-449A-B21C-6742C3B5BAD4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12DF5-CD87-4077-91C9-78249B7CD96C}" type="datetimeFigureOut">
              <a:rPr lang="en-CA" smtClean="0"/>
              <a:pPr/>
              <a:t>01/02/2015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8E288-441D-449A-B21C-6742C3B5BAD4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12DF5-CD87-4077-91C9-78249B7CD96C}" type="datetimeFigureOut">
              <a:rPr lang="en-CA" smtClean="0"/>
              <a:pPr/>
              <a:t>01/02/2015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8E288-441D-449A-B21C-6742C3B5BAD4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12DF5-CD87-4077-91C9-78249B7CD96C}" type="datetimeFigureOut">
              <a:rPr lang="en-CA" smtClean="0"/>
              <a:pPr/>
              <a:t>01/02/2015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8E288-441D-449A-B21C-6742C3B5BAD4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12DF5-CD87-4077-91C9-78249B7CD96C}" type="datetimeFigureOut">
              <a:rPr lang="en-CA" smtClean="0"/>
              <a:pPr/>
              <a:t>01/02/2015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8E288-441D-449A-B21C-6742C3B5BAD4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12DF5-CD87-4077-91C9-78249B7CD96C}" type="datetimeFigureOut">
              <a:rPr lang="en-CA" smtClean="0"/>
              <a:pPr/>
              <a:t>01/02/2015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8E288-441D-449A-B21C-6742C3B5BAD4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12DF5-CD87-4077-91C9-78249B7CD96C}" type="datetimeFigureOut">
              <a:rPr lang="en-CA" smtClean="0"/>
              <a:pPr/>
              <a:t>01/02/2015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8E288-441D-449A-B21C-6742C3B5BAD4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12DF5-CD87-4077-91C9-78249B7CD96C}" type="datetimeFigureOut">
              <a:rPr lang="en-CA" smtClean="0"/>
              <a:pPr/>
              <a:t>01/02/2015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8E288-441D-449A-B21C-6742C3B5BAD4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12DF5-CD87-4077-91C9-78249B7CD96C}" type="datetimeFigureOut">
              <a:rPr lang="en-CA" smtClean="0"/>
              <a:pPr/>
              <a:t>01/02/2015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8E288-441D-449A-B21C-6742C3B5BAD4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12DF5-CD87-4077-91C9-78249B7CD96C}" type="datetimeFigureOut">
              <a:rPr lang="en-CA" smtClean="0"/>
              <a:pPr/>
              <a:t>01/02/2015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8E288-441D-449A-B21C-6742C3B5BAD4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12DF5-CD87-4077-91C9-78249B7CD96C}" type="datetimeFigureOut">
              <a:rPr lang="en-CA" smtClean="0"/>
              <a:pPr/>
              <a:t>01/02/2015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8E288-441D-449A-B21C-6742C3B5BAD4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112DF5-CD87-4077-91C9-78249B7CD96C}" type="datetimeFigureOut">
              <a:rPr lang="en-CA" smtClean="0"/>
              <a:pPr/>
              <a:t>01/02/2015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28E288-441D-449A-B21C-6742C3B5BAD4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Class 6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JPN 190</a:t>
            </a:r>
            <a:r>
              <a:rPr lang="en-US" altLang="ja-JP" dirty="0" smtClean="0"/>
              <a:t>2</a:t>
            </a:r>
            <a:endParaRPr lang="en-CA" dirty="0" smtClean="0"/>
          </a:p>
          <a:p>
            <a:r>
              <a:rPr lang="en-CA" dirty="0" smtClean="0"/>
              <a:t>Winter, </a:t>
            </a:r>
            <a:r>
              <a:rPr lang="en-CA" dirty="0" smtClean="0"/>
              <a:t>201</a:t>
            </a:r>
            <a:r>
              <a:rPr lang="en-US" dirty="0" smtClean="0"/>
              <a:t>5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Irregular verbs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smtClean="0"/>
              <a:t>します</a:t>
            </a:r>
            <a:r>
              <a:rPr lang="ja-JP" altLang="en-US" smtClean="0">
                <a:latin typeface="Times New Roman"/>
                <a:cs typeface="Times New Roman"/>
              </a:rPr>
              <a:t>→　して</a:t>
            </a:r>
            <a:endParaRPr lang="en-US" altLang="ja-JP" dirty="0" smtClean="0">
              <a:latin typeface="Times New Roman"/>
              <a:cs typeface="Times New Roman"/>
            </a:endParaRPr>
          </a:p>
          <a:p>
            <a:r>
              <a:rPr lang="ja-JP" altLang="en-US" smtClean="0">
                <a:latin typeface="Times New Roman"/>
                <a:cs typeface="Times New Roman"/>
              </a:rPr>
              <a:t>きます→　きて</a:t>
            </a:r>
            <a:endParaRPr lang="en-US" altLang="ja-JP" dirty="0" smtClean="0">
              <a:latin typeface="Times New Roman"/>
              <a:cs typeface="Times New Roman"/>
            </a:endParaRPr>
          </a:p>
          <a:p>
            <a:pPr>
              <a:buNone/>
            </a:pPr>
            <a:endParaRPr lang="en-CA" dirty="0"/>
          </a:p>
        </p:txBody>
      </p:sp>
      <p:sp>
        <p:nvSpPr>
          <p:cNvPr id="4" name="Rounded Rectangle 3"/>
          <p:cNvSpPr/>
          <p:nvPr/>
        </p:nvSpPr>
        <p:spPr>
          <a:xfrm>
            <a:off x="4283968" y="2780928"/>
            <a:ext cx="3744416" cy="432048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dirty="0" smtClean="0">
                <a:solidFill>
                  <a:schemeClr val="tx1"/>
                </a:solidFill>
              </a:rPr>
              <a:t>same as 1dan verbs</a:t>
            </a:r>
            <a:endParaRPr lang="en-CA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て</a:t>
            </a:r>
            <a:r>
              <a:rPr lang="en-CA" altLang="ja-JP" dirty="0" smtClean="0"/>
              <a:t>-form</a:t>
            </a:r>
            <a:r>
              <a:rPr lang="en-CA" altLang="ja-JP" dirty="0"/>
              <a:t> </a:t>
            </a:r>
            <a:r>
              <a:rPr lang="ja-JP" altLang="en-US" smtClean="0"/>
              <a:t>５だん　どうし</a:t>
            </a:r>
            <a:r>
              <a:rPr lang="en-CA" altLang="ja-JP" dirty="0" smtClean="0"/>
              <a:t>(stem rule)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ja-JP" altLang="en-US" smtClean="0">
                <a:solidFill>
                  <a:schemeClr val="bg2">
                    <a:lumMod val="25000"/>
                  </a:schemeClr>
                </a:solidFill>
              </a:rPr>
              <a:t>きーいて</a:t>
            </a:r>
            <a:endParaRPr lang="en-US" altLang="ja-JP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ja-JP" altLang="en-US" smtClean="0">
                <a:solidFill>
                  <a:schemeClr val="accent2">
                    <a:lumMod val="75000"/>
                  </a:schemeClr>
                </a:solidFill>
              </a:rPr>
              <a:t>ぎーいで</a:t>
            </a:r>
            <a:endParaRPr lang="en-US" altLang="ja-JP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ja-JP" altLang="en-US" smtClean="0">
                <a:solidFill>
                  <a:schemeClr val="accent3">
                    <a:lumMod val="75000"/>
                  </a:schemeClr>
                </a:solidFill>
              </a:rPr>
              <a:t>い</a:t>
            </a:r>
            <a:endParaRPr lang="en-US" altLang="ja-JP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ja-JP" altLang="en-US" smtClean="0">
                <a:solidFill>
                  <a:schemeClr val="accent3">
                    <a:lumMod val="75000"/>
                  </a:schemeClr>
                </a:solidFill>
              </a:rPr>
              <a:t>ち</a:t>
            </a:r>
            <a:endParaRPr lang="en-US" altLang="ja-JP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ja-JP" altLang="en-US" smtClean="0">
                <a:solidFill>
                  <a:schemeClr val="accent3">
                    <a:lumMod val="75000"/>
                  </a:schemeClr>
                </a:solidFill>
              </a:rPr>
              <a:t>りーって</a:t>
            </a:r>
            <a:endParaRPr lang="en-US" altLang="ja-JP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ja-JP" altLang="en-US" smtClean="0">
                <a:solidFill>
                  <a:schemeClr val="accent4">
                    <a:lumMod val="75000"/>
                  </a:schemeClr>
                </a:solidFill>
              </a:rPr>
              <a:t>み</a:t>
            </a:r>
            <a:endParaRPr lang="en-US" altLang="ja-JP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ja-JP" altLang="en-US" smtClean="0">
                <a:solidFill>
                  <a:schemeClr val="accent4">
                    <a:lumMod val="75000"/>
                  </a:schemeClr>
                </a:solidFill>
              </a:rPr>
              <a:t>に</a:t>
            </a:r>
            <a:endParaRPr lang="en-US" altLang="ja-JP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ja-JP" altLang="en-US" smtClean="0">
                <a:solidFill>
                  <a:schemeClr val="accent4">
                    <a:lumMod val="75000"/>
                  </a:schemeClr>
                </a:solidFill>
              </a:rPr>
              <a:t>びーんで</a:t>
            </a:r>
            <a:endParaRPr lang="en-US" altLang="ja-JP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endParaRPr lang="en-CA" altLang="ja-JP" dirty="0" smtClean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How to apply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ja-JP" altLang="en-US" smtClean="0"/>
              <a:t>かきます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か</a:t>
            </a:r>
            <a:r>
              <a:rPr lang="ja-JP" altLang="en-US" smtClean="0">
                <a:solidFill>
                  <a:schemeClr val="bg2">
                    <a:lumMod val="25000"/>
                  </a:schemeClr>
                </a:solidFill>
              </a:rPr>
              <a:t>き</a:t>
            </a:r>
            <a:r>
              <a:rPr lang="ja-JP" altLang="en-US" smtClean="0">
                <a:latin typeface="Times New Roman"/>
                <a:cs typeface="Times New Roman"/>
              </a:rPr>
              <a:t>　</a:t>
            </a:r>
            <a:endParaRPr lang="en-US" altLang="ja-JP" dirty="0" smtClean="0">
              <a:latin typeface="Times New Roman"/>
              <a:cs typeface="Times New Roman"/>
            </a:endParaRPr>
          </a:p>
          <a:p>
            <a:pPr>
              <a:buNone/>
            </a:pPr>
            <a:r>
              <a:rPr lang="ja-JP" altLang="en-US" smtClean="0">
                <a:latin typeface="Times New Roman"/>
                <a:cs typeface="Times New Roman"/>
              </a:rPr>
              <a:t>か</a:t>
            </a:r>
            <a:r>
              <a:rPr lang="ja-JP" altLang="en-US" smtClean="0">
                <a:solidFill>
                  <a:schemeClr val="bg2">
                    <a:lumMod val="25000"/>
                  </a:schemeClr>
                </a:solidFill>
                <a:latin typeface="Times New Roman"/>
                <a:cs typeface="Times New Roman"/>
              </a:rPr>
              <a:t>いて</a:t>
            </a:r>
            <a:endParaRPr lang="en-US" altLang="ja-JP" dirty="0" smtClean="0">
              <a:solidFill>
                <a:schemeClr val="bg2">
                  <a:lumMod val="25000"/>
                </a:schemeClr>
              </a:solidFill>
              <a:latin typeface="Times New Roman"/>
              <a:cs typeface="Times New Roman"/>
            </a:endParaRPr>
          </a:p>
          <a:p>
            <a:pPr>
              <a:buNone/>
            </a:pPr>
            <a:r>
              <a:rPr lang="ja-JP" altLang="en-US" smtClean="0">
                <a:latin typeface="Times New Roman"/>
                <a:cs typeface="Times New Roman"/>
              </a:rPr>
              <a:t>およぎます</a:t>
            </a:r>
            <a:endParaRPr lang="en-US" altLang="ja-JP" dirty="0" smtClean="0">
              <a:latin typeface="Times New Roman"/>
              <a:cs typeface="Times New Roman"/>
            </a:endParaRPr>
          </a:p>
          <a:p>
            <a:pPr>
              <a:buNone/>
            </a:pPr>
            <a:r>
              <a:rPr lang="ja-JP" altLang="en-US" smtClean="0">
                <a:latin typeface="Times New Roman"/>
                <a:cs typeface="Times New Roman"/>
              </a:rPr>
              <a:t>およ</a:t>
            </a:r>
            <a:r>
              <a:rPr lang="ja-JP" altLang="en-US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ぎ</a:t>
            </a:r>
            <a:endParaRPr lang="en-CA" altLang="ja-JP" dirty="0" smtClean="0">
              <a:latin typeface="Times New Roman"/>
              <a:cs typeface="Times New Roman"/>
            </a:endParaRPr>
          </a:p>
          <a:p>
            <a:pPr>
              <a:buNone/>
            </a:pPr>
            <a:r>
              <a:rPr lang="ja-JP" altLang="en-US" smtClean="0">
                <a:latin typeface="Times New Roman"/>
                <a:cs typeface="Times New Roman"/>
              </a:rPr>
              <a:t>およ</a:t>
            </a:r>
            <a:r>
              <a:rPr lang="ja-JP" altLang="en-US" smtClean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いで</a:t>
            </a:r>
            <a:endParaRPr lang="en-US" altLang="ja-JP" dirty="0" smtClean="0">
              <a:solidFill>
                <a:schemeClr val="accent2">
                  <a:lumMod val="75000"/>
                </a:schemeClr>
              </a:solidFill>
              <a:latin typeface="Times New Roman"/>
              <a:cs typeface="Times New Roman"/>
            </a:endParaRPr>
          </a:p>
          <a:p>
            <a:pPr>
              <a:buNone/>
            </a:pP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How to apply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ja-JP" altLang="en-US" smtClean="0">
                <a:latin typeface="Times New Roman"/>
                <a:cs typeface="Times New Roman"/>
              </a:rPr>
              <a:t>あいます</a:t>
            </a:r>
            <a:endParaRPr lang="en-US" altLang="ja-JP" dirty="0" smtClean="0">
              <a:latin typeface="Times New Roman"/>
              <a:cs typeface="Times New Roman"/>
            </a:endParaRPr>
          </a:p>
          <a:p>
            <a:pPr>
              <a:buNone/>
            </a:pPr>
            <a:r>
              <a:rPr lang="ja-JP" altLang="en-US" smtClean="0">
                <a:latin typeface="Times New Roman"/>
                <a:cs typeface="Times New Roman"/>
              </a:rPr>
              <a:t>あ</a:t>
            </a:r>
            <a:r>
              <a:rPr lang="ja-JP" altLang="en-US" smtClean="0">
                <a:solidFill>
                  <a:schemeClr val="accent3">
                    <a:lumMod val="75000"/>
                  </a:schemeClr>
                </a:solidFill>
                <a:latin typeface="Times New Roman"/>
                <a:cs typeface="Times New Roman"/>
              </a:rPr>
              <a:t>い</a:t>
            </a:r>
            <a:endParaRPr lang="en-CA" altLang="ja-JP" dirty="0" smtClean="0">
              <a:latin typeface="Times New Roman"/>
              <a:cs typeface="Times New Roman"/>
            </a:endParaRPr>
          </a:p>
          <a:p>
            <a:pPr>
              <a:buNone/>
            </a:pPr>
            <a:r>
              <a:rPr lang="ja-JP" altLang="en-US" smtClean="0">
                <a:latin typeface="Times New Roman"/>
                <a:cs typeface="Times New Roman"/>
              </a:rPr>
              <a:t>あ</a:t>
            </a:r>
            <a:r>
              <a:rPr lang="ja-JP" altLang="en-US" smtClean="0">
                <a:solidFill>
                  <a:schemeClr val="accent3">
                    <a:lumMod val="75000"/>
                  </a:schemeClr>
                </a:solidFill>
                <a:latin typeface="Times New Roman"/>
                <a:cs typeface="Times New Roman"/>
              </a:rPr>
              <a:t>って</a:t>
            </a:r>
            <a:endParaRPr lang="en-US" altLang="ja-JP" dirty="0" smtClean="0">
              <a:solidFill>
                <a:schemeClr val="accent3">
                  <a:lumMod val="75000"/>
                </a:schemeClr>
              </a:solidFill>
              <a:latin typeface="Times New Roman"/>
              <a:cs typeface="Times New Roman"/>
            </a:endParaRPr>
          </a:p>
          <a:p>
            <a:pPr>
              <a:buNone/>
            </a:pPr>
            <a:r>
              <a:rPr lang="ja-JP" altLang="en-US" smtClean="0">
                <a:latin typeface="Times New Roman"/>
                <a:cs typeface="Times New Roman"/>
              </a:rPr>
              <a:t>もちます</a:t>
            </a:r>
            <a:endParaRPr lang="en-US" altLang="ja-JP" dirty="0" smtClean="0">
              <a:latin typeface="Times New Roman"/>
              <a:cs typeface="Times New Roman"/>
            </a:endParaRPr>
          </a:p>
          <a:p>
            <a:pPr>
              <a:buNone/>
            </a:pPr>
            <a:r>
              <a:rPr lang="ja-JP" altLang="en-US" smtClean="0">
                <a:latin typeface="Times New Roman"/>
                <a:cs typeface="Times New Roman"/>
              </a:rPr>
              <a:t>も</a:t>
            </a:r>
            <a:r>
              <a:rPr lang="ja-JP" altLang="en-US" smtClean="0">
                <a:solidFill>
                  <a:schemeClr val="accent3">
                    <a:lumMod val="75000"/>
                  </a:schemeClr>
                </a:solidFill>
                <a:latin typeface="Times New Roman"/>
                <a:cs typeface="Times New Roman"/>
              </a:rPr>
              <a:t>ち</a:t>
            </a:r>
            <a:endParaRPr lang="en-CA" altLang="ja-JP" dirty="0" smtClean="0">
              <a:latin typeface="Times New Roman"/>
              <a:cs typeface="Times New Roman"/>
            </a:endParaRPr>
          </a:p>
          <a:p>
            <a:pPr>
              <a:buNone/>
            </a:pPr>
            <a:r>
              <a:rPr lang="ja-JP" altLang="en-US" smtClean="0">
                <a:latin typeface="Times New Roman"/>
                <a:cs typeface="Times New Roman"/>
              </a:rPr>
              <a:t>も</a:t>
            </a:r>
            <a:r>
              <a:rPr lang="ja-JP" altLang="en-US" smtClean="0">
                <a:solidFill>
                  <a:schemeClr val="accent3">
                    <a:lumMod val="75000"/>
                  </a:schemeClr>
                </a:solidFill>
                <a:latin typeface="Times New Roman"/>
                <a:cs typeface="Times New Roman"/>
              </a:rPr>
              <a:t>って</a:t>
            </a:r>
            <a:endParaRPr lang="en-US" altLang="ja-JP" dirty="0" smtClean="0">
              <a:solidFill>
                <a:schemeClr val="accent3">
                  <a:lumMod val="75000"/>
                </a:schemeClr>
              </a:solidFill>
              <a:latin typeface="Times New Roman"/>
              <a:cs typeface="Times New Roman"/>
            </a:endParaRPr>
          </a:p>
          <a:p>
            <a:pPr>
              <a:buNone/>
            </a:pPr>
            <a:r>
              <a:rPr lang="ja-JP" altLang="en-US" smtClean="0">
                <a:latin typeface="Times New Roman"/>
                <a:cs typeface="Times New Roman"/>
              </a:rPr>
              <a:t>きります</a:t>
            </a:r>
            <a:endParaRPr lang="en-US" altLang="ja-JP" dirty="0" smtClean="0">
              <a:latin typeface="Times New Roman"/>
              <a:cs typeface="Times New Roman"/>
            </a:endParaRPr>
          </a:p>
          <a:p>
            <a:pPr>
              <a:buNone/>
            </a:pPr>
            <a:r>
              <a:rPr lang="ja-JP" altLang="en-US" smtClean="0">
                <a:latin typeface="Times New Roman"/>
                <a:cs typeface="Times New Roman"/>
              </a:rPr>
              <a:t>き</a:t>
            </a:r>
            <a:r>
              <a:rPr lang="ja-JP" altLang="en-US" smtClean="0">
                <a:solidFill>
                  <a:schemeClr val="accent3">
                    <a:lumMod val="75000"/>
                  </a:schemeClr>
                </a:solidFill>
                <a:latin typeface="Times New Roman"/>
                <a:cs typeface="Times New Roman"/>
              </a:rPr>
              <a:t>り</a:t>
            </a:r>
            <a:endParaRPr lang="en-CA" altLang="ja-JP" dirty="0" smtClean="0">
              <a:latin typeface="Times New Roman"/>
              <a:cs typeface="Times New Roman"/>
            </a:endParaRPr>
          </a:p>
          <a:p>
            <a:pPr>
              <a:buNone/>
            </a:pPr>
            <a:r>
              <a:rPr lang="ja-JP" altLang="en-US" smtClean="0">
                <a:latin typeface="Times New Roman"/>
                <a:cs typeface="Times New Roman"/>
              </a:rPr>
              <a:t>き</a:t>
            </a:r>
            <a:r>
              <a:rPr lang="ja-JP" altLang="en-US" smtClean="0">
                <a:solidFill>
                  <a:schemeClr val="accent3">
                    <a:lumMod val="75000"/>
                  </a:schemeClr>
                </a:solidFill>
                <a:latin typeface="Times New Roman"/>
                <a:cs typeface="Times New Roman"/>
              </a:rPr>
              <a:t>って</a:t>
            </a:r>
          </a:p>
          <a:p>
            <a:pPr>
              <a:buNone/>
            </a:pP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How to apply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ja-JP" altLang="en-US" smtClean="0"/>
              <a:t>よみます</a:t>
            </a:r>
            <a:endParaRPr lang="en-US" altLang="ja-JP" dirty="0" smtClean="0"/>
          </a:p>
          <a:p>
            <a:pPr>
              <a:buNone/>
            </a:pPr>
            <a:r>
              <a:rPr lang="ja-JP" altLang="en-US" smtClean="0"/>
              <a:t>よ</a:t>
            </a:r>
            <a:r>
              <a:rPr lang="ja-JP" altLang="en-US" smtClean="0">
                <a:solidFill>
                  <a:schemeClr val="accent4">
                    <a:lumMod val="75000"/>
                  </a:schemeClr>
                </a:solidFill>
              </a:rPr>
              <a:t>み</a:t>
            </a:r>
            <a:r>
              <a:rPr lang="ja-JP" altLang="en-US" smtClean="0">
                <a:latin typeface="Times New Roman"/>
                <a:cs typeface="Times New Roman"/>
              </a:rPr>
              <a:t>　</a:t>
            </a:r>
            <a:endParaRPr lang="en-CA" altLang="ja-JP" dirty="0" smtClean="0">
              <a:latin typeface="Times New Roman"/>
              <a:cs typeface="Times New Roman"/>
            </a:endParaRPr>
          </a:p>
          <a:p>
            <a:pPr>
              <a:buNone/>
            </a:pPr>
            <a:r>
              <a:rPr lang="ja-JP" altLang="en-US" smtClean="0">
                <a:latin typeface="Times New Roman"/>
                <a:cs typeface="Times New Roman"/>
              </a:rPr>
              <a:t>よ</a:t>
            </a:r>
            <a:r>
              <a:rPr lang="ja-JP" altLang="en-US" smtClean="0">
                <a:solidFill>
                  <a:schemeClr val="accent4">
                    <a:lumMod val="75000"/>
                  </a:schemeClr>
                </a:solidFill>
                <a:latin typeface="Times New Roman"/>
                <a:cs typeface="Times New Roman"/>
              </a:rPr>
              <a:t>んで</a:t>
            </a:r>
            <a:endParaRPr lang="en-US" altLang="ja-JP" dirty="0" smtClean="0">
              <a:solidFill>
                <a:schemeClr val="accent4">
                  <a:lumMod val="75000"/>
                </a:schemeClr>
              </a:solidFill>
              <a:latin typeface="Times New Roman"/>
              <a:cs typeface="Times New Roman"/>
            </a:endParaRPr>
          </a:p>
          <a:p>
            <a:pPr>
              <a:buNone/>
            </a:pPr>
            <a:r>
              <a:rPr lang="ja-JP" altLang="en-US" smtClean="0">
                <a:latin typeface="Times New Roman"/>
                <a:cs typeface="Times New Roman"/>
              </a:rPr>
              <a:t>しにます</a:t>
            </a:r>
            <a:endParaRPr lang="en-US" altLang="ja-JP" dirty="0" smtClean="0">
              <a:latin typeface="Times New Roman"/>
              <a:cs typeface="Times New Roman"/>
            </a:endParaRPr>
          </a:p>
          <a:p>
            <a:pPr>
              <a:buNone/>
            </a:pPr>
            <a:r>
              <a:rPr lang="ja-JP" altLang="en-US" smtClean="0">
                <a:latin typeface="Times New Roman"/>
                <a:cs typeface="Times New Roman"/>
              </a:rPr>
              <a:t>し</a:t>
            </a:r>
            <a:r>
              <a:rPr lang="ja-JP" altLang="en-US" smtClean="0">
                <a:solidFill>
                  <a:schemeClr val="accent4">
                    <a:lumMod val="75000"/>
                  </a:schemeClr>
                </a:solidFill>
                <a:latin typeface="Times New Roman"/>
                <a:cs typeface="Times New Roman"/>
              </a:rPr>
              <a:t>に</a:t>
            </a:r>
            <a:endParaRPr lang="en-CA" altLang="ja-JP" dirty="0" smtClean="0">
              <a:latin typeface="Times New Roman"/>
              <a:cs typeface="Times New Roman"/>
            </a:endParaRPr>
          </a:p>
          <a:p>
            <a:pPr>
              <a:buNone/>
            </a:pPr>
            <a:r>
              <a:rPr lang="ja-JP" altLang="en-US" smtClean="0">
                <a:latin typeface="Times New Roman"/>
                <a:cs typeface="Times New Roman"/>
              </a:rPr>
              <a:t>し</a:t>
            </a:r>
            <a:r>
              <a:rPr lang="ja-JP" altLang="en-US" smtClean="0">
                <a:solidFill>
                  <a:schemeClr val="accent4">
                    <a:lumMod val="75000"/>
                  </a:schemeClr>
                </a:solidFill>
                <a:latin typeface="Times New Roman"/>
                <a:cs typeface="Times New Roman"/>
              </a:rPr>
              <a:t>んで</a:t>
            </a:r>
            <a:endParaRPr lang="en-US" altLang="ja-JP" dirty="0" smtClean="0">
              <a:solidFill>
                <a:schemeClr val="accent4">
                  <a:lumMod val="75000"/>
                </a:schemeClr>
              </a:solidFill>
              <a:latin typeface="Times New Roman"/>
              <a:cs typeface="Times New Roman"/>
            </a:endParaRPr>
          </a:p>
          <a:p>
            <a:pPr>
              <a:buNone/>
            </a:pPr>
            <a:r>
              <a:rPr lang="ja-JP" altLang="en-US" smtClean="0">
                <a:latin typeface="Times New Roman"/>
                <a:cs typeface="Times New Roman"/>
              </a:rPr>
              <a:t>とびます</a:t>
            </a:r>
            <a:endParaRPr lang="en-US" altLang="ja-JP" dirty="0" smtClean="0">
              <a:latin typeface="Times New Roman"/>
              <a:cs typeface="Times New Roman"/>
            </a:endParaRPr>
          </a:p>
          <a:p>
            <a:pPr>
              <a:buNone/>
            </a:pPr>
            <a:r>
              <a:rPr lang="ja-JP" altLang="en-US" smtClean="0">
                <a:latin typeface="Times New Roman"/>
                <a:cs typeface="Times New Roman"/>
              </a:rPr>
              <a:t>と</a:t>
            </a:r>
            <a:r>
              <a:rPr lang="ja-JP" altLang="en-US" smtClean="0">
                <a:solidFill>
                  <a:schemeClr val="accent4">
                    <a:lumMod val="75000"/>
                  </a:schemeClr>
                </a:solidFill>
                <a:latin typeface="Times New Roman"/>
                <a:cs typeface="Times New Roman"/>
              </a:rPr>
              <a:t>び</a:t>
            </a:r>
            <a:endParaRPr lang="en-CA" altLang="ja-JP" dirty="0" smtClean="0">
              <a:latin typeface="Times New Roman"/>
              <a:cs typeface="Times New Roman"/>
            </a:endParaRPr>
          </a:p>
          <a:p>
            <a:pPr>
              <a:buNone/>
            </a:pPr>
            <a:r>
              <a:rPr lang="ja-JP" altLang="en-US" smtClean="0">
                <a:latin typeface="Times New Roman"/>
                <a:cs typeface="Times New Roman"/>
              </a:rPr>
              <a:t>と</a:t>
            </a:r>
            <a:r>
              <a:rPr lang="ja-JP" altLang="en-US" smtClean="0">
                <a:solidFill>
                  <a:schemeClr val="accent4">
                    <a:lumMod val="75000"/>
                  </a:schemeClr>
                </a:solidFill>
                <a:latin typeface="Times New Roman"/>
                <a:cs typeface="Times New Roman"/>
              </a:rPr>
              <a:t>んで</a:t>
            </a:r>
            <a:endParaRPr lang="en-US" altLang="ja-JP" dirty="0" smtClean="0">
              <a:solidFill>
                <a:schemeClr val="accent4">
                  <a:lumMod val="75000"/>
                </a:schemeClr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Exception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ja-JP" altLang="en-US" smtClean="0"/>
              <a:t>いきます</a:t>
            </a:r>
            <a:endParaRPr lang="en-US" altLang="ja-JP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ja-JP" altLang="en-US" smtClean="0"/>
              <a:t>いき </a:t>
            </a:r>
            <a:r>
              <a:rPr lang="ja-JP" altLang="en-US" smtClean="0">
                <a:latin typeface="Times New Roman"/>
                <a:cs typeface="Times New Roman"/>
              </a:rPr>
              <a:t>→ いって</a:t>
            </a:r>
            <a:endParaRPr lang="en-CA" altLang="ja-JP" dirty="0" smtClean="0">
              <a:latin typeface="Times New Roman"/>
              <a:cs typeface="Times New Roman"/>
            </a:endParaRPr>
          </a:p>
          <a:p>
            <a:pPr>
              <a:buNone/>
            </a:pPr>
            <a:endParaRPr lang="en-CA" dirty="0" smtClean="0"/>
          </a:p>
          <a:p>
            <a:r>
              <a:rPr lang="ja-JP" altLang="en-US" smtClean="0"/>
              <a:t>か</a:t>
            </a:r>
            <a:r>
              <a:rPr lang="ja-JP" altLang="en-US" smtClean="0">
                <a:solidFill>
                  <a:srgbClr val="FF0000"/>
                </a:solidFill>
              </a:rPr>
              <a:t>し</a:t>
            </a:r>
            <a:r>
              <a:rPr lang="ja-JP" altLang="en-US" smtClean="0"/>
              <a:t>ます</a:t>
            </a:r>
            <a:r>
              <a:rPr lang="en-US" altLang="ja-JP" dirty="0" smtClean="0"/>
              <a:t>			</a:t>
            </a:r>
            <a:r>
              <a:rPr lang="en-CA" altLang="ja-JP" dirty="0" smtClean="0"/>
              <a:t>same as 1-dan verbs</a:t>
            </a:r>
            <a:endParaRPr lang="en-US" altLang="ja-JP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ja-JP" altLang="en-US" smtClean="0"/>
              <a:t>かし </a:t>
            </a:r>
            <a:r>
              <a:rPr lang="ja-JP" altLang="en-US" smtClean="0">
                <a:latin typeface="Times New Roman"/>
                <a:cs typeface="Times New Roman"/>
              </a:rPr>
              <a:t>→ かして</a:t>
            </a:r>
            <a:endParaRPr lang="en-US" altLang="ja-JP" dirty="0" smtClean="0">
              <a:latin typeface="Times New Roman"/>
              <a:cs typeface="Times New Roman"/>
            </a:endParaRPr>
          </a:p>
          <a:p>
            <a:r>
              <a:rPr lang="ja-JP" altLang="en-US" smtClean="0">
                <a:latin typeface="Times New Roman"/>
                <a:cs typeface="Times New Roman"/>
              </a:rPr>
              <a:t>け</a:t>
            </a:r>
            <a:r>
              <a:rPr lang="ja-JP" altLang="en-US" smtClean="0">
                <a:solidFill>
                  <a:srgbClr val="FF0000"/>
                </a:solidFill>
                <a:latin typeface="Times New Roman"/>
                <a:cs typeface="Times New Roman"/>
              </a:rPr>
              <a:t>し</a:t>
            </a:r>
            <a:r>
              <a:rPr lang="ja-JP" altLang="en-US" smtClean="0">
                <a:latin typeface="Times New Roman"/>
                <a:cs typeface="Times New Roman"/>
              </a:rPr>
              <a:t>ます</a:t>
            </a:r>
            <a:endParaRPr lang="en-US" altLang="ja-JP" dirty="0" smtClean="0">
              <a:latin typeface="Times New Roman"/>
              <a:cs typeface="Times New Roman"/>
            </a:endParaRPr>
          </a:p>
          <a:p>
            <a:pPr>
              <a:buNone/>
            </a:pPr>
            <a:r>
              <a:rPr lang="en-US" altLang="ja-JP" dirty="0" smtClean="0">
                <a:latin typeface="Times New Roman"/>
                <a:cs typeface="Times New Roman"/>
              </a:rPr>
              <a:t>	</a:t>
            </a:r>
            <a:r>
              <a:rPr lang="ja-JP" altLang="en-US" smtClean="0">
                <a:latin typeface="Times New Roman"/>
                <a:cs typeface="Times New Roman"/>
              </a:rPr>
              <a:t>けし→けして</a:t>
            </a:r>
            <a:endParaRPr lang="en-CA" altLang="ja-JP" dirty="0" smtClean="0">
              <a:latin typeface="Times New Roman"/>
              <a:cs typeface="Times New Roman"/>
            </a:endParaRPr>
          </a:p>
          <a:p>
            <a:r>
              <a:rPr lang="ja-JP" altLang="en-US" smtClean="0">
                <a:latin typeface="Times New Roman"/>
                <a:cs typeface="Times New Roman"/>
              </a:rPr>
              <a:t>はな</a:t>
            </a:r>
            <a:r>
              <a:rPr lang="ja-JP" altLang="en-US" smtClean="0">
                <a:solidFill>
                  <a:srgbClr val="FF0000"/>
                </a:solidFill>
                <a:latin typeface="Times New Roman"/>
                <a:cs typeface="Times New Roman"/>
              </a:rPr>
              <a:t>し</a:t>
            </a:r>
            <a:r>
              <a:rPr lang="ja-JP" altLang="en-US" smtClean="0">
                <a:latin typeface="Times New Roman"/>
                <a:cs typeface="Times New Roman"/>
              </a:rPr>
              <a:t>ます</a:t>
            </a:r>
            <a:endParaRPr lang="en-US" altLang="ja-JP" dirty="0" smtClean="0">
              <a:latin typeface="Times New Roman"/>
              <a:cs typeface="Times New Roman"/>
            </a:endParaRPr>
          </a:p>
          <a:p>
            <a:r>
              <a:rPr lang="ja-JP" altLang="en-US" smtClean="0">
                <a:latin typeface="Times New Roman"/>
                <a:cs typeface="Times New Roman"/>
              </a:rPr>
              <a:t>はなし→はなして</a:t>
            </a:r>
            <a:endParaRPr lang="en-CA" dirty="0" smtClean="0"/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Review: shall I…?</a:t>
            </a:r>
            <a:br>
              <a:rPr lang="en-CA" dirty="0" smtClean="0"/>
            </a:br>
            <a:r>
              <a:rPr lang="ja-JP" altLang="en-US" smtClean="0"/>
              <a:t>ましょうか</a:t>
            </a:r>
            <a:r>
              <a:rPr lang="en-CA" dirty="0" smtClean="0"/>
              <a:t/>
            </a:r>
            <a:br>
              <a:rPr lang="en-CA" dirty="0" smtClean="0"/>
            </a:br>
            <a:endParaRPr lang="en-CA" dirty="0"/>
          </a:p>
        </p:txBody>
      </p:sp>
      <p:pic>
        <p:nvPicPr>
          <p:cNvPr id="4" name="Content Placeholder 3" descr="IMG_0003.t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55776" y="1261124"/>
            <a:ext cx="4104456" cy="520979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きょう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ja-JP" dirty="0" smtClean="0"/>
              <a:t>Before and after</a:t>
            </a:r>
          </a:p>
          <a:p>
            <a:r>
              <a:rPr lang="ja-JP" altLang="en-US" smtClean="0"/>
              <a:t>て</a:t>
            </a:r>
            <a:r>
              <a:rPr lang="en-CA" altLang="ja-JP" dirty="0" smtClean="0"/>
              <a:t>-form</a:t>
            </a:r>
          </a:p>
          <a:p>
            <a:pPr>
              <a:buNone/>
            </a:pPr>
            <a:endParaRPr lang="en-CA" dirty="0"/>
          </a:p>
          <a:p>
            <a:pPr>
              <a:buNone/>
            </a:pP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Before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ja-JP" u="sng" dirty="0" smtClean="0"/>
              <a:t>NOUN</a:t>
            </a:r>
            <a:r>
              <a:rPr lang="ja-JP" altLang="en-US" smtClean="0"/>
              <a:t>　の　まえ</a:t>
            </a:r>
            <a:r>
              <a:rPr lang="ja-JP" altLang="en-US" b="1" smtClean="0"/>
              <a:t>に</a:t>
            </a:r>
            <a:r>
              <a:rPr lang="ja-JP" altLang="en-US" smtClean="0"/>
              <a:t>　・・・ </a:t>
            </a:r>
            <a:r>
              <a:rPr lang="en-CA" altLang="ja-JP" dirty="0" smtClean="0"/>
              <a:t>Before </a:t>
            </a:r>
            <a:r>
              <a:rPr lang="en-CA" altLang="ja-JP" u="sng" dirty="0" smtClean="0"/>
              <a:t>NOUN</a:t>
            </a:r>
            <a:endParaRPr lang="en-US" altLang="ja-JP" u="sng" dirty="0" smtClean="0"/>
          </a:p>
          <a:p>
            <a:pPr>
              <a:buNone/>
            </a:pPr>
            <a:endParaRPr lang="en-US" altLang="ja-JP" dirty="0"/>
          </a:p>
          <a:p>
            <a:pPr>
              <a:buNone/>
            </a:pPr>
            <a:r>
              <a:rPr lang="ja-JP" altLang="en-US" u="sng" smtClean="0"/>
              <a:t>ク</a:t>
            </a:r>
            <a:r>
              <a:rPr lang="ja-JP" altLang="en-US" u="sng"/>
              <a:t>ラ</a:t>
            </a:r>
            <a:r>
              <a:rPr lang="ja-JP" altLang="en-US" u="sng" smtClean="0"/>
              <a:t>ス</a:t>
            </a:r>
            <a:r>
              <a:rPr lang="ja-JP" altLang="en-US" smtClean="0"/>
              <a:t>　</a:t>
            </a:r>
            <a:endParaRPr lang="en-US" altLang="ja-JP" dirty="0" smtClean="0"/>
          </a:p>
          <a:p>
            <a:pPr>
              <a:buNone/>
            </a:pPr>
            <a:r>
              <a:rPr lang="ja-JP" altLang="en-US" u="sng" smtClean="0"/>
              <a:t>クラス</a:t>
            </a:r>
            <a:r>
              <a:rPr lang="ja-JP" altLang="en-US" smtClean="0"/>
              <a:t>　の　まえに　ばんごはんを　たべます</a:t>
            </a:r>
            <a:endParaRPr lang="en-US" dirty="0" smtClean="0"/>
          </a:p>
          <a:p>
            <a:pPr>
              <a:buNone/>
            </a:pPr>
            <a:r>
              <a:rPr lang="en-CA" dirty="0" smtClean="0"/>
              <a:t>	</a:t>
            </a:r>
            <a:r>
              <a:rPr lang="en-CA" dirty="0" smtClean="0">
                <a:solidFill>
                  <a:schemeClr val="tx2"/>
                </a:solidFill>
              </a:rPr>
              <a:t>Before class, I have dinner. </a:t>
            </a:r>
            <a:endParaRPr lang="en-US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u="sng" smtClean="0"/>
              <a:t>パーティー</a:t>
            </a:r>
            <a:endParaRPr lang="en-US" altLang="ja-JP" u="sng" dirty="0" smtClean="0"/>
          </a:p>
          <a:p>
            <a:pPr>
              <a:buNone/>
            </a:pPr>
            <a:r>
              <a:rPr lang="ja-JP" altLang="en-US" u="sng"/>
              <a:t>パーティ</a:t>
            </a:r>
            <a:r>
              <a:rPr lang="ja-JP" altLang="en-US" u="sng" smtClean="0"/>
              <a:t>ー</a:t>
            </a:r>
            <a:r>
              <a:rPr lang="ja-JP" altLang="en-US" smtClean="0"/>
              <a:t>　の　まえに　ビールを　かいます</a:t>
            </a:r>
            <a:endParaRPr lang="en-US" altLang="ja-JP" dirty="0" smtClean="0"/>
          </a:p>
          <a:p>
            <a:pPr>
              <a:buNone/>
            </a:pPr>
            <a:r>
              <a:rPr lang="en-US" dirty="0"/>
              <a:t>	</a:t>
            </a:r>
            <a:r>
              <a:rPr lang="en-CA" dirty="0" smtClean="0">
                <a:solidFill>
                  <a:schemeClr val="tx2"/>
                </a:solidFill>
              </a:rPr>
              <a:t>Before a party, I buy some beer.</a:t>
            </a:r>
            <a:endParaRPr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After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ja-JP" u="sng" dirty="0" smtClean="0"/>
              <a:t>NOUN</a:t>
            </a:r>
            <a:r>
              <a:rPr lang="ja-JP" altLang="en-US" smtClean="0"/>
              <a:t>　の　あと</a:t>
            </a:r>
            <a:r>
              <a:rPr lang="ja-JP" altLang="en-US" b="1" smtClean="0"/>
              <a:t>で</a:t>
            </a:r>
            <a:r>
              <a:rPr lang="ja-JP" altLang="en-US" smtClean="0"/>
              <a:t>・・・　</a:t>
            </a:r>
            <a:r>
              <a:rPr lang="en-US" altLang="ja-JP" dirty="0" smtClean="0"/>
              <a:t>After</a:t>
            </a:r>
            <a:r>
              <a:rPr lang="ja-JP" altLang="en-US" smtClean="0"/>
              <a:t>　</a:t>
            </a:r>
            <a:r>
              <a:rPr lang="en-US" altLang="ja-JP" u="sng" dirty="0" smtClean="0"/>
              <a:t>NOUN</a:t>
            </a:r>
          </a:p>
          <a:p>
            <a:pPr>
              <a:buNone/>
            </a:pPr>
            <a:endParaRPr lang="en-US" altLang="ja-JP" u="sng" dirty="0" smtClean="0"/>
          </a:p>
          <a:p>
            <a:pPr>
              <a:buNone/>
            </a:pPr>
            <a:r>
              <a:rPr lang="ja-JP" altLang="en-US" u="sng" smtClean="0"/>
              <a:t>クラス</a:t>
            </a:r>
            <a:r>
              <a:rPr lang="ja-JP" altLang="en-US" smtClean="0"/>
              <a:t>　</a:t>
            </a:r>
            <a:endParaRPr lang="en-US" altLang="ja-JP" dirty="0" smtClean="0"/>
          </a:p>
          <a:p>
            <a:pPr>
              <a:buNone/>
            </a:pPr>
            <a:r>
              <a:rPr lang="ja-JP" altLang="en-US" u="sng" smtClean="0"/>
              <a:t>クラス</a:t>
            </a:r>
            <a:r>
              <a:rPr lang="ja-JP" altLang="en-US" smtClean="0"/>
              <a:t>　の　あとで　ばんごはんを　たべます</a:t>
            </a:r>
            <a:endParaRPr lang="en-US" dirty="0" smtClean="0"/>
          </a:p>
          <a:p>
            <a:pPr>
              <a:buNone/>
            </a:pPr>
            <a:r>
              <a:rPr lang="en-CA" dirty="0" smtClean="0"/>
              <a:t>	</a:t>
            </a:r>
            <a:r>
              <a:rPr lang="en-US" altLang="ja-JP" dirty="0">
                <a:solidFill>
                  <a:schemeClr val="tx2"/>
                </a:solidFill>
              </a:rPr>
              <a:t>After</a:t>
            </a:r>
            <a:r>
              <a:rPr lang="en-CA" dirty="0" smtClean="0">
                <a:solidFill>
                  <a:schemeClr val="tx2"/>
                </a:solidFill>
              </a:rPr>
              <a:t> class, I have dinner. </a:t>
            </a:r>
            <a:endParaRPr lang="en-US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u="sng" smtClean="0"/>
              <a:t>パーティー</a:t>
            </a:r>
            <a:endParaRPr lang="en-US" altLang="ja-JP" u="sng" dirty="0" smtClean="0"/>
          </a:p>
          <a:p>
            <a:pPr>
              <a:buNone/>
            </a:pPr>
            <a:r>
              <a:rPr lang="ja-JP" altLang="en-US" u="sng" smtClean="0"/>
              <a:t>パーティー</a:t>
            </a:r>
            <a:r>
              <a:rPr lang="ja-JP" altLang="en-US" smtClean="0"/>
              <a:t>　の　あとで　そうじを　します</a:t>
            </a:r>
            <a:endParaRPr lang="en-US" altLang="ja-JP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en-US" altLang="ja-JP" dirty="0">
                <a:solidFill>
                  <a:schemeClr val="tx2"/>
                </a:solidFill>
              </a:rPr>
              <a:t>After</a:t>
            </a:r>
            <a:r>
              <a:rPr lang="en-CA" dirty="0" smtClean="0">
                <a:solidFill>
                  <a:schemeClr val="tx2"/>
                </a:solidFill>
              </a:rPr>
              <a:t> a party, I do cleaning .</a:t>
            </a:r>
            <a:endParaRPr lang="en-US" dirty="0" smtClean="0">
              <a:solidFill>
                <a:schemeClr val="tx2"/>
              </a:solidFill>
            </a:endParaRPr>
          </a:p>
          <a:p>
            <a:endParaRPr lang="en-CA" u="sng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Before &amp; after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smtClean="0"/>
              <a:t>にほんごの　クラスの　まえに　なにを　しますか。</a:t>
            </a:r>
            <a:endParaRPr lang="en-US" altLang="ja-JP" dirty="0" smtClean="0"/>
          </a:p>
          <a:p>
            <a:r>
              <a:rPr lang="ja-JP" altLang="en-US" smtClean="0"/>
              <a:t>にほんごの　クラスの　あとで　なにを　しますか。</a:t>
            </a:r>
            <a:endParaRPr lang="en-US" altLang="ja-JP" dirty="0" smtClean="0"/>
          </a:p>
          <a:p>
            <a:r>
              <a:rPr lang="ja-JP" altLang="en-US" smtClean="0"/>
              <a:t>パーティーの　まえに　なにを　しますか。</a:t>
            </a:r>
            <a:endParaRPr lang="en-US" altLang="ja-JP" dirty="0" smtClean="0"/>
          </a:p>
          <a:p>
            <a:r>
              <a:rPr lang="ja-JP" altLang="en-US" smtClean="0"/>
              <a:t>パーティーの　あとで　なにを　しますか。</a:t>
            </a:r>
            <a:endParaRPr lang="en-US" altLang="ja-JP" dirty="0" smtClean="0"/>
          </a:p>
          <a:p>
            <a:r>
              <a:rPr lang="ja-JP" altLang="en-US" smtClean="0"/>
              <a:t>スポーツの　まえに　なにを　しますか。</a:t>
            </a:r>
            <a:endParaRPr lang="en-US" altLang="ja-JP" dirty="0" smtClean="0"/>
          </a:p>
          <a:p>
            <a:r>
              <a:rPr lang="ja-JP" altLang="en-US" smtClean="0"/>
              <a:t>スポーツの　あとで　なにを　しますか。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て</a:t>
            </a:r>
            <a:r>
              <a:rPr lang="en-CA" altLang="ja-JP" dirty="0" smtClean="0"/>
              <a:t>-form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Connecting verbs </a:t>
            </a:r>
          </a:p>
          <a:p>
            <a:r>
              <a:rPr lang="en-CA" dirty="0" smtClean="0"/>
              <a:t>Please…</a:t>
            </a:r>
          </a:p>
          <a:p>
            <a:r>
              <a:rPr lang="en-CA" dirty="0" smtClean="0"/>
              <a:t>Progressive (be-</a:t>
            </a:r>
            <a:r>
              <a:rPr lang="en-CA" dirty="0" err="1" smtClean="0"/>
              <a:t>ing</a:t>
            </a:r>
            <a:r>
              <a:rPr lang="en-CA" dirty="0" smtClean="0"/>
              <a:t>)</a:t>
            </a:r>
          </a:p>
          <a:p>
            <a:pPr>
              <a:buNone/>
            </a:pP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Three groups of verbs</a:t>
            </a:r>
            <a:endParaRPr lang="en-CA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97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434719">
                <a:tc>
                  <a:txBody>
                    <a:bodyPr/>
                    <a:lstStyle/>
                    <a:p>
                      <a:r>
                        <a:rPr lang="en-CA" dirty="0" smtClean="0"/>
                        <a:t>Group 1 (</a:t>
                      </a:r>
                      <a:r>
                        <a:rPr lang="ja-JP" altLang="en-US" smtClean="0"/>
                        <a:t>ごだんどうし）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Group 2 </a:t>
                      </a:r>
                      <a:r>
                        <a:rPr lang="ja-JP" altLang="en-US" smtClean="0"/>
                        <a:t>（いちだんどうし）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dirty="0" smtClean="0"/>
                        <a:t>Irregular</a:t>
                      </a:r>
                      <a:endParaRPr lang="en-CA" dirty="0"/>
                    </a:p>
                  </a:txBody>
                  <a:tcPr/>
                </a:tc>
              </a:tr>
              <a:tr h="4562433"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かきます （かく）</a:t>
                      </a:r>
                      <a:endParaRPr lang="en-US" altLang="ja-JP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mtClean="0"/>
                        <a:t>ききます　（きく）</a:t>
                      </a:r>
                      <a:endParaRPr lang="en-US" altLang="ja-JP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mtClean="0"/>
                        <a:t>かいます　（かう）</a:t>
                      </a:r>
                      <a:endParaRPr lang="en-US" altLang="ja-JP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mtClean="0"/>
                        <a:t>あいます　（あう）</a:t>
                      </a:r>
                      <a:endParaRPr lang="en-US" altLang="ja-JP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mtClean="0"/>
                        <a:t>もらいます　（もらう）</a:t>
                      </a:r>
                      <a:endParaRPr lang="en-US" altLang="ja-JP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mtClean="0"/>
                        <a:t>もちます　（もつ）</a:t>
                      </a:r>
                      <a:endParaRPr lang="en-US" altLang="ja-JP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mtClean="0"/>
                        <a:t>とります　（とる）</a:t>
                      </a:r>
                      <a:endParaRPr lang="en-CA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mtClean="0"/>
                        <a:t>おくります　（おくる）</a:t>
                      </a:r>
                      <a:endParaRPr lang="en-US" altLang="ja-JP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mtClean="0"/>
                        <a:t>よみます　（よむ）</a:t>
                      </a:r>
                      <a:endParaRPr lang="en-US" altLang="ja-JP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mtClean="0"/>
                        <a:t>のみます　（のむ）</a:t>
                      </a:r>
                      <a:endParaRPr lang="en-US" altLang="ja-JP" dirty="0" smtClean="0"/>
                    </a:p>
                    <a:p>
                      <a:r>
                        <a:rPr lang="ja-JP" altLang="en-US" smtClean="0"/>
                        <a:t>かします　（かす）</a:t>
                      </a:r>
                      <a:endParaRPr lang="en-CA" altLang="ja-JP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mtClean="0"/>
                        <a:t>けします　（けす）</a:t>
                      </a:r>
                      <a:endParaRPr lang="en-US" altLang="ja-JP" dirty="0" smtClean="0"/>
                    </a:p>
                    <a:p>
                      <a:endParaRPr lang="en-US" altLang="ja-JP" dirty="0" smtClean="0"/>
                    </a:p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たべます　（たべる）</a:t>
                      </a:r>
                      <a:endParaRPr lang="en-US" altLang="ja-JP" dirty="0" smtClean="0"/>
                    </a:p>
                    <a:p>
                      <a:r>
                        <a:rPr lang="ja-JP" altLang="en-US" smtClean="0"/>
                        <a:t>みます　（みる）</a:t>
                      </a:r>
                      <a:endParaRPr lang="en-US" altLang="ja-JP" dirty="0" smtClean="0"/>
                    </a:p>
                    <a:p>
                      <a:r>
                        <a:rPr lang="ja-JP" altLang="en-US" smtClean="0"/>
                        <a:t>ねます　（ねる）</a:t>
                      </a:r>
                      <a:endParaRPr lang="en-US" altLang="ja-JP" dirty="0" smtClean="0"/>
                    </a:p>
                    <a:p>
                      <a:r>
                        <a:rPr lang="ja-JP" altLang="en-US" smtClean="0"/>
                        <a:t>います　（いる）</a:t>
                      </a:r>
                      <a:endParaRPr lang="en-US" altLang="ja-JP" dirty="0" smtClean="0"/>
                    </a:p>
                    <a:p>
                      <a:r>
                        <a:rPr lang="ja-JP" altLang="en-US" smtClean="0"/>
                        <a:t>あげます　（あげる）</a:t>
                      </a:r>
                      <a:endParaRPr lang="en-US" altLang="ja-JP" dirty="0" smtClean="0"/>
                    </a:p>
                    <a:p>
                      <a:r>
                        <a:rPr lang="ja-JP" altLang="en-US" smtClean="0"/>
                        <a:t>くれます　（くれる）</a:t>
                      </a:r>
                      <a:endParaRPr lang="en-US" altLang="ja-JP" dirty="0" smtClean="0"/>
                    </a:p>
                    <a:p>
                      <a:r>
                        <a:rPr lang="ja-JP" altLang="en-US" smtClean="0"/>
                        <a:t>つけます　（つける）</a:t>
                      </a:r>
                      <a:endParaRPr lang="en-US" altLang="ja-JP" dirty="0" smtClean="0"/>
                    </a:p>
                    <a:p>
                      <a:r>
                        <a:rPr lang="ja-JP" altLang="en-US" smtClean="0"/>
                        <a:t>あけます　（あける）</a:t>
                      </a:r>
                      <a:endParaRPr lang="en-US" altLang="ja-JP" dirty="0" smtClean="0"/>
                    </a:p>
                    <a:p>
                      <a:r>
                        <a:rPr lang="ja-JP" altLang="en-US" smtClean="0"/>
                        <a:t>しめます　（しめる）</a:t>
                      </a:r>
                      <a:endParaRPr lang="en-US" altLang="ja-JP" dirty="0" smtClean="0"/>
                    </a:p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ja-JP" altLang="en-US" smtClean="0"/>
                        <a:t>します　（する）</a:t>
                      </a:r>
                      <a:endParaRPr lang="en-US" altLang="ja-JP" dirty="0" smtClean="0"/>
                    </a:p>
                    <a:p>
                      <a:r>
                        <a:rPr lang="ja-JP" altLang="en-US" smtClean="0"/>
                        <a:t>きます　（くる）</a:t>
                      </a:r>
                      <a:endParaRPr lang="en-CA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て</a:t>
            </a:r>
            <a:r>
              <a:rPr lang="en-CA" altLang="ja-JP" dirty="0" smtClean="0"/>
              <a:t>-form (1-</a:t>
            </a:r>
            <a:r>
              <a:rPr lang="ja-JP" altLang="en-US" smtClean="0"/>
              <a:t>だん　どうし</a:t>
            </a:r>
            <a:r>
              <a:rPr lang="en-CA" altLang="ja-JP" dirty="0" smtClean="0"/>
              <a:t>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CA" dirty="0" smtClean="0"/>
              <a:t>Stem + </a:t>
            </a:r>
            <a:r>
              <a:rPr lang="ja-JP" altLang="en-US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て</a:t>
            </a:r>
            <a:endParaRPr lang="en-US" altLang="ja-JP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>
              <a:buNone/>
            </a:pPr>
            <a:r>
              <a:rPr lang="ja-JP" altLang="en-US"/>
              <a:t>たべま</a:t>
            </a:r>
            <a:r>
              <a:rPr lang="ja-JP" altLang="en-US" smtClean="0"/>
              <a:t>す</a:t>
            </a:r>
            <a:endParaRPr lang="en-US" altLang="ja-JP" dirty="0" smtClean="0"/>
          </a:p>
          <a:p>
            <a:pPr>
              <a:buNone/>
            </a:pPr>
            <a:r>
              <a:rPr lang="ja-JP" altLang="en-US"/>
              <a:t>た</a:t>
            </a:r>
            <a:r>
              <a:rPr lang="ja-JP" altLang="en-US" smtClean="0"/>
              <a:t>べ</a:t>
            </a:r>
            <a:endParaRPr lang="en-US" altLang="ja-JP" dirty="0" smtClean="0"/>
          </a:p>
          <a:p>
            <a:pPr>
              <a:buNone/>
            </a:pPr>
            <a:r>
              <a:rPr lang="ja-JP" altLang="en-US"/>
              <a:t>たべ</a:t>
            </a:r>
            <a:r>
              <a:rPr lang="ja-JP" altLang="en-US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て</a:t>
            </a:r>
            <a:endParaRPr lang="en-US" altLang="ja-JP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ja-JP" altLang="en-US" smtClean="0"/>
              <a:t>あけます</a:t>
            </a:r>
            <a:endParaRPr lang="en-US" altLang="ja-JP" dirty="0" smtClean="0"/>
          </a:p>
          <a:p>
            <a:pPr>
              <a:buNone/>
            </a:pPr>
            <a:r>
              <a:rPr lang="ja-JP" altLang="en-US"/>
              <a:t>あ</a:t>
            </a:r>
            <a:r>
              <a:rPr lang="ja-JP" altLang="en-US" smtClean="0"/>
              <a:t>け</a:t>
            </a:r>
            <a:endParaRPr lang="en-US" altLang="ja-JP" dirty="0" smtClean="0"/>
          </a:p>
          <a:p>
            <a:pPr>
              <a:buNone/>
            </a:pPr>
            <a:r>
              <a:rPr lang="ja-JP" altLang="en-US"/>
              <a:t>あけ</a:t>
            </a:r>
            <a:r>
              <a:rPr lang="ja-JP" altLang="en-US">
                <a:solidFill>
                  <a:schemeClr val="accent2">
                    <a:lumMod val="60000"/>
                    <a:lumOff val="40000"/>
                  </a:schemeClr>
                </a:solidFill>
              </a:rPr>
              <a:t>て</a:t>
            </a:r>
            <a:endParaRPr lang="en-CA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208</Words>
  <Application>Microsoft Office PowerPoint</Application>
  <PresentationFormat>On-screen Show (4:3)</PresentationFormat>
  <Paragraphs>122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Class 6</vt:lpstr>
      <vt:lpstr>Review: shall I…? ましょうか </vt:lpstr>
      <vt:lpstr>きょう</vt:lpstr>
      <vt:lpstr>Before</vt:lpstr>
      <vt:lpstr>After</vt:lpstr>
      <vt:lpstr>Before &amp; after</vt:lpstr>
      <vt:lpstr>て-form</vt:lpstr>
      <vt:lpstr>Three groups of verbs</vt:lpstr>
      <vt:lpstr>て-form (1-だん　どうし)</vt:lpstr>
      <vt:lpstr>Irregular verbs</vt:lpstr>
      <vt:lpstr>て-form ５だん　どうし(stem rule)</vt:lpstr>
      <vt:lpstr>How to apply</vt:lpstr>
      <vt:lpstr>How to apply</vt:lpstr>
      <vt:lpstr>How to apply</vt:lpstr>
      <vt:lpstr>Exception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Class 8</dc:title>
  <dc:creator>Owner</dc:creator>
  <cp:lastModifiedBy>Yoriko</cp:lastModifiedBy>
  <cp:revision>37</cp:revision>
  <dcterms:created xsi:type="dcterms:W3CDTF">2011-01-27T15:43:29Z</dcterms:created>
  <dcterms:modified xsi:type="dcterms:W3CDTF">2015-02-01T18:44:37Z</dcterms:modified>
</cp:coreProperties>
</file>