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5.xml" ContentType="application/vnd.openxmlformats-officedocument.presentationml.notesSlide+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notesSlides/notesSlide6.xml" ContentType="application/vnd.openxmlformats-officedocument.presentationml.notesSlide+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notesSlides/notesSlide9.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0.xml" ContentType="application/vnd.openxmlformats-officedocument.presentationml.notesSl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1.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notesSlides/notesSlide12.xml" ContentType="application/vnd.openxmlformats-officedocument.presentationml.notesSlide+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notesSlides/notesSlide13.xml" ContentType="application/vnd.openxmlformats-officedocument.presentationml.notesSlide+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notesSlides/notesSlide14.xml" ContentType="application/vnd.openxmlformats-officedocument.presentationml.notesSlide+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1" r:id="rId1"/>
  </p:sldMasterIdLst>
  <p:notesMasterIdLst>
    <p:notesMasterId r:id="rId18"/>
  </p:notesMasterIdLst>
  <p:handoutMasterIdLst>
    <p:handoutMasterId r:id="rId19"/>
  </p:handoutMasterIdLst>
  <p:sldIdLst>
    <p:sldId id="256" r:id="rId2"/>
    <p:sldId id="397" r:id="rId3"/>
    <p:sldId id="257" r:id="rId4"/>
    <p:sldId id="398" r:id="rId5"/>
    <p:sldId id="399" r:id="rId6"/>
    <p:sldId id="389" r:id="rId7"/>
    <p:sldId id="390" r:id="rId8"/>
    <p:sldId id="400" r:id="rId9"/>
    <p:sldId id="348" r:id="rId10"/>
    <p:sldId id="394" r:id="rId11"/>
    <p:sldId id="396" r:id="rId12"/>
    <p:sldId id="401" r:id="rId13"/>
    <p:sldId id="402" r:id="rId14"/>
    <p:sldId id="391" r:id="rId15"/>
    <p:sldId id="352" r:id="rId16"/>
    <p:sldId id="403" r:id="rId17"/>
  </p:sldIdLst>
  <p:sldSz cx="9144000" cy="6858000" type="screen4x3"/>
  <p:notesSz cx="7099300" cy="10234613"/>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0000FF"/>
    <a:srgbClr val="FF5050"/>
    <a:srgbClr val="00CC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41" autoAdjust="0"/>
  </p:normalViewPr>
  <p:slideViewPr>
    <p:cSldViewPr>
      <p:cViewPr>
        <p:scale>
          <a:sx n="70" d="100"/>
          <a:sy n="70" d="100"/>
        </p:scale>
        <p:origin x="-516" y="-7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notesViewPr>
    <p:cSldViewPr>
      <p:cViewPr varScale="1">
        <p:scale>
          <a:sx n="64" d="100"/>
          <a:sy n="64" d="100"/>
        </p:scale>
        <p:origin x="-1886" y="-8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C8079D4-65A2-4253-9A17-BA940568202E}" type="doc">
      <dgm:prSet loTypeId="urn:microsoft.com/office/officeart/2005/8/layout/cycle4" loCatId="cycle" qsTypeId="urn:microsoft.com/office/officeart/2005/8/quickstyle/simple1" qsCatId="simple" csTypeId="urn:microsoft.com/office/officeart/2005/8/colors/colorful2" csCatId="colorful" phldr="1"/>
      <dgm:spPr/>
      <dgm:t>
        <a:bodyPr/>
        <a:lstStyle/>
        <a:p>
          <a:endParaRPr lang="en-CA"/>
        </a:p>
      </dgm:t>
    </dgm:pt>
    <dgm:pt modelId="{3BF3DF6E-C366-424F-AEF1-F6155CC6B788}">
      <dgm:prSet/>
      <dgm:spPr/>
      <dgm:t>
        <a:bodyPr/>
        <a:lstStyle/>
        <a:p>
          <a:pPr rtl="0"/>
          <a:r>
            <a:rPr lang="fr-CA" smtClean="0"/>
            <a:t>Planification</a:t>
          </a:r>
          <a:endParaRPr lang="en-CA"/>
        </a:p>
      </dgm:t>
    </dgm:pt>
    <dgm:pt modelId="{0E43EFDC-4E67-4BDA-8E55-CC4F3E7A9577}" type="parTrans" cxnId="{E28385C9-AC15-4642-9D33-B095DF072296}">
      <dgm:prSet/>
      <dgm:spPr/>
      <dgm:t>
        <a:bodyPr/>
        <a:lstStyle/>
        <a:p>
          <a:endParaRPr lang="en-CA"/>
        </a:p>
      </dgm:t>
    </dgm:pt>
    <dgm:pt modelId="{AD80C5CF-A220-4638-B71A-6BE9B1FAB9EF}" type="sibTrans" cxnId="{E28385C9-AC15-4642-9D33-B095DF072296}">
      <dgm:prSet/>
      <dgm:spPr/>
      <dgm:t>
        <a:bodyPr/>
        <a:lstStyle/>
        <a:p>
          <a:endParaRPr lang="en-CA"/>
        </a:p>
      </dgm:t>
    </dgm:pt>
    <dgm:pt modelId="{FD0A27D9-3BA8-4122-ACE0-6BA63BC4BA54}">
      <dgm:prSet/>
      <dgm:spPr/>
      <dgm:t>
        <a:bodyPr/>
        <a:lstStyle/>
        <a:p>
          <a:pPr rtl="0"/>
          <a:r>
            <a:rPr lang="fr-CA" smtClean="0"/>
            <a:t>Organisation et mise en œuvre </a:t>
          </a:r>
          <a:endParaRPr lang="en-CA"/>
        </a:p>
      </dgm:t>
    </dgm:pt>
    <dgm:pt modelId="{1F7969E7-A869-4BB9-812B-11CBAC5F5111}" type="parTrans" cxnId="{FF12A33D-EAF5-42D6-AF3A-EACB1C0DB484}">
      <dgm:prSet/>
      <dgm:spPr/>
      <dgm:t>
        <a:bodyPr/>
        <a:lstStyle/>
        <a:p>
          <a:endParaRPr lang="en-CA"/>
        </a:p>
      </dgm:t>
    </dgm:pt>
    <dgm:pt modelId="{C11F30EF-17A4-495B-8C29-887B7C45B547}" type="sibTrans" cxnId="{FF12A33D-EAF5-42D6-AF3A-EACB1C0DB484}">
      <dgm:prSet/>
      <dgm:spPr/>
      <dgm:t>
        <a:bodyPr/>
        <a:lstStyle/>
        <a:p>
          <a:endParaRPr lang="en-CA"/>
        </a:p>
      </dgm:t>
    </dgm:pt>
    <dgm:pt modelId="{B19D6507-6EA1-4B16-A09F-F4FCF0944D60}">
      <dgm:prSet/>
      <dgm:spPr/>
      <dgm:t>
        <a:bodyPr/>
        <a:lstStyle/>
        <a:p>
          <a:pPr rtl="0"/>
          <a:r>
            <a:rPr lang="fr-CA" b="0" dirty="0" smtClean="0"/>
            <a:t>Contrôle et reddition de compte</a:t>
          </a:r>
          <a:endParaRPr lang="en-CA" b="0" dirty="0"/>
        </a:p>
      </dgm:t>
    </dgm:pt>
    <dgm:pt modelId="{4D81D32E-1711-4CA7-9EC0-C9EC984E5A86}" type="parTrans" cxnId="{69E0ED95-89BF-46FB-B012-54C4E85D2F95}">
      <dgm:prSet/>
      <dgm:spPr/>
      <dgm:t>
        <a:bodyPr/>
        <a:lstStyle/>
        <a:p>
          <a:endParaRPr lang="en-CA"/>
        </a:p>
      </dgm:t>
    </dgm:pt>
    <dgm:pt modelId="{4F715222-5AA7-4C3A-86C3-161CFDFDB924}" type="sibTrans" cxnId="{69E0ED95-89BF-46FB-B012-54C4E85D2F95}">
      <dgm:prSet/>
      <dgm:spPr/>
      <dgm:t>
        <a:bodyPr/>
        <a:lstStyle/>
        <a:p>
          <a:endParaRPr lang="en-CA"/>
        </a:p>
      </dgm:t>
    </dgm:pt>
    <dgm:pt modelId="{58AB9A25-A058-48C9-BD7C-D9363347DAFC}">
      <dgm:prSet custT="1"/>
      <dgm:spPr/>
      <dgm:t>
        <a:bodyPr/>
        <a:lstStyle/>
        <a:p>
          <a:pPr rtl="0"/>
          <a:r>
            <a:rPr lang="fr-CA" sz="1700" b="1" dirty="0" smtClean="0"/>
            <a:t>Amélioration et innovation</a:t>
          </a:r>
          <a:endParaRPr lang="en-CA" sz="1700" b="1" dirty="0"/>
        </a:p>
      </dgm:t>
    </dgm:pt>
    <dgm:pt modelId="{345951D2-379B-44AC-A873-CFF7FB7A84A3}" type="parTrans" cxnId="{A0EDCD54-0723-480C-B174-2793A890143C}">
      <dgm:prSet/>
      <dgm:spPr/>
      <dgm:t>
        <a:bodyPr/>
        <a:lstStyle/>
        <a:p>
          <a:endParaRPr lang="en-CA"/>
        </a:p>
      </dgm:t>
    </dgm:pt>
    <dgm:pt modelId="{1DE2AE65-E100-4E67-9E96-F72DC29C0E09}" type="sibTrans" cxnId="{A0EDCD54-0723-480C-B174-2793A890143C}">
      <dgm:prSet/>
      <dgm:spPr/>
      <dgm:t>
        <a:bodyPr/>
        <a:lstStyle/>
        <a:p>
          <a:endParaRPr lang="en-CA"/>
        </a:p>
      </dgm:t>
    </dgm:pt>
    <dgm:pt modelId="{02267077-7362-46B8-B921-EB70E3B74959}" type="pres">
      <dgm:prSet presAssocID="{BC8079D4-65A2-4253-9A17-BA940568202E}" presName="cycleMatrixDiagram" presStyleCnt="0">
        <dgm:presLayoutVars>
          <dgm:chMax val="1"/>
          <dgm:dir/>
          <dgm:animLvl val="lvl"/>
          <dgm:resizeHandles val="exact"/>
        </dgm:presLayoutVars>
      </dgm:prSet>
      <dgm:spPr/>
      <dgm:t>
        <a:bodyPr/>
        <a:lstStyle/>
        <a:p>
          <a:endParaRPr lang="en-CA"/>
        </a:p>
      </dgm:t>
    </dgm:pt>
    <dgm:pt modelId="{73017973-9128-46A1-B32E-CEDC44BA28C1}" type="pres">
      <dgm:prSet presAssocID="{BC8079D4-65A2-4253-9A17-BA940568202E}" presName="children" presStyleCnt="0"/>
      <dgm:spPr/>
    </dgm:pt>
    <dgm:pt modelId="{BAACCB32-05EC-4C94-8E4C-112032C907FE}" type="pres">
      <dgm:prSet presAssocID="{BC8079D4-65A2-4253-9A17-BA940568202E}" presName="childPlaceholder" presStyleCnt="0"/>
      <dgm:spPr/>
    </dgm:pt>
    <dgm:pt modelId="{8E67FA16-9874-4E2D-BBC1-C10389289C8C}" type="pres">
      <dgm:prSet presAssocID="{BC8079D4-65A2-4253-9A17-BA940568202E}" presName="circle" presStyleCnt="0"/>
      <dgm:spPr/>
    </dgm:pt>
    <dgm:pt modelId="{F96C0658-3F2E-413B-B16C-24F3D8CC56D5}" type="pres">
      <dgm:prSet presAssocID="{BC8079D4-65A2-4253-9A17-BA940568202E}" presName="quadrant1" presStyleLbl="node1" presStyleIdx="0" presStyleCnt="4">
        <dgm:presLayoutVars>
          <dgm:chMax val="1"/>
          <dgm:bulletEnabled val="1"/>
        </dgm:presLayoutVars>
      </dgm:prSet>
      <dgm:spPr/>
      <dgm:t>
        <a:bodyPr/>
        <a:lstStyle/>
        <a:p>
          <a:endParaRPr lang="en-CA"/>
        </a:p>
      </dgm:t>
    </dgm:pt>
    <dgm:pt modelId="{B262B0FA-E670-45DF-9363-6DE0D5C3B4D6}" type="pres">
      <dgm:prSet presAssocID="{BC8079D4-65A2-4253-9A17-BA940568202E}" presName="quadrant2" presStyleLbl="node1" presStyleIdx="1" presStyleCnt="4">
        <dgm:presLayoutVars>
          <dgm:chMax val="1"/>
          <dgm:bulletEnabled val="1"/>
        </dgm:presLayoutVars>
      </dgm:prSet>
      <dgm:spPr/>
      <dgm:t>
        <a:bodyPr/>
        <a:lstStyle/>
        <a:p>
          <a:endParaRPr lang="en-CA"/>
        </a:p>
      </dgm:t>
    </dgm:pt>
    <dgm:pt modelId="{39ABB5F6-1190-4624-8943-33E10D8A6C2C}" type="pres">
      <dgm:prSet presAssocID="{BC8079D4-65A2-4253-9A17-BA940568202E}" presName="quadrant3" presStyleLbl="node1" presStyleIdx="2" presStyleCnt="4" custLinFactNeighborX="1190" custLinFactNeighborY="-833">
        <dgm:presLayoutVars>
          <dgm:chMax val="1"/>
          <dgm:bulletEnabled val="1"/>
        </dgm:presLayoutVars>
      </dgm:prSet>
      <dgm:spPr/>
      <dgm:t>
        <a:bodyPr/>
        <a:lstStyle/>
        <a:p>
          <a:endParaRPr lang="en-CA"/>
        </a:p>
      </dgm:t>
    </dgm:pt>
    <dgm:pt modelId="{304B34AD-FE8E-466F-8FBB-75E847E11250}" type="pres">
      <dgm:prSet presAssocID="{BC8079D4-65A2-4253-9A17-BA940568202E}" presName="quadrant4" presStyleLbl="node1" presStyleIdx="3" presStyleCnt="4" custLinFactNeighborX="-13164" custLinFactNeighborY="8188">
        <dgm:presLayoutVars>
          <dgm:chMax val="1"/>
          <dgm:bulletEnabled val="1"/>
        </dgm:presLayoutVars>
      </dgm:prSet>
      <dgm:spPr/>
      <dgm:t>
        <a:bodyPr/>
        <a:lstStyle/>
        <a:p>
          <a:endParaRPr lang="en-CA"/>
        </a:p>
      </dgm:t>
    </dgm:pt>
    <dgm:pt modelId="{AB86BFA6-C215-4EB1-8051-7F9F4D28DDEE}" type="pres">
      <dgm:prSet presAssocID="{BC8079D4-65A2-4253-9A17-BA940568202E}" presName="quadrantPlaceholder" presStyleCnt="0"/>
      <dgm:spPr/>
    </dgm:pt>
    <dgm:pt modelId="{AD1961EB-2F24-463B-ACF8-1D8EDB37AF1B}" type="pres">
      <dgm:prSet presAssocID="{BC8079D4-65A2-4253-9A17-BA940568202E}" presName="center1" presStyleLbl="fgShp" presStyleIdx="0" presStyleCnt="2"/>
      <dgm:spPr/>
    </dgm:pt>
    <dgm:pt modelId="{11CEDDCA-F7A5-4DEA-B3F5-77F5D060486C}" type="pres">
      <dgm:prSet presAssocID="{BC8079D4-65A2-4253-9A17-BA940568202E}" presName="center2" presStyleLbl="fgShp" presStyleIdx="1" presStyleCnt="2"/>
      <dgm:spPr/>
    </dgm:pt>
  </dgm:ptLst>
  <dgm:cxnLst>
    <dgm:cxn modelId="{C387F253-DD7E-48AF-B60B-D75E5FE6871C}" type="presOf" srcId="{BC8079D4-65A2-4253-9A17-BA940568202E}" destId="{02267077-7362-46B8-B921-EB70E3B74959}" srcOrd="0" destOrd="0" presId="urn:microsoft.com/office/officeart/2005/8/layout/cycle4"/>
    <dgm:cxn modelId="{F0B6EFAB-9253-4DE6-9083-269DB4AD8CBF}" type="presOf" srcId="{FD0A27D9-3BA8-4122-ACE0-6BA63BC4BA54}" destId="{B262B0FA-E670-45DF-9363-6DE0D5C3B4D6}" srcOrd="0" destOrd="0" presId="urn:microsoft.com/office/officeart/2005/8/layout/cycle4"/>
    <dgm:cxn modelId="{7D2DCA91-F65C-437B-8608-9E93CFD37B98}" type="presOf" srcId="{B19D6507-6EA1-4B16-A09F-F4FCF0944D60}" destId="{39ABB5F6-1190-4624-8943-33E10D8A6C2C}" srcOrd="0" destOrd="0" presId="urn:microsoft.com/office/officeart/2005/8/layout/cycle4"/>
    <dgm:cxn modelId="{A0EDCD54-0723-480C-B174-2793A890143C}" srcId="{BC8079D4-65A2-4253-9A17-BA940568202E}" destId="{58AB9A25-A058-48C9-BD7C-D9363347DAFC}" srcOrd="3" destOrd="0" parTransId="{345951D2-379B-44AC-A873-CFF7FB7A84A3}" sibTransId="{1DE2AE65-E100-4E67-9E96-F72DC29C0E09}"/>
    <dgm:cxn modelId="{FF12A33D-EAF5-42D6-AF3A-EACB1C0DB484}" srcId="{BC8079D4-65A2-4253-9A17-BA940568202E}" destId="{FD0A27D9-3BA8-4122-ACE0-6BA63BC4BA54}" srcOrd="1" destOrd="0" parTransId="{1F7969E7-A869-4BB9-812B-11CBAC5F5111}" sibTransId="{C11F30EF-17A4-495B-8C29-887B7C45B547}"/>
    <dgm:cxn modelId="{E14C88D1-9D27-493A-9727-F24EEEF8F09C}" type="presOf" srcId="{58AB9A25-A058-48C9-BD7C-D9363347DAFC}" destId="{304B34AD-FE8E-466F-8FBB-75E847E11250}" srcOrd="0" destOrd="0" presId="urn:microsoft.com/office/officeart/2005/8/layout/cycle4"/>
    <dgm:cxn modelId="{644077AE-F7B4-4294-9CEF-4000B1C775AB}" type="presOf" srcId="{3BF3DF6E-C366-424F-AEF1-F6155CC6B788}" destId="{F96C0658-3F2E-413B-B16C-24F3D8CC56D5}" srcOrd="0" destOrd="0" presId="urn:microsoft.com/office/officeart/2005/8/layout/cycle4"/>
    <dgm:cxn modelId="{E28385C9-AC15-4642-9D33-B095DF072296}" srcId="{BC8079D4-65A2-4253-9A17-BA940568202E}" destId="{3BF3DF6E-C366-424F-AEF1-F6155CC6B788}" srcOrd="0" destOrd="0" parTransId="{0E43EFDC-4E67-4BDA-8E55-CC4F3E7A9577}" sibTransId="{AD80C5CF-A220-4638-B71A-6BE9B1FAB9EF}"/>
    <dgm:cxn modelId="{69E0ED95-89BF-46FB-B012-54C4E85D2F95}" srcId="{BC8079D4-65A2-4253-9A17-BA940568202E}" destId="{B19D6507-6EA1-4B16-A09F-F4FCF0944D60}" srcOrd="2" destOrd="0" parTransId="{4D81D32E-1711-4CA7-9EC0-C9EC984E5A86}" sibTransId="{4F715222-5AA7-4C3A-86C3-161CFDFDB924}"/>
    <dgm:cxn modelId="{F695CDF0-9181-49B3-A56C-BE70363AEA19}" type="presParOf" srcId="{02267077-7362-46B8-B921-EB70E3B74959}" destId="{73017973-9128-46A1-B32E-CEDC44BA28C1}" srcOrd="0" destOrd="0" presId="urn:microsoft.com/office/officeart/2005/8/layout/cycle4"/>
    <dgm:cxn modelId="{59859845-87DC-45D5-A24B-E0DACC9F8F74}" type="presParOf" srcId="{73017973-9128-46A1-B32E-CEDC44BA28C1}" destId="{BAACCB32-05EC-4C94-8E4C-112032C907FE}" srcOrd="0" destOrd="0" presId="urn:microsoft.com/office/officeart/2005/8/layout/cycle4"/>
    <dgm:cxn modelId="{EED58450-88F8-4946-B0AB-FF8672347704}" type="presParOf" srcId="{02267077-7362-46B8-B921-EB70E3B74959}" destId="{8E67FA16-9874-4E2D-BBC1-C10389289C8C}" srcOrd="1" destOrd="0" presId="urn:microsoft.com/office/officeart/2005/8/layout/cycle4"/>
    <dgm:cxn modelId="{FFAC7A68-064C-41E3-B3C0-EF076ECE15FD}" type="presParOf" srcId="{8E67FA16-9874-4E2D-BBC1-C10389289C8C}" destId="{F96C0658-3F2E-413B-B16C-24F3D8CC56D5}" srcOrd="0" destOrd="0" presId="urn:microsoft.com/office/officeart/2005/8/layout/cycle4"/>
    <dgm:cxn modelId="{C2BDC2AA-C18B-48BB-843F-3779BC60469C}" type="presParOf" srcId="{8E67FA16-9874-4E2D-BBC1-C10389289C8C}" destId="{B262B0FA-E670-45DF-9363-6DE0D5C3B4D6}" srcOrd="1" destOrd="0" presId="urn:microsoft.com/office/officeart/2005/8/layout/cycle4"/>
    <dgm:cxn modelId="{B37CB041-AB64-476A-9365-49E3818D915B}" type="presParOf" srcId="{8E67FA16-9874-4E2D-BBC1-C10389289C8C}" destId="{39ABB5F6-1190-4624-8943-33E10D8A6C2C}" srcOrd="2" destOrd="0" presId="urn:microsoft.com/office/officeart/2005/8/layout/cycle4"/>
    <dgm:cxn modelId="{FB3BA7F6-EC95-4F84-B00F-262495B4BA2D}" type="presParOf" srcId="{8E67FA16-9874-4E2D-BBC1-C10389289C8C}" destId="{304B34AD-FE8E-466F-8FBB-75E847E11250}" srcOrd="3" destOrd="0" presId="urn:microsoft.com/office/officeart/2005/8/layout/cycle4"/>
    <dgm:cxn modelId="{7E2A30DA-8539-4181-A643-9B0F8F2647F7}" type="presParOf" srcId="{8E67FA16-9874-4E2D-BBC1-C10389289C8C}" destId="{AB86BFA6-C215-4EB1-8051-7F9F4D28DDEE}" srcOrd="4" destOrd="0" presId="urn:microsoft.com/office/officeart/2005/8/layout/cycle4"/>
    <dgm:cxn modelId="{03610E6A-D17C-4722-882E-3A9828EE3BC4}" type="presParOf" srcId="{02267077-7362-46B8-B921-EB70E3B74959}" destId="{AD1961EB-2F24-463B-ACF8-1D8EDB37AF1B}" srcOrd="2" destOrd="0" presId="urn:microsoft.com/office/officeart/2005/8/layout/cycle4"/>
    <dgm:cxn modelId="{4074C95C-5112-46DA-B901-9B831EEB4434}" type="presParOf" srcId="{02267077-7362-46B8-B921-EB70E3B74959}" destId="{11CEDDCA-F7A5-4DEA-B3F5-77F5D060486C}" srcOrd="3" destOrd="0" presId="urn:microsoft.com/office/officeart/2005/8/layout/cycle4"/>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96C0658-3F2E-413B-B16C-24F3D8CC56D5}">
      <dsp:nvSpPr>
        <dsp:cNvPr id="0" name=""/>
        <dsp:cNvSpPr/>
      </dsp:nvSpPr>
      <dsp:spPr>
        <a:xfrm>
          <a:off x="2215110" y="270894"/>
          <a:ext cx="2057844" cy="2057844"/>
        </a:xfrm>
        <a:prstGeom prst="pieWedge">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fr-CA" sz="1800" kern="1200" smtClean="0"/>
            <a:t>Planification</a:t>
          </a:r>
          <a:endParaRPr lang="en-CA" sz="1800" kern="1200"/>
        </a:p>
      </dsp:txBody>
      <dsp:txXfrm>
        <a:off x="2817839" y="873623"/>
        <a:ext cx="1455115" cy="1455115"/>
      </dsp:txXfrm>
    </dsp:sp>
    <dsp:sp modelId="{B262B0FA-E670-45DF-9363-6DE0D5C3B4D6}">
      <dsp:nvSpPr>
        <dsp:cNvPr id="0" name=""/>
        <dsp:cNvSpPr/>
      </dsp:nvSpPr>
      <dsp:spPr>
        <a:xfrm rot="5400000">
          <a:off x="4368005" y="270894"/>
          <a:ext cx="2057844" cy="2057844"/>
        </a:xfrm>
        <a:prstGeom prst="pieWedge">
          <a:avLst/>
        </a:prstGeom>
        <a:solidFill>
          <a:schemeClr val="accent2">
            <a:hueOff val="1560506"/>
            <a:satOff val="-1946"/>
            <a:lumOff val="458"/>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fr-CA" sz="1800" kern="1200" smtClean="0"/>
            <a:t>Organisation et mise en œuvre </a:t>
          </a:r>
          <a:endParaRPr lang="en-CA" sz="1800" kern="1200"/>
        </a:p>
      </dsp:txBody>
      <dsp:txXfrm rot="-5400000">
        <a:off x="4368005" y="873623"/>
        <a:ext cx="1455115" cy="1455115"/>
      </dsp:txXfrm>
    </dsp:sp>
    <dsp:sp modelId="{39ABB5F6-1190-4624-8943-33E10D8A6C2C}">
      <dsp:nvSpPr>
        <dsp:cNvPr id="0" name=""/>
        <dsp:cNvSpPr/>
      </dsp:nvSpPr>
      <dsp:spPr>
        <a:xfrm rot="10800000">
          <a:off x="4392493" y="2406647"/>
          <a:ext cx="2057844" cy="2057844"/>
        </a:xfrm>
        <a:prstGeom prst="pieWedge">
          <a:avLst/>
        </a:prstGeom>
        <a:solidFill>
          <a:schemeClr val="accent2">
            <a:hueOff val="3121013"/>
            <a:satOff val="-3893"/>
            <a:lumOff val="915"/>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8016" tIns="128016" rIns="128016" bIns="128016" numCol="1" spcCol="1270" anchor="ctr" anchorCtr="0">
          <a:noAutofit/>
        </a:bodyPr>
        <a:lstStyle/>
        <a:p>
          <a:pPr lvl="0" algn="ctr" defTabSz="800100" rtl="0">
            <a:lnSpc>
              <a:spcPct val="90000"/>
            </a:lnSpc>
            <a:spcBef>
              <a:spcPct val="0"/>
            </a:spcBef>
            <a:spcAft>
              <a:spcPct val="35000"/>
            </a:spcAft>
          </a:pPr>
          <a:r>
            <a:rPr lang="fr-CA" sz="1800" b="0" kern="1200" dirty="0" smtClean="0"/>
            <a:t>Contrôle et reddition de compte</a:t>
          </a:r>
          <a:endParaRPr lang="en-CA" sz="1800" b="0" kern="1200" dirty="0"/>
        </a:p>
      </dsp:txBody>
      <dsp:txXfrm rot="10800000">
        <a:off x="4392493" y="2406647"/>
        <a:ext cx="1455115" cy="1455115"/>
      </dsp:txXfrm>
    </dsp:sp>
    <dsp:sp modelId="{304B34AD-FE8E-466F-8FBB-75E847E11250}">
      <dsp:nvSpPr>
        <dsp:cNvPr id="0" name=""/>
        <dsp:cNvSpPr/>
      </dsp:nvSpPr>
      <dsp:spPr>
        <a:xfrm rot="16200000">
          <a:off x="1944215" y="2592285"/>
          <a:ext cx="2057844" cy="2057844"/>
        </a:xfrm>
        <a:prstGeom prst="pieWedge">
          <a:avLst/>
        </a:prstGeom>
        <a:solidFill>
          <a:schemeClr val="accent2">
            <a:hueOff val="4681519"/>
            <a:satOff val="-5839"/>
            <a:lumOff val="1373"/>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0904" tIns="120904" rIns="120904" bIns="120904" numCol="1" spcCol="1270" anchor="ctr" anchorCtr="0">
          <a:noAutofit/>
        </a:bodyPr>
        <a:lstStyle/>
        <a:p>
          <a:pPr lvl="0" algn="ctr" defTabSz="755650" rtl="0">
            <a:lnSpc>
              <a:spcPct val="90000"/>
            </a:lnSpc>
            <a:spcBef>
              <a:spcPct val="0"/>
            </a:spcBef>
            <a:spcAft>
              <a:spcPct val="35000"/>
            </a:spcAft>
          </a:pPr>
          <a:r>
            <a:rPr lang="fr-CA" sz="1700" b="1" kern="1200" dirty="0" smtClean="0"/>
            <a:t>Amélioration et innovation</a:t>
          </a:r>
          <a:endParaRPr lang="en-CA" sz="1700" b="1" kern="1200" dirty="0"/>
        </a:p>
      </dsp:txBody>
      <dsp:txXfrm rot="5400000">
        <a:off x="2546944" y="2592285"/>
        <a:ext cx="1455115" cy="1455115"/>
      </dsp:txXfrm>
    </dsp:sp>
    <dsp:sp modelId="{AD1961EB-2F24-463B-ACF8-1D8EDB37AF1B}">
      <dsp:nvSpPr>
        <dsp:cNvPr id="0" name=""/>
        <dsp:cNvSpPr/>
      </dsp:nvSpPr>
      <dsp:spPr>
        <a:xfrm>
          <a:off x="3965228" y="1948536"/>
          <a:ext cx="710502" cy="617828"/>
        </a:xfrm>
        <a:prstGeom prst="circular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11CEDDCA-F7A5-4DEA-B3F5-77F5D060486C}">
      <dsp:nvSpPr>
        <dsp:cNvPr id="0" name=""/>
        <dsp:cNvSpPr/>
      </dsp:nvSpPr>
      <dsp:spPr>
        <a:xfrm rot="10800000">
          <a:off x="3965228" y="2186162"/>
          <a:ext cx="710502" cy="617828"/>
        </a:xfrm>
        <a:prstGeom prst="circularArrow">
          <a:avLst/>
        </a:prstGeom>
        <a:solidFill>
          <a:schemeClr val="accent2">
            <a:tint val="4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ycle4">
  <dgm:title val=""/>
  <dgm:desc val=""/>
  <dgm:catLst>
    <dgm:cat type="relationship" pri="26000"/>
    <dgm:cat type="cycle" pri="13000"/>
    <dgm:cat type="matrix" pri="4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ampData>
  <dgm:style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cycleMatrixDiagram">
    <dgm:varLst>
      <dgm:chMax val="1"/>
      <dgm:dir/>
      <dgm:animLvl val="lvl"/>
      <dgm:resizeHandles val="exact"/>
    </dgm:varLst>
    <dgm:alg type="composite">
      <dgm:param type="ar" val="1.3"/>
    </dgm:alg>
    <dgm:shape xmlns:r="http://schemas.openxmlformats.org/officeDocument/2006/relationships" r:blip="">
      <dgm:adjLst/>
    </dgm:shape>
    <dgm:presOf/>
    <dgm:constrLst>
      <dgm:constr type="w" for="ch" forName="children" refType="w"/>
      <dgm:constr type="h" for="ch" forName="children" refType="w" refFor="ch" refForName="children" fact="0.77"/>
      <dgm:constr type="ctrX" for="ch" forName="children" refType="w" fact="0.5"/>
      <dgm:constr type="ctrY" for="ch" forName="children" refType="h" fact="0.5"/>
      <dgm:constr type="w" for="ch" forName="circle" refType="w"/>
      <dgm:constr type="h" for="ch" forName="circle" refType="h"/>
      <dgm:constr type="ctrX" for="ch" forName="circle" refType="w" fact="0.5"/>
      <dgm:constr type="ctrY" for="ch" forName="circle" refType="h" fact="0.5"/>
      <dgm:constr type="w" for="ch" forName="center1" refType="w" fact="0.115"/>
      <dgm:constr type="h" for="ch" forName="center1" refType="w" fact="0.1"/>
      <dgm:constr type="ctrX" for="ch" forName="center1" refType="w" fact="0.5"/>
      <dgm:constr type="ctrY" for="ch" forName="center1" refType="h" fact="0.475"/>
      <dgm:constr type="w" for="ch" forName="center2" refType="w" fact="0.115"/>
      <dgm:constr type="h" for="ch" forName="center2" refType="w" fact="0.1"/>
      <dgm:constr type="ctrX" for="ch" forName="center2" refType="w" fact="0.5"/>
      <dgm:constr type="ctrY" for="ch" forName="center2" refType="h" fact="0.525"/>
    </dgm:constrLst>
    <dgm:ruleLst/>
    <dgm:choose name="Name0">
      <dgm:if name="Name1" axis="ch" ptType="node" func="cnt" op="gte" val="1">
        <dgm:layoutNode name="children">
          <dgm:alg type="composite">
            <dgm:param type="ar" val="1.3"/>
          </dgm:alg>
          <dgm:shape xmlns:r="http://schemas.openxmlformats.org/officeDocument/2006/relationships" r:blip="">
            <dgm:adjLst/>
          </dgm:shape>
          <dgm:presOf/>
          <dgm:choose name="Name2">
            <dgm:if name="Name3" func="var" arg="dir" op="equ" val="norm">
              <dgm:constrLst>
                <dgm:constr type="primFontSz" for="des" ptType="node" op="equ" val="65"/>
                <dgm:constr type="w" for="ch" forName="child1group" refType="w" fact="0.38"/>
                <dgm:constr type="h" for="ch" forName="child1group" refType="h" fact="0.32"/>
                <dgm:constr type="t" for="ch" forName="child1group"/>
                <dgm:constr type="l" for="ch" forName="child1group"/>
                <dgm:constr type="w" for="ch" forName="child2group" refType="w" fact="0.38"/>
                <dgm:constr type="h" for="ch" forName="child2group" refType="h" fact="0.32"/>
                <dgm:constr type="t" for="ch" forName="child2group"/>
                <dgm:constr type="r" for="ch" forName="child2group" refType="w"/>
                <dgm:constr type="w" for="ch" forName="child3group" refType="w" fact="0.38"/>
                <dgm:constr type="h" for="ch" forName="child3group" refType="h" fact="0.32"/>
                <dgm:constr type="b" for="ch" forName="child3group" refType="h"/>
                <dgm:constr type="r" for="ch" forName="child3group" refType="w"/>
                <dgm:constr type="w" for="ch" forName="child4group" refType="w" fact="0.38"/>
                <dgm:constr type="h" for="ch" forName="child4group" refType="h" fact="0.32"/>
                <dgm:constr type="b" for="ch" forName="child4group" refType="h"/>
                <dgm:constr type="l" for="ch" forName="child4group"/>
              </dgm:constrLst>
            </dgm:if>
            <dgm:else name="Name4">
              <dgm:constrLst>
                <dgm:constr type="primFontSz" for="des" ptType="node" op="equ" val="65"/>
                <dgm:constr type="w" for="ch" forName="child1group" refType="w" fact="0.38"/>
                <dgm:constr type="h" for="ch" forName="child1group" refType="h" fact="0.32"/>
                <dgm:constr type="t" for="ch" forName="child1group"/>
                <dgm:constr type="r" for="ch" forName="child1group" refType="w"/>
                <dgm:constr type="w" for="ch" forName="child2group" refType="w" fact="0.38"/>
                <dgm:constr type="h" for="ch" forName="child2group" refType="h" fact="0.32"/>
                <dgm:constr type="t" for="ch" forName="child2group"/>
                <dgm:constr type="l" for="ch" forName="child2group"/>
                <dgm:constr type="w" for="ch" forName="child3group" refType="w" fact="0.38"/>
                <dgm:constr type="h" for="ch" forName="child3group" refType="h" fact="0.32"/>
                <dgm:constr type="b" for="ch" forName="child3group" refType="h"/>
                <dgm:constr type="l" for="ch" forName="child3group"/>
                <dgm:constr type="w" for="ch" forName="child4group" refType="w" fact="0.38"/>
                <dgm:constr type="h" for="ch" forName="child4group" refType="h" fact="0.32"/>
                <dgm:constr type="b" for="ch" forName="child4group" refType="h"/>
                <dgm:constr type="r" for="ch" forName="child4group" refType="w"/>
              </dgm:constrLst>
            </dgm:else>
          </dgm:choose>
          <dgm:ruleLst/>
          <dgm:choose name="Name5">
            <dgm:if name="Name6" axis="ch ch" ptType="node node" st="1 1" cnt="1 0" func="cnt" op="gte" val="1">
              <dgm:layoutNode name="child1group">
                <dgm:alg type="composite">
                  <dgm:param type="horzAlign" val="none"/>
                  <dgm:param type="vertAlign" val="none"/>
                </dgm:alg>
                <dgm:shape xmlns:r="http://schemas.openxmlformats.org/officeDocument/2006/relationships" r:blip="">
                  <dgm:adjLst/>
                </dgm:shape>
                <dgm:presOf/>
                <dgm:choose name="Name7">
                  <dgm:if name="Name8" func="var" arg="dir" op="equ" val="norm">
                    <dgm:constrLst>
                      <dgm:constr type="w" for="ch" forName="child1" refType="w"/>
                      <dgm:constr type="h" for="ch" forName="child1" refType="h"/>
                      <dgm:constr type="t" for="ch" forName="child1"/>
                      <dgm:constr type="l" for="ch" forName="child1"/>
                      <dgm:constr type="w" for="ch" forName="child1Text" refType="w" fact="0.7"/>
                      <dgm:constr type="h" for="ch" forName="child1Text" refType="h" fact="0.75"/>
                      <dgm:constr type="t" for="ch" forName="child1Text"/>
                      <dgm:constr type="l" for="ch" forName="child1Text"/>
                    </dgm:constrLst>
                  </dgm:if>
                  <dgm:else name="Name9">
                    <dgm:constrLst>
                      <dgm:constr type="w" for="ch" forName="child1" refType="w"/>
                      <dgm:constr type="h" for="ch" forName="child1" refType="h"/>
                      <dgm:constr type="t" for="ch" forName="child1"/>
                      <dgm:constr type="r" for="ch" forName="child1" refType="w"/>
                      <dgm:constr type="w" for="ch" forName="child1Text" refType="w" fact="0.7"/>
                      <dgm:constr type="h" for="ch" forName="child1Text" refType="h" fact="0.75"/>
                      <dgm:constr type="t" for="ch" forName="child1Text"/>
                      <dgm:constr type="r" for="ch" forName="child1Text" refType="w"/>
                    </dgm:constrLst>
                  </dgm:else>
                </dgm:choose>
                <dgm:ruleLst/>
                <dgm:layoutNode name="child1" styleLbl="bgAcc1">
                  <dgm:alg type="sp"/>
                  <dgm:shape xmlns:r="http://schemas.openxmlformats.org/officeDocument/2006/relationships" type="roundRect" r:blip="" zOrderOff="-2">
                    <dgm:adjLst>
                      <dgm:adj idx="1" val="0.1"/>
                    </dgm:adjLst>
                  </dgm:shape>
                  <dgm:presOf axis="ch des" ptType="node node" st="1 1" cnt="1 0"/>
                  <dgm:constrLst/>
                  <dgm:ruleLst/>
                </dgm:layoutNode>
                <dgm:layoutNode name="child1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1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0"/>
          </dgm:choose>
          <dgm:choose name="Name11">
            <dgm:if name="Name12" axis="ch ch" ptType="node node" st="2 1" cnt="1 0" func="cnt" op="gte" val="1">
              <dgm:layoutNode name="child2group">
                <dgm:alg type="composite">
                  <dgm:param type="horzAlign" val="none"/>
                  <dgm:param type="vertAlign" val="none"/>
                </dgm:alg>
                <dgm:shape xmlns:r="http://schemas.openxmlformats.org/officeDocument/2006/relationships" r:blip="">
                  <dgm:adjLst/>
                </dgm:shape>
                <dgm:choose name="Name13">
                  <dgm:if name="Name14" func="var" arg="dir" op="equ" val="norm">
                    <dgm:constrLst>
                      <dgm:constr type="w" for="ch" forName="child2" refType="w"/>
                      <dgm:constr type="h" for="ch" forName="child2" refType="h"/>
                      <dgm:constr type="t" for="ch" forName="child2"/>
                      <dgm:constr type="r" for="ch" forName="child2" refType="w"/>
                      <dgm:constr type="w" for="ch" forName="child2Text" refType="w" fact="0.7"/>
                      <dgm:constr type="h" for="ch" forName="child2Text" refType="h" fact="0.75"/>
                      <dgm:constr type="t" for="ch" forName="child2Text"/>
                      <dgm:constr type="r" for="ch" forName="child2Text" refType="w"/>
                    </dgm:constrLst>
                  </dgm:if>
                  <dgm:else name="Name15">
                    <dgm:constrLst>
                      <dgm:constr type="w" for="ch" forName="child2" refType="w"/>
                      <dgm:constr type="h" for="ch" forName="child2" refType="h"/>
                      <dgm:constr type="t" for="ch" forName="child2"/>
                      <dgm:constr type="l" for="ch" forName="child2"/>
                      <dgm:constr type="w" for="ch" forName="child2Text" refType="w" fact="0.7"/>
                      <dgm:constr type="h" for="ch" forName="child2Text" refType="h" fact="0.75"/>
                      <dgm:constr type="t" for="ch" forName="child2Text"/>
                      <dgm:constr type="l" for="ch" forName="child2Text"/>
                    </dgm:constrLst>
                  </dgm:else>
                </dgm:choose>
                <dgm:ruleLst/>
                <dgm:layoutNode name="child2" styleLbl="bgAcc1">
                  <dgm:alg type="sp"/>
                  <dgm:shape xmlns:r="http://schemas.openxmlformats.org/officeDocument/2006/relationships" type="roundRect" r:blip="" zOrderOff="-2">
                    <dgm:adjLst>
                      <dgm:adj idx="1" val="0.1"/>
                    </dgm:adjLst>
                  </dgm:shape>
                  <dgm:presOf axis="ch des" ptType="node node" st="2 1" cnt="1 0"/>
                  <dgm:constrLst/>
                  <dgm:ruleLst/>
                </dgm:layoutNode>
                <dgm:layoutNode name="child2Text" styleLbl="bgAcc1">
                  <dgm:varLst>
                    <dgm:bulletEnabled val="1"/>
                  </dgm:varLst>
                  <dgm:alg type="tx">
                    <dgm:param type="stBulletLvl" val="1"/>
                  </dgm:alg>
                  <dgm:shape xmlns:r="http://schemas.openxmlformats.org/officeDocument/2006/relationships" type="roundRect" r:blip="" zOrderOff="-2" hideGeom="1">
                    <dgm:adjLst>
                      <dgm:adj idx="1" val="0.1"/>
                    </dgm:adjLst>
                  </dgm:shape>
                  <dgm:presOf axis="ch des" ptType="node node" st="2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16"/>
          </dgm:choose>
          <dgm:choose name="Name17">
            <dgm:if name="Name18" axis="ch ch" ptType="node node" st="3 1" cnt="1 0" func="cnt" op="gte" val="1">
              <dgm:layoutNode name="child3group">
                <dgm:alg type="composite">
                  <dgm:param type="horzAlign" val="none"/>
                  <dgm:param type="vertAlign" val="none"/>
                </dgm:alg>
                <dgm:shape xmlns:r="http://schemas.openxmlformats.org/officeDocument/2006/relationships" r:blip="">
                  <dgm:adjLst/>
                </dgm:shape>
                <dgm:presOf/>
                <dgm:choose name="Name19">
                  <dgm:if name="Name20" func="var" arg="dir" op="equ" val="norm">
                    <dgm:constrLst>
                      <dgm:constr type="w" for="ch" forName="child3" refType="w"/>
                      <dgm:constr type="h" for="ch" forName="child3" refType="h"/>
                      <dgm:constr type="b" for="ch" forName="child3" refType="h"/>
                      <dgm:constr type="r" for="ch" forName="child3" refType="w"/>
                      <dgm:constr type="w" for="ch" forName="child3Text" refType="w" fact="0.7"/>
                      <dgm:constr type="h" for="ch" forName="child3Text" refType="h" fact="0.75"/>
                      <dgm:constr type="b" for="ch" forName="child3Text" refType="h"/>
                      <dgm:constr type="r" for="ch" forName="child3Text" refType="w"/>
                    </dgm:constrLst>
                  </dgm:if>
                  <dgm:else name="Name21">
                    <dgm:constrLst>
                      <dgm:constr type="w" for="ch" forName="child3" refType="w"/>
                      <dgm:constr type="h" for="ch" forName="child3" refType="h"/>
                      <dgm:constr type="b" for="ch" forName="child3" refType="h"/>
                      <dgm:constr type="l" for="ch" forName="child3"/>
                      <dgm:constr type="w" for="ch" forName="child3Text" refType="w" fact="0.7"/>
                      <dgm:constr type="h" for="ch" forName="child3Text" refType="h" fact="0.75"/>
                      <dgm:constr type="b" for="ch" forName="child3Text" refType="h"/>
                      <dgm:constr type="l" for="ch" forName="child3Text"/>
                    </dgm:constrLst>
                  </dgm:else>
                </dgm:choose>
                <dgm:ruleLst/>
                <dgm:layoutNode name="child3" styleLbl="bgAcc1">
                  <dgm:alg type="sp"/>
                  <dgm:shape xmlns:r="http://schemas.openxmlformats.org/officeDocument/2006/relationships" type="roundRect" r:blip="" zOrderOff="-4">
                    <dgm:adjLst>
                      <dgm:adj idx="1" val="0.1"/>
                    </dgm:adjLst>
                  </dgm:shape>
                  <dgm:presOf axis="ch des" ptType="node node" st="3 1" cnt="1 0"/>
                  <dgm:constrLst/>
                  <dgm:ruleLst/>
                </dgm:layoutNode>
                <dgm:layoutNode name="child3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3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2"/>
          </dgm:choose>
          <dgm:choose name="Name23">
            <dgm:if name="Name24" axis="ch ch" ptType="node node" st="4 1" cnt="1 0" func="cnt" op="gte" val="1">
              <dgm:layoutNode name="child4group">
                <dgm:alg type="composite">
                  <dgm:param type="horzAlign" val="none"/>
                  <dgm:param type="vertAlign" val="none"/>
                </dgm:alg>
                <dgm:shape xmlns:r="http://schemas.openxmlformats.org/officeDocument/2006/relationships" r:blip="">
                  <dgm:adjLst/>
                </dgm:shape>
                <dgm:presOf/>
                <dgm:choose name="Name25">
                  <dgm:if name="Name26" func="var" arg="dir" op="equ" val="norm">
                    <dgm:constrLst>
                      <dgm:constr type="w" for="ch" forName="child4" refType="w"/>
                      <dgm:constr type="h" for="ch" forName="child4" refType="h"/>
                      <dgm:constr type="b" for="ch" forName="child4" refType="h"/>
                      <dgm:constr type="l" for="ch" forName="child4"/>
                      <dgm:constr type="w" for="ch" forName="child4Text" refType="w" fact="0.7"/>
                      <dgm:constr type="h" for="ch" forName="child4Text" refType="h" fact="0.75"/>
                      <dgm:constr type="b" for="ch" forName="child4Text" refType="h"/>
                      <dgm:constr type="l" for="ch" forName="child4Text"/>
                    </dgm:constrLst>
                  </dgm:if>
                  <dgm:else name="Name27">
                    <dgm:constrLst>
                      <dgm:constr type="w" for="ch" forName="child4" refType="w"/>
                      <dgm:constr type="h" for="ch" forName="child4" refType="h"/>
                      <dgm:constr type="b" for="ch" forName="child4" refType="h"/>
                      <dgm:constr type="r" for="ch" forName="child4" refType="w"/>
                      <dgm:constr type="w" for="ch" forName="child4Text" refType="w" fact="0.7"/>
                      <dgm:constr type="h" for="ch" forName="child4Text" refType="h" fact="0.75"/>
                      <dgm:constr type="b" for="ch" forName="child4Text" refType="h"/>
                      <dgm:constr type="r" for="ch" forName="child4Text" refType="w"/>
                    </dgm:constrLst>
                  </dgm:else>
                </dgm:choose>
                <dgm:ruleLst/>
                <dgm:layoutNode name="child4" styleLbl="bgAcc1">
                  <dgm:alg type="sp"/>
                  <dgm:shape xmlns:r="http://schemas.openxmlformats.org/officeDocument/2006/relationships" type="roundRect" r:blip="" zOrderOff="-4">
                    <dgm:adjLst>
                      <dgm:adj idx="1" val="0.1"/>
                    </dgm:adjLst>
                  </dgm:shape>
                  <dgm:presOf axis="ch des" ptType="node node" st="4 1" cnt="1 0"/>
                  <dgm:constrLst/>
                  <dgm:ruleLst/>
                </dgm:layoutNode>
                <dgm:layoutNode name="child4Text" styleLbl="bgAcc1">
                  <dgm:varLst>
                    <dgm:bulletEnabled val="1"/>
                  </dgm:varLst>
                  <dgm:alg type="tx">
                    <dgm:param type="stBulletLvl" val="1"/>
                  </dgm:alg>
                  <dgm:shape xmlns:r="http://schemas.openxmlformats.org/officeDocument/2006/relationships" type="roundRect" r:blip="" zOrderOff="-4" hideGeom="1">
                    <dgm:adjLst>
                      <dgm:adj idx="1" val="0.1"/>
                    </dgm:adjLst>
                  </dgm:shape>
                  <dgm:presOf axis="ch des" ptType="node node" st="4 1" cnt="1 0"/>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if>
            <dgm:else name="Name28"/>
          </dgm:choose>
          <dgm:layoutNode name="childPlaceholder">
            <dgm:alg type="sp"/>
            <dgm:shape xmlns:r="http://schemas.openxmlformats.org/officeDocument/2006/relationships" r:blip="">
              <dgm:adjLst/>
            </dgm:shape>
            <dgm:presOf/>
            <dgm:constrLst/>
            <dgm:ruleLst/>
          </dgm:layoutNode>
        </dgm:layoutNode>
        <dgm:layoutNode name="circle">
          <dgm:alg type="composite">
            <dgm:param type="ar" val="1"/>
          </dgm:alg>
          <dgm:shape xmlns:r="http://schemas.openxmlformats.org/officeDocument/2006/relationships" r:blip="">
            <dgm:adjLst/>
          </dgm:shape>
          <dgm:presOf/>
          <dgm:choose name="Name29">
            <dgm:if name="Name30" func="var" arg="dir" op="equ" val="norm">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r" for="ch" forName="quadrant1" refType="w" fact="0.5"/>
                <dgm:constr type="r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l" for="ch" forName="quadrant2" refType="w" fact="0.5"/>
                <dgm:constr type="l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l" for="ch" forName="quadrant3" refType="w" fact="0.5"/>
                <dgm:constr type="l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r" for="ch" forName="quadrant4" refType="w" fact="0.5"/>
                <dgm:constr type="rOff" for="ch" forName="quadrant4" refType="w" fact="-0.01"/>
              </dgm:constrLst>
            </dgm:if>
            <dgm:else name="Name31">
              <dgm:constrLst>
                <dgm:constr type="primFontSz" for="ch" ptType="node" op="equ" val="65"/>
                <dgm:constr type="w" for="ch" forName="quadrant1" refType="w" fact="0.433"/>
                <dgm:constr type="h" for="ch" forName="quadrant1" refType="h" fact="0.433"/>
                <dgm:constr type="b" for="ch" forName="quadrant1" refType="h" fact="0.5"/>
                <dgm:constr type="bOff" for="ch" forName="quadrant1" refType="h" fact="-0.01"/>
                <dgm:constr type="l" for="ch" forName="quadrant1" refType="w" fact="0.5"/>
                <dgm:constr type="lOff" for="ch" forName="quadrant1" refType="w" fact="0.01"/>
                <dgm:constr type="w" for="ch" forName="quadrant2" refType="w" fact="0.433"/>
                <dgm:constr type="h" for="ch" forName="quadrant2" refType="h" fact="0.433"/>
                <dgm:constr type="b" for="ch" forName="quadrant2" refType="h" fact="0.5"/>
                <dgm:constr type="bOff" for="ch" forName="quadrant2" refType="h" fact="-0.01"/>
                <dgm:constr type="r" for="ch" forName="quadrant2" refType="w" fact="0.5"/>
                <dgm:constr type="rOff" for="ch" forName="quadrant2" refType="w" fact="-0.01"/>
                <dgm:constr type="w" for="ch" forName="quadrant3" refType="w" fact="0.433"/>
                <dgm:constr type="h" for="ch" forName="quadrant3" refType="h" fact="0.433"/>
                <dgm:constr type="t" for="ch" forName="quadrant3" refType="h" fact="0.5"/>
                <dgm:constr type="tOff" for="ch" forName="quadrant3" refType="h" fact="0.01"/>
                <dgm:constr type="r" for="ch" forName="quadrant3" refType="w" fact="0.5"/>
                <dgm:constr type="rOff" for="ch" forName="quadrant3" refType="w" fact="-0.01"/>
                <dgm:constr type="w" for="ch" forName="quadrant4" refType="w" fact="0.433"/>
                <dgm:constr type="h" for="ch" forName="quadrant4" refType="h" fact="0.433"/>
                <dgm:constr type="t" for="ch" forName="quadrant4" refType="h" fact="0.5"/>
                <dgm:constr type="tOff" for="ch" forName="quadrant4" refType="h" fact="0.01"/>
                <dgm:constr type="l" for="ch" forName="quadrant4" refType="w" fact="0.5"/>
                <dgm:constr type="lOff" for="ch" forName="quadrant4" refType="w" fact="0.01"/>
              </dgm:constrLst>
            </dgm:else>
          </dgm:choose>
          <dgm:ruleLst/>
          <dgm:layoutNode name="quadrant1" styleLbl="node1">
            <dgm:varLst>
              <dgm:chMax val="1"/>
              <dgm:bulletEnabled val="1"/>
            </dgm:varLst>
            <dgm:alg type="tx"/>
            <dgm:choose name="Name32">
              <dgm:if name="Name33" func="var" arg="dir" op="equ" val="norm">
                <dgm:shape xmlns:r="http://schemas.openxmlformats.org/officeDocument/2006/relationships" type="pieWedge" r:blip="">
                  <dgm:adjLst/>
                </dgm:shape>
              </dgm:if>
              <dgm:else name="Name34">
                <dgm:shape xmlns:r="http://schemas.openxmlformats.org/officeDocument/2006/relationships" rot="90" type="pieWedge" r:blip="">
                  <dgm:adjLst/>
                </dgm:shape>
              </dgm:else>
            </dgm:choose>
            <dgm:presOf axis="ch" ptType="node" cnt="1"/>
            <dgm:constrLst/>
            <dgm:ruleLst>
              <dgm:rule type="primFontSz" val="5" fact="NaN" max="NaN"/>
            </dgm:ruleLst>
          </dgm:layoutNode>
          <dgm:layoutNode name="quadrant2" styleLbl="node1">
            <dgm:varLst>
              <dgm:chMax val="1"/>
              <dgm:bulletEnabled val="1"/>
            </dgm:varLst>
            <dgm:alg type="tx"/>
            <dgm:choose name="Name35">
              <dgm:if name="Name36" func="var" arg="dir" op="equ" val="norm">
                <dgm:shape xmlns:r="http://schemas.openxmlformats.org/officeDocument/2006/relationships" rot="90" type="pieWedge" r:blip="">
                  <dgm:adjLst/>
                </dgm:shape>
              </dgm:if>
              <dgm:else name="Name37">
                <dgm:shape xmlns:r="http://schemas.openxmlformats.org/officeDocument/2006/relationships" type="pieWedge" r:blip="">
                  <dgm:adjLst/>
                </dgm:shape>
              </dgm:else>
            </dgm:choose>
            <dgm:presOf axis="ch" ptType="node" st="2" cnt="1"/>
            <dgm:constrLst/>
            <dgm:ruleLst>
              <dgm:rule type="primFontSz" val="5" fact="NaN" max="NaN"/>
            </dgm:ruleLst>
          </dgm:layoutNode>
          <dgm:layoutNode name="quadrant3" styleLbl="node1">
            <dgm:varLst>
              <dgm:chMax val="1"/>
              <dgm:bulletEnabled val="1"/>
            </dgm:varLst>
            <dgm:alg type="tx"/>
            <dgm:choose name="Name38">
              <dgm:if name="Name39" func="var" arg="dir" op="equ" val="norm">
                <dgm:shape xmlns:r="http://schemas.openxmlformats.org/officeDocument/2006/relationships" rot="180" type="pieWedge" r:blip="">
                  <dgm:adjLst/>
                </dgm:shape>
              </dgm:if>
              <dgm:else name="Name40">
                <dgm:shape xmlns:r="http://schemas.openxmlformats.org/officeDocument/2006/relationships" rot="270" type="pieWedge" r:blip="">
                  <dgm:adjLst/>
                </dgm:shape>
              </dgm:else>
            </dgm:choose>
            <dgm:presOf axis="ch" ptType="node" st="3" cnt="1"/>
            <dgm:constrLst/>
            <dgm:ruleLst>
              <dgm:rule type="primFontSz" val="5" fact="NaN" max="NaN"/>
            </dgm:ruleLst>
          </dgm:layoutNode>
          <dgm:layoutNode name="quadrant4" styleLbl="node1">
            <dgm:varLst>
              <dgm:chMax val="1"/>
              <dgm:bulletEnabled val="1"/>
            </dgm:varLst>
            <dgm:alg type="tx"/>
            <dgm:choose name="Name41">
              <dgm:if name="Name42" func="var" arg="dir" op="equ" val="norm">
                <dgm:shape xmlns:r="http://schemas.openxmlformats.org/officeDocument/2006/relationships" rot="270" type="pieWedge" r:blip="">
                  <dgm:adjLst/>
                </dgm:shape>
              </dgm:if>
              <dgm:else name="Name43">
                <dgm:shape xmlns:r="http://schemas.openxmlformats.org/officeDocument/2006/relationships" rot="180" type="pieWedge" r:blip="">
                  <dgm:adjLst/>
                </dgm:shape>
              </dgm:else>
            </dgm:choose>
            <dgm:presOf axis="ch" ptType="node" st="4" cnt="1"/>
            <dgm:constrLst/>
            <dgm:ruleLst>
              <dgm:rule type="primFontSz" val="5" fact="NaN" max="NaN"/>
            </dgm:ruleLst>
          </dgm:layoutNode>
          <dgm:layoutNode name="quadrantPlaceholder">
            <dgm:alg type="sp"/>
            <dgm:shape xmlns:r="http://schemas.openxmlformats.org/officeDocument/2006/relationships" r:blip="">
              <dgm:adjLst/>
            </dgm:shape>
            <dgm:presOf/>
            <dgm:constrLst/>
            <dgm:ruleLst/>
          </dgm:layoutNode>
        </dgm:layoutNode>
        <dgm:layoutNode name="center1" styleLbl="fgShp">
          <dgm:alg type="sp"/>
          <dgm:choose name="Name44">
            <dgm:if name="Name45" func="var" arg="dir" op="equ" val="norm">
              <dgm:shape xmlns:r="http://schemas.openxmlformats.org/officeDocument/2006/relationships" type="circularArrow" r:blip="" zOrderOff="16">
                <dgm:adjLst/>
              </dgm:shape>
            </dgm:if>
            <dgm:else name="Name46">
              <dgm:shape xmlns:r="http://schemas.openxmlformats.org/officeDocument/2006/relationships" rot="180" type="leftCircularArrow" r:blip="" zOrderOff="16">
                <dgm:adjLst/>
              </dgm:shape>
            </dgm:else>
          </dgm:choose>
          <dgm:presOf/>
          <dgm:constrLst/>
          <dgm:ruleLst/>
        </dgm:layoutNode>
        <dgm:layoutNode name="center2" styleLbl="fgShp">
          <dgm:alg type="sp"/>
          <dgm:choose name="Name47">
            <dgm:if name="Name48" func="var" arg="dir" op="equ" val="norm">
              <dgm:shape xmlns:r="http://schemas.openxmlformats.org/officeDocument/2006/relationships" rot="180" type="circularArrow" r:blip="" zOrderOff="16">
                <dgm:adjLst/>
              </dgm:shape>
            </dgm:if>
            <dgm:else name="Name49">
              <dgm:shape xmlns:r="http://schemas.openxmlformats.org/officeDocument/2006/relationships" type="leftCircularArrow" r:blip="" zOrderOff="16">
                <dgm:adjLst/>
              </dgm:shape>
            </dgm:else>
          </dgm:choose>
          <dgm:presOf/>
          <dgm:constrLst/>
          <dgm:ruleLst/>
        </dgm:layoutNode>
      </dgm:if>
      <dgm:else name="Name50"/>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362"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defTabSz="990600">
              <a:defRPr sz="1300">
                <a:latin typeface="Arial" charset="0"/>
                <a:cs typeface="+mn-cs"/>
              </a:defRPr>
            </a:lvl1pPr>
          </a:lstStyle>
          <a:p>
            <a:pPr>
              <a:defRPr/>
            </a:pPr>
            <a:endParaRPr lang="fr-FR"/>
          </a:p>
        </p:txBody>
      </p:sp>
      <p:sp>
        <p:nvSpPr>
          <p:cNvPr id="15363" name="Rectangle 3"/>
          <p:cNvSpPr>
            <a:spLocks noGrp="1" noChangeArrowheads="1"/>
          </p:cNvSpPr>
          <p:nvPr>
            <p:ph type="dt" sz="quarter" idx="1"/>
          </p:nvPr>
        </p:nvSpPr>
        <p:spPr bwMode="auto">
          <a:xfrm>
            <a:off x="4021138"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algn="r" defTabSz="990600">
              <a:defRPr sz="1300">
                <a:latin typeface="Arial" charset="0"/>
                <a:cs typeface="+mn-cs"/>
              </a:defRPr>
            </a:lvl1pPr>
          </a:lstStyle>
          <a:p>
            <a:pPr>
              <a:defRPr/>
            </a:pPr>
            <a:endParaRPr lang="fr-FR"/>
          </a:p>
        </p:txBody>
      </p:sp>
      <p:sp>
        <p:nvSpPr>
          <p:cNvPr id="15364" name="Rectangle 4"/>
          <p:cNvSpPr>
            <a:spLocks noGrp="1" noChangeArrowheads="1"/>
          </p:cNvSpPr>
          <p:nvPr>
            <p:ph type="ftr" sz="quarter" idx="2"/>
          </p:nvPr>
        </p:nvSpPr>
        <p:spPr bwMode="auto">
          <a:xfrm>
            <a:off x="0"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defTabSz="990600">
              <a:defRPr sz="1300">
                <a:latin typeface="Arial" charset="0"/>
                <a:cs typeface="+mn-cs"/>
              </a:defRPr>
            </a:lvl1pPr>
          </a:lstStyle>
          <a:p>
            <a:pPr>
              <a:defRPr/>
            </a:pPr>
            <a:endParaRPr lang="fr-FR"/>
          </a:p>
        </p:txBody>
      </p:sp>
      <p:sp>
        <p:nvSpPr>
          <p:cNvPr id="15365" name="Rectangle 5"/>
          <p:cNvSpPr>
            <a:spLocks noGrp="1" noChangeArrowheads="1"/>
          </p:cNvSpPr>
          <p:nvPr>
            <p:ph type="sldNum" sz="quarter" idx="3"/>
          </p:nvPr>
        </p:nvSpPr>
        <p:spPr bwMode="auto">
          <a:xfrm>
            <a:off x="4021138"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algn="r" defTabSz="990600">
              <a:defRPr sz="1300">
                <a:latin typeface="Arial" charset="0"/>
                <a:cs typeface="+mn-cs"/>
              </a:defRPr>
            </a:lvl1pPr>
          </a:lstStyle>
          <a:p>
            <a:pPr>
              <a:defRPr/>
            </a:pPr>
            <a:fld id="{AA64B49E-8948-46A5-853D-32A2A9359EA9}" type="slidenum">
              <a:rPr lang="fr-FR"/>
              <a:pPr>
                <a:defRPr/>
              </a:pPr>
              <a:t>‹#›</a:t>
            </a:fld>
            <a:endParaRPr lang="fr-FR"/>
          </a:p>
        </p:txBody>
      </p:sp>
    </p:spTree>
    <p:extLst>
      <p:ext uri="{BB962C8B-B14F-4D97-AF65-F5344CB8AC3E}">
        <p14:creationId xmlns:p14="http://schemas.microsoft.com/office/powerpoint/2010/main" val="90263595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defTabSz="990600">
              <a:defRPr sz="1300">
                <a:latin typeface="Arial" charset="0"/>
                <a:cs typeface="+mn-cs"/>
              </a:defRPr>
            </a:lvl1pPr>
          </a:lstStyle>
          <a:p>
            <a:pPr>
              <a:defRPr/>
            </a:pPr>
            <a:endParaRPr lang="fr-FR"/>
          </a:p>
        </p:txBody>
      </p:sp>
      <p:sp>
        <p:nvSpPr>
          <p:cNvPr id="3075" name="Rectangle 3"/>
          <p:cNvSpPr>
            <a:spLocks noGrp="1" noChangeArrowheads="1"/>
          </p:cNvSpPr>
          <p:nvPr>
            <p:ph type="dt" idx="1"/>
          </p:nvPr>
        </p:nvSpPr>
        <p:spPr bwMode="auto">
          <a:xfrm>
            <a:off x="4021138" y="0"/>
            <a:ext cx="3076575" cy="511175"/>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lvl1pPr algn="r" defTabSz="990600">
              <a:defRPr sz="1300">
                <a:latin typeface="Arial" charset="0"/>
                <a:cs typeface="+mn-cs"/>
              </a:defRPr>
            </a:lvl1pPr>
          </a:lstStyle>
          <a:p>
            <a:pPr>
              <a:defRPr/>
            </a:pPr>
            <a:endParaRPr lang="fr-FR"/>
          </a:p>
        </p:txBody>
      </p:sp>
      <p:sp>
        <p:nvSpPr>
          <p:cNvPr id="18436" name="Rectangle 4"/>
          <p:cNvSpPr>
            <a:spLocks noGrp="1" noRot="1" noChangeAspect="1" noChangeArrowheads="1" noTextEdit="1"/>
          </p:cNvSpPr>
          <p:nvPr>
            <p:ph type="sldImg" idx="2"/>
          </p:nvPr>
        </p:nvSpPr>
        <p:spPr bwMode="auto">
          <a:xfrm>
            <a:off x="993775" y="769938"/>
            <a:ext cx="5113338" cy="38354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7" name="Rectangle 5"/>
          <p:cNvSpPr>
            <a:spLocks noGrp="1" noChangeArrowheads="1"/>
          </p:cNvSpPr>
          <p:nvPr>
            <p:ph type="body" sz="quarter" idx="3"/>
          </p:nvPr>
        </p:nvSpPr>
        <p:spPr bwMode="auto">
          <a:xfrm>
            <a:off x="709613" y="4860925"/>
            <a:ext cx="5680075" cy="4603750"/>
          </a:xfrm>
          <a:prstGeom prst="rect">
            <a:avLst/>
          </a:prstGeom>
          <a:noFill/>
          <a:ln w="9525">
            <a:noFill/>
            <a:miter lim="800000"/>
            <a:headEnd/>
            <a:tailEnd/>
          </a:ln>
          <a:effectLst/>
        </p:spPr>
        <p:txBody>
          <a:bodyPr vert="horz" wrap="square" lIns="99039" tIns="49519" rIns="99039" bIns="49519" numCol="1" anchor="t" anchorCtr="0" compatLnSpc="1">
            <a:prstTxWarp prst="textNoShape">
              <a:avLst/>
            </a:prstTxWarp>
          </a:bodyPr>
          <a:lstStyle/>
          <a:p>
            <a:pPr lvl="0"/>
            <a:r>
              <a:rPr lang="fr-FR" noProof="0" smtClean="0"/>
              <a:t>Click to edit Master text styles</a:t>
            </a:r>
          </a:p>
          <a:p>
            <a:pPr lvl="1"/>
            <a:r>
              <a:rPr lang="fr-FR" noProof="0" smtClean="0"/>
              <a:t>Second level</a:t>
            </a:r>
          </a:p>
          <a:p>
            <a:pPr lvl="2"/>
            <a:r>
              <a:rPr lang="fr-FR" noProof="0" smtClean="0"/>
              <a:t>Third level</a:t>
            </a:r>
          </a:p>
          <a:p>
            <a:pPr lvl="3"/>
            <a:r>
              <a:rPr lang="fr-FR" noProof="0" smtClean="0"/>
              <a:t>Fourth level</a:t>
            </a:r>
          </a:p>
          <a:p>
            <a:pPr lvl="4"/>
            <a:r>
              <a:rPr lang="fr-FR" noProof="0" smtClean="0"/>
              <a:t>Fifth level</a:t>
            </a:r>
          </a:p>
        </p:txBody>
      </p:sp>
      <p:sp>
        <p:nvSpPr>
          <p:cNvPr id="3078" name="Rectangle 6"/>
          <p:cNvSpPr>
            <a:spLocks noGrp="1" noChangeArrowheads="1"/>
          </p:cNvSpPr>
          <p:nvPr>
            <p:ph type="ftr" sz="quarter" idx="4"/>
          </p:nvPr>
        </p:nvSpPr>
        <p:spPr bwMode="auto">
          <a:xfrm>
            <a:off x="0"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defTabSz="990600">
              <a:defRPr sz="1300">
                <a:latin typeface="Arial" charset="0"/>
                <a:cs typeface="+mn-cs"/>
              </a:defRPr>
            </a:lvl1pPr>
          </a:lstStyle>
          <a:p>
            <a:pPr>
              <a:defRPr/>
            </a:pPr>
            <a:endParaRPr lang="fr-FR"/>
          </a:p>
        </p:txBody>
      </p:sp>
      <p:sp>
        <p:nvSpPr>
          <p:cNvPr id="3079" name="Rectangle 7"/>
          <p:cNvSpPr>
            <a:spLocks noGrp="1" noChangeArrowheads="1"/>
          </p:cNvSpPr>
          <p:nvPr>
            <p:ph type="sldNum" sz="quarter" idx="5"/>
          </p:nvPr>
        </p:nvSpPr>
        <p:spPr bwMode="auto">
          <a:xfrm>
            <a:off x="4021138" y="9721850"/>
            <a:ext cx="3076575" cy="511175"/>
          </a:xfrm>
          <a:prstGeom prst="rect">
            <a:avLst/>
          </a:prstGeom>
          <a:noFill/>
          <a:ln w="9525">
            <a:noFill/>
            <a:miter lim="800000"/>
            <a:headEnd/>
            <a:tailEnd/>
          </a:ln>
          <a:effectLst/>
        </p:spPr>
        <p:txBody>
          <a:bodyPr vert="horz" wrap="square" lIns="99039" tIns="49519" rIns="99039" bIns="49519" numCol="1" anchor="b" anchorCtr="0" compatLnSpc="1">
            <a:prstTxWarp prst="textNoShape">
              <a:avLst/>
            </a:prstTxWarp>
          </a:bodyPr>
          <a:lstStyle>
            <a:lvl1pPr algn="r" defTabSz="990600">
              <a:defRPr sz="1300">
                <a:latin typeface="Arial" charset="0"/>
                <a:cs typeface="+mn-cs"/>
              </a:defRPr>
            </a:lvl1pPr>
          </a:lstStyle>
          <a:p>
            <a:pPr>
              <a:defRPr/>
            </a:pPr>
            <a:fld id="{FFC8F624-EE1C-48B9-AF21-AA632F55E95A}" type="slidenum">
              <a:rPr lang="fr-FR"/>
              <a:pPr>
                <a:defRPr/>
              </a:pPr>
              <a:t>‹#›</a:t>
            </a:fld>
            <a:endParaRPr lang="fr-FR"/>
          </a:p>
        </p:txBody>
      </p:sp>
    </p:spTree>
    <p:extLst>
      <p:ext uri="{BB962C8B-B14F-4D97-AF65-F5344CB8AC3E}">
        <p14:creationId xmlns:p14="http://schemas.microsoft.com/office/powerpoint/2010/main" val="4744089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p:cNvSpPr>
            <a:spLocks noGrp="1" noChangeArrowheads="1"/>
          </p:cNvSpPr>
          <p:nvPr>
            <p:ph type="sldNum" sz="quarter" idx="5"/>
          </p:nvPr>
        </p:nvSpPr>
        <p:spPr/>
        <p:txBody>
          <a:bodyPr/>
          <a:lstStyle/>
          <a:p>
            <a:pPr>
              <a:defRPr/>
            </a:pPr>
            <a:fld id="{ED664658-3BCC-4F7D-8769-79C4778D98F4}" type="slidenum">
              <a:rPr lang="fr-FR" smtClean="0">
                <a:latin typeface="Arial" pitchFamily="34" charset="0"/>
              </a:rPr>
              <a:pPr>
                <a:defRPr/>
              </a:pPr>
              <a:t>1</a:t>
            </a:fld>
            <a:endParaRPr lang="fr-FR" dirty="0" smtClean="0">
              <a:latin typeface="Arial" pitchFamily="34" charset="0"/>
            </a:endParaRPr>
          </a:p>
        </p:txBody>
      </p:sp>
      <p:sp>
        <p:nvSpPr>
          <p:cNvPr id="19459" name="Rectangle 2"/>
          <p:cNvSpPr>
            <a:spLocks noGrp="1" noRot="1" noChangeAspect="1" noChangeArrowheads="1" noTextEdit="1"/>
          </p:cNvSpPr>
          <p:nvPr>
            <p:ph type="sldImg"/>
          </p:nvPr>
        </p:nvSpPr>
        <p:spPr>
          <a:ln/>
        </p:spPr>
      </p:sp>
      <p:sp>
        <p:nvSpPr>
          <p:cNvPr id="1946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90175" eaLnBrk="0" hangingPunct="0">
              <a:defRPr>
                <a:solidFill>
                  <a:schemeClr val="tx1"/>
                </a:solidFill>
                <a:latin typeface="Arial" pitchFamily="34" charset="0"/>
              </a:defRPr>
            </a:lvl1pPr>
            <a:lvl2pPr marL="798968" indent="-307296" defTabSz="990175" eaLnBrk="0" hangingPunct="0">
              <a:defRPr>
                <a:solidFill>
                  <a:schemeClr val="tx1"/>
                </a:solidFill>
                <a:latin typeface="Arial" pitchFamily="34" charset="0"/>
              </a:defRPr>
            </a:lvl2pPr>
            <a:lvl3pPr marL="1229182" indent="-245836" defTabSz="990175" eaLnBrk="0" hangingPunct="0">
              <a:defRPr>
                <a:solidFill>
                  <a:schemeClr val="tx1"/>
                </a:solidFill>
                <a:latin typeface="Arial" pitchFamily="34" charset="0"/>
              </a:defRPr>
            </a:lvl3pPr>
            <a:lvl4pPr marL="1720855" indent="-245836" defTabSz="990175" eaLnBrk="0" hangingPunct="0">
              <a:defRPr>
                <a:solidFill>
                  <a:schemeClr val="tx1"/>
                </a:solidFill>
                <a:latin typeface="Arial" pitchFamily="34" charset="0"/>
              </a:defRPr>
            </a:lvl4pPr>
            <a:lvl5pPr marL="2212528" indent="-245836" defTabSz="990175" eaLnBrk="0" hangingPunct="0">
              <a:defRPr>
                <a:solidFill>
                  <a:schemeClr val="tx1"/>
                </a:solidFill>
                <a:latin typeface="Arial" pitchFamily="34" charset="0"/>
              </a:defRPr>
            </a:lvl5pPr>
            <a:lvl6pPr marL="2704201" indent="-245836" defTabSz="990175" eaLnBrk="0" fontAlgn="base" hangingPunct="0">
              <a:spcBef>
                <a:spcPct val="0"/>
              </a:spcBef>
              <a:spcAft>
                <a:spcPct val="0"/>
              </a:spcAft>
              <a:defRPr>
                <a:solidFill>
                  <a:schemeClr val="tx1"/>
                </a:solidFill>
                <a:latin typeface="Arial" pitchFamily="34" charset="0"/>
              </a:defRPr>
            </a:lvl6pPr>
            <a:lvl7pPr marL="3195874" indent="-245836" defTabSz="990175" eaLnBrk="0" fontAlgn="base" hangingPunct="0">
              <a:spcBef>
                <a:spcPct val="0"/>
              </a:spcBef>
              <a:spcAft>
                <a:spcPct val="0"/>
              </a:spcAft>
              <a:defRPr>
                <a:solidFill>
                  <a:schemeClr val="tx1"/>
                </a:solidFill>
                <a:latin typeface="Arial" pitchFamily="34" charset="0"/>
              </a:defRPr>
            </a:lvl7pPr>
            <a:lvl8pPr marL="3687547" indent="-245836" defTabSz="990175" eaLnBrk="0" fontAlgn="base" hangingPunct="0">
              <a:spcBef>
                <a:spcPct val="0"/>
              </a:spcBef>
              <a:spcAft>
                <a:spcPct val="0"/>
              </a:spcAft>
              <a:defRPr>
                <a:solidFill>
                  <a:schemeClr val="tx1"/>
                </a:solidFill>
                <a:latin typeface="Arial" pitchFamily="34" charset="0"/>
              </a:defRPr>
            </a:lvl8pPr>
            <a:lvl9pPr marL="4179219" indent="-245836" defTabSz="990175" eaLnBrk="0" fontAlgn="base" hangingPunct="0">
              <a:spcBef>
                <a:spcPct val="0"/>
              </a:spcBef>
              <a:spcAft>
                <a:spcPct val="0"/>
              </a:spcAft>
              <a:defRPr>
                <a:solidFill>
                  <a:schemeClr val="tx1"/>
                </a:solidFill>
                <a:latin typeface="Arial" pitchFamily="34" charset="0"/>
              </a:defRPr>
            </a:lvl9pPr>
          </a:lstStyle>
          <a:p>
            <a:pPr eaLnBrk="1" hangingPunct="1"/>
            <a:fld id="{608F5FE2-61BF-4CA5-AF7C-F9BCF44E2E07}" type="slidenum">
              <a:rPr lang="fr-FR" smtClean="0"/>
              <a:pPr eaLnBrk="1" hangingPunct="1"/>
              <a:t>2</a:t>
            </a:fld>
            <a:endParaRPr lang="fr-FR" smtClean="0"/>
          </a:p>
        </p:txBody>
      </p:sp>
      <p:sp>
        <p:nvSpPr>
          <p:cNvPr id="46083" name="Rectangle 2"/>
          <p:cNvSpPr>
            <a:spLocks noGrp="1" noRot="1" noChangeAspect="1" noChangeArrowheads="1" noTextEdit="1"/>
          </p:cNvSpPr>
          <p:nvPr>
            <p:ph type="sldImg"/>
          </p:nvPr>
        </p:nvSpPr>
        <p:spPr>
          <a:ln/>
        </p:spPr>
      </p:sp>
      <p:sp>
        <p:nvSpPr>
          <p:cNvPr id="4608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latin typeface="Arial"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p:cNvSpPr>
            <a:spLocks noGrp="1" noChangeArrowheads="1"/>
          </p:cNvSpPr>
          <p:nvPr>
            <p:ph type="sldNum" sz="quarter" idx="5"/>
          </p:nvPr>
        </p:nvSpPr>
        <p:spPr/>
        <p:txBody>
          <a:bodyPr/>
          <a:lstStyle/>
          <a:p>
            <a:pPr>
              <a:defRPr/>
            </a:pPr>
            <a:fld id="{9CCB24C7-A394-446B-BD5E-00DE267C1B02}" type="slidenum">
              <a:rPr lang="fr-FR" smtClean="0">
                <a:latin typeface="Arial" pitchFamily="34" charset="0"/>
              </a:rPr>
              <a:pPr>
                <a:defRPr/>
              </a:pPr>
              <a:t>3</a:t>
            </a:fld>
            <a:endParaRPr lang="fr-FR" dirty="0" smtClean="0">
              <a:latin typeface="Arial" pitchFamily="34" charset="0"/>
            </a:endParaRPr>
          </a:p>
        </p:txBody>
      </p:sp>
      <p:sp>
        <p:nvSpPr>
          <p:cNvPr id="21507" name="Rectangle 2"/>
          <p:cNvSpPr>
            <a:spLocks noGrp="1" noRot="1" noChangeAspect="1" noChangeArrowheads="1" noTextEdit="1"/>
          </p:cNvSpPr>
          <p:nvPr>
            <p:ph type="sldImg"/>
          </p:nvPr>
        </p:nvSpPr>
        <p:spPr>
          <a:ln/>
        </p:spPr>
      </p:sp>
      <p:sp>
        <p:nvSpPr>
          <p:cNvPr id="21508"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F64826-863D-4191-8BE7-E125AE6AF16D}" type="slidenum">
              <a:rPr lang="fr-FR"/>
              <a:pPr/>
              <a:t>4</a:t>
            </a:fld>
            <a:endParaRPr lang="fr-FR"/>
          </a:p>
        </p:txBody>
      </p:sp>
      <p:sp>
        <p:nvSpPr>
          <p:cNvPr id="541698" name="Rectangle 2"/>
          <p:cNvSpPr>
            <a:spLocks noGrp="1" noRot="1" noChangeAspect="1" noChangeArrowheads="1" noTextEdit="1"/>
          </p:cNvSpPr>
          <p:nvPr>
            <p:ph type="sldImg"/>
          </p:nvPr>
        </p:nvSpPr>
        <p:spPr>
          <a:ln/>
        </p:spPr>
      </p:sp>
      <p:sp>
        <p:nvSpPr>
          <p:cNvPr id="5416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ce réservé de l'image des diapositives 1"/>
          <p:cNvSpPr>
            <a:spLocks noGrp="1" noRot="1" noChangeAspect="1" noTextEdit="1"/>
          </p:cNvSpPr>
          <p:nvPr>
            <p:ph type="sldImg"/>
          </p:nvPr>
        </p:nvSpPr>
        <p:spPr>
          <a:ln/>
        </p:spPr>
      </p:sp>
      <p:sp>
        <p:nvSpPr>
          <p:cNvPr id="23555"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CA" dirty="0" smtClean="0"/>
          </a:p>
        </p:txBody>
      </p:sp>
      <p:sp>
        <p:nvSpPr>
          <p:cNvPr id="4" name="Espace réservé du numéro de diapositive 3"/>
          <p:cNvSpPr>
            <a:spLocks noGrp="1"/>
          </p:cNvSpPr>
          <p:nvPr>
            <p:ph type="sldNum" sz="quarter" idx="5"/>
          </p:nvPr>
        </p:nvSpPr>
        <p:spPr/>
        <p:txBody>
          <a:bodyPr/>
          <a:lstStyle/>
          <a:p>
            <a:pPr>
              <a:defRPr/>
            </a:pPr>
            <a:fld id="{5FD3C690-7024-435D-9F0F-4C918A02ACF3}" type="slidenum">
              <a:rPr lang="fr-FR" smtClean="0"/>
              <a:pPr>
                <a:defRPr/>
              </a:pPr>
              <a:t>5</a:t>
            </a:fld>
            <a:endParaRPr lang="fr-F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Espace réservé de l'image des diapositives 1"/>
          <p:cNvSpPr>
            <a:spLocks noGrp="1" noRot="1" noChangeAspect="1" noTextEdit="1"/>
          </p:cNvSpPr>
          <p:nvPr>
            <p:ph type="sldImg"/>
          </p:nvPr>
        </p:nvSpPr>
        <p:spPr>
          <a:ln/>
        </p:spPr>
      </p:sp>
      <p:sp>
        <p:nvSpPr>
          <p:cNvPr id="22531"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CA" dirty="0" smtClean="0"/>
          </a:p>
        </p:txBody>
      </p:sp>
      <p:sp>
        <p:nvSpPr>
          <p:cNvPr id="4" name="Espace réservé du numéro de diapositive 3"/>
          <p:cNvSpPr>
            <a:spLocks noGrp="1"/>
          </p:cNvSpPr>
          <p:nvPr>
            <p:ph type="sldNum" sz="quarter" idx="5"/>
          </p:nvPr>
        </p:nvSpPr>
        <p:spPr/>
        <p:txBody>
          <a:bodyPr/>
          <a:lstStyle/>
          <a:p>
            <a:pPr>
              <a:defRPr/>
            </a:pPr>
            <a:fld id="{46304036-B66A-4508-B263-9AD3D10094B5}" type="slidenum">
              <a:rPr lang="fr-FR" smtClean="0"/>
              <a:pPr>
                <a:defRPr/>
              </a:pPr>
              <a:t>6</a:t>
            </a:fld>
            <a:endParaRPr lang="fr-F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Espace réservé de l'image des diapositives 1"/>
          <p:cNvSpPr>
            <a:spLocks noGrp="1" noRot="1" noChangeAspect="1" noTextEdit="1"/>
          </p:cNvSpPr>
          <p:nvPr>
            <p:ph type="sldImg"/>
          </p:nvPr>
        </p:nvSpPr>
        <p:spPr>
          <a:ln/>
        </p:spPr>
      </p:sp>
      <p:sp>
        <p:nvSpPr>
          <p:cNvPr id="23555"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CA" dirty="0" smtClean="0"/>
          </a:p>
        </p:txBody>
      </p:sp>
      <p:sp>
        <p:nvSpPr>
          <p:cNvPr id="4" name="Espace réservé du numéro de diapositive 3"/>
          <p:cNvSpPr>
            <a:spLocks noGrp="1"/>
          </p:cNvSpPr>
          <p:nvPr>
            <p:ph type="sldNum" sz="quarter" idx="5"/>
          </p:nvPr>
        </p:nvSpPr>
        <p:spPr/>
        <p:txBody>
          <a:bodyPr/>
          <a:lstStyle/>
          <a:p>
            <a:pPr>
              <a:defRPr/>
            </a:pPr>
            <a:fld id="{5FD3C690-7024-435D-9F0F-4C918A02ACF3}" type="slidenum">
              <a:rPr lang="fr-FR" smtClean="0"/>
              <a:pPr>
                <a:defRPr/>
              </a:pPr>
              <a:t>7</a:t>
            </a:fld>
            <a:endParaRPr lang="fr-F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72F64826-863D-4191-8BE7-E125AE6AF16D}" type="slidenum">
              <a:rPr lang="fr-FR"/>
              <a:pPr/>
              <a:t>8</a:t>
            </a:fld>
            <a:endParaRPr lang="fr-FR"/>
          </a:p>
        </p:txBody>
      </p:sp>
      <p:sp>
        <p:nvSpPr>
          <p:cNvPr id="541698" name="Rectangle 2"/>
          <p:cNvSpPr>
            <a:spLocks noGrp="1" noRot="1" noChangeAspect="1" noChangeArrowheads="1" noTextEdit="1"/>
          </p:cNvSpPr>
          <p:nvPr>
            <p:ph type="sldImg"/>
          </p:nvPr>
        </p:nvSpPr>
        <p:spPr>
          <a:ln/>
        </p:spPr>
      </p:sp>
      <p:sp>
        <p:nvSpPr>
          <p:cNvPr id="54169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7"/>
          <p:cNvSpPr>
            <a:spLocks noGrp="1" noChangeArrowheads="1"/>
          </p:cNvSpPr>
          <p:nvPr>
            <p:ph type="sldNum" sz="quarter" idx="5"/>
          </p:nvPr>
        </p:nvSpPr>
        <p:spPr/>
        <p:txBody>
          <a:bodyPr/>
          <a:lstStyle/>
          <a:p>
            <a:pPr>
              <a:defRPr/>
            </a:pPr>
            <a:fld id="{653DBF0D-EF1B-450C-831E-91D7A5CF0C4C}" type="slidenum">
              <a:rPr lang="fr-FR" smtClean="0">
                <a:latin typeface="Arial" pitchFamily="34" charset="0"/>
              </a:rPr>
              <a:pPr>
                <a:defRPr/>
              </a:pPr>
              <a:t>9</a:t>
            </a:fld>
            <a:endParaRPr lang="fr-FR" dirty="0" smtClean="0">
              <a:latin typeface="Arial"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indent="0" eaLnBrk="1" hangingPunct="1">
              <a:buFontTx/>
              <a:buNone/>
            </a:pPr>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Espace réservé de l'image des diapositives 1"/>
          <p:cNvSpPr>
            <a:spLocks noGrp="1" noRot="1" noChangeAspect="1" noTextEdit="1"/>
          </p:cNvSpPr>
          <p:nvPr>
            <p:ph type="sldImg"/>
          </p:nvPr>
        </p:nvSpPr>
        <p:spPr>
          <a:ln/>
        </p:spPr>
      </p:sp>
      <p:sp>
        <p:nvSpPr>
          <p:cNvPr id="25603"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fr-CA" dirty="0" smtClean="0"/>
          </a:p>
        </p:txBody>
      </p:sp>
      <p:sp>
        <p:nvSpPr>
          <p:cNvPr id="4" name="Espace réservé du numéro de diapositive 3"/>
          <p:cNvSpPr>
            <a:spLocks noGrp="1"/>
          </p:cNvSpPr>
          <p:nvPr>
            <p:ph type="sldNum" sz="quarter" idx="5"/>
          </p:nvPr>
        </p:nvSpPr>
        <p:spPr/>
        <p:txBody>
          <a:bodyPr/>
          <a:lstStyle/>
          <a:p>
            <a:pPr>
              <a:defRPr/>
            </a:pPr>
            <a:fld id="{B8D54AC3-D02E-4EB3-8AF1-42930EFAFD36}" type="slidenum">
              <a:rPr lang="fr-FR" smtClean="0"/>
              <a:pPr>
                <a:defRPr/>
              </a:pPr>
              <a:t>10</a:t>
            </a:fld>
            <a:endParaRPr lang="fr-F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Espace réservé de l'image des diapositives 1"/>
          <p:cNvSpPr>
            <a:spLocks noGrp="1" noRot="1" noChangeAspect="1" noTextEdit="1"/>
          </p:cNvSpPr>
          <p:nvPr>
            <p:ph type="sldImg"/>
          </p:nvPr>
        </p:nvSpPr>
        <p:spPr>
          <a:ln/>
        </p:spPr>
      </p:sp>
      <p:sp>
        <p:nvSpPr>
          <p:cNvPr id="27651"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fr-CA" dirty="0" smtClean="0"/>
          </a:p>
        </p:txBody>
      </p:sp>
      <p:sp>
        <p:nvSpPr>
          <p:cNvPr id="4" name="Espace réservé du numéro de diapositive 3"/>
          <p:cNvSpPr>
            <a:spLocks noGrp="1"/>
          </p:cNvSpPr>
          <p:nvPr>
            <p:ph type="sldNum" sz="quarter" idx="5"/>
          </p:nvPr>
        </p:nvSpPr>
        <p:spPr/>
        <p:txBody>
          <a:bodyPr/>
          <a:lstStyle/>
          <a:p>
            <a:pPr>
              <a:defRPr/>
            </a:pPr>
            <a:fld id="{738BFDED-7FE5-4988-AB79-C3C5090E5F1D}" type="slidenum">
              <a:rPr lang="fr-FR" smtClean="0"/>
              <a:pPr>
                <a:defRPr/>
              </a:pPr>
              <a:t>11</a:t>
            </a:fld>
            <a:endParaRPr lang="fr-F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Espace réservé de l'image des diapositives 1"/>
          <p:cNvSpPr>
            <a:spLocks noGrp="1" noRot="1" noChangeAspect="1" noTextEdit="1"/>
          </p:cNvSpPr>
          <p:nvPr>
            <p:ph type="sldImg"/>
          </p:nvPr>
        </p:nvSpPr>
        <p:spPr>
          <a:ln/>
        </p:spPr>
      </p:sp>
      <p:sp>
        <p:nvSpPr>
          <p:cNvPr id="31747"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None/>
            </a:pPr>
            <a:endParaRPr lang="fr-CA" dirty="0" smtClean="0"/>
          </a:p>
          <a:p>
            <a:pPr>
              <a:buFontTx/>
              <a:buChar char="-"/>
            </a:pPr>
            <a:endParaRPr lang="fr-CA" dirty="0" smtClean="0"/>
          </a:p>
          <a:p>
            <a:pPr>
              <a:buFontTx/>
              <a:buChar char="-"/>
            </a:pPr>
            <a:r>
              <a:rPr lang="fr-CA" dirty="0" smtClean="0"/>
              <a:t>L’innovation suppose la nouveauté de l’idée, du processus, du service, du produit et la mise en œuvre de ce dernier (idée, service, produit etc.. ). Il est fondamental d’avoir dès le départ une vision globale de ces deux étapes. C’est l’ensemble de ces deux étapes qui constitue l’innovation. </a:t>
            </a:r>
          </a:p>
          <a:p>
            <a:pPr>
              <a:buFontTx/>
              <a:buChar char="-"/>
            </a:pPr>
            <a:endParaRPr lang="fr-CA" dirty="0" smtClean="0"/>
          </a:p>
          <a:p>
            <a:pPr>
              <a:buFontTx/>
              <a:buChar char="-"/>
            </a:pPr>
            <a:r>
              <a:rPr lang="fr-CA" dirty="0" smtClean="0"/>
              <a:t>Aucune innovation n’est définitive et ne garantie aucune pérennité à l’organisation. L’environnement est dynamique, en constante mutation. Pour cela, l’innovation doit être sans cesse renouvelée pour assurer la survie de l’organisation dans son environnement. </a:t>
            </a:r>
          </a:p>
          <a:p>
            <a:pPr>
              <a:buFontTx/>
              <a:buChar char="-"/>
            </a:pPr>
            <a:endParaRPr lang="fr-CA" dirty="0" smtClean="0"/>
          </a:p>
          <a:p>
            <a:pPr>
              <a:buFontTx/>
              <a:buChar char="-"/>
            </a:pPr>
            <a:r>
              <a:rPr lang="fr-CA" dirty="0" smtClean="0"/>
              <a:t>Savoir faire appel aux mécanismes de compensation pour gérer les secteurs où vous êtes les plus faible. </a:t>
            </a:r>
          </a:p>
        </p:txBody>
      </p:sp>
      <p:sp>
        <p:nvSpPr>
          <p:cNvPr id="4" name="Espace réservé du numéro de diapositive 3"/>
          <p:cNvSpPr>
            <a:spLocks noGrp="1"/>
          </p:cNvSpPr>
          <p:nvPr>
            <p:ph type="sldNum" sz="quarter" idx="5"/>
          </p:nvPr>
        </p:nvSpPr>
        <p:spPr/>
        <p:txBody>
          <a:bodyPr/>
          <a:lstStyle/>
          <a:p>
            <a:pPr>
              <a:defRPr/>
            </a:pPr>
            <a:fld id="{6D9F26FC-3178-4C50-A225-D9A4592C5893}" type="slidenum">
              <a:rPr lang="fr-FR" smtClean="0"/>
              <a:pPr>
                <a:defRPr/>
              </a:pPr>
              <a:t>12</a:t>
            </a:fld>
            <a:endParaRPr lang="fr-F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Espace réservé de l'image des diapositives 1"/>
          <p:cNvSpPr>
            <a:spLocks noGrp="1" noRot="1" noChangeAspect="1" noTextEdit="1"/>
          </p:cNvSpPr>
          <p:nvPr>
            <p:ph type="sldImg"/>
          </p:nvPr>
        </p:nvSpPr>
        <p:spPr>
          <a:ln/>
        </p:spPr>
      </p:sp>
      <p:sp>
        <p:nvSpPr>
          <p:cNvPr id="32771"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fr-CA" smtClean="0"/>
              <a:t>- </a:t>
            </a:r>
          </a:p>
        </p:txBody>
      </p:sp>
      <p:sp>
        <p:nvSpPr>
          <p:cNvPr id="4" name="Espace réservé du numéro de diapositive 3"/>
          <p:cNvSpPr>
            <a:spLocks noGrp="1"/>
          </p:cNvSpPr>
          <p:nvPr>
            <p:ph type="sldNum" sz="quarter" idx="5"/>
          </p:nvPr>
        </p:nvSpPr>
        <p:spPr/>
        <p:txBody>
          <a:bodyPr/>
          <a:lstStyle/>
          <a:p>
            <a:pPr>
              <a:defRPr/>
            </a:pPr>
            <a:fld id="{3F073A5B-D701-418B-BA68-A2BF236DEA5B}" type="slidenum">
              <a:rPr lang="fr-FR" smtClean="0"/>
              <a:pPr>
                <a:defRPr/>
              </a:pPr>
              <a:t>13</a:t>
            </a:fld>
            <a:endParaRPr lang="fr-F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Espace réservé de l'image des diapositives 1"/>
          <p:cNvSpPr>
            <a:spLocks noGrp="1" noRot="1" noChangeAspect="1" noTextEdit="1"/>
          </p:cNvSpPr>
          <p:nvPr>
            <p:ph type="sldImg"/>
          </p:nvPr>
        </p:nvSpPr>
        <p:spPr>
          <a:ln/>
        </p:spPr>
      </p:sp>
      <p:sp>
        <p:nvSpPr>
          <p:cNvPr id="28675" name="Espace réservé des commentaires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eaLnBrk="1" hangingPunct="1">
              <a:buFontTx/>
              <a:buAutoNum type="arabicPeriod"/>
            </a:pPr>
            <a:endParaRPr lang="fr-CA" dirty="0" smtClean="0"/>
          </a:p>
        </p:txBody>
      </p:sp>
      <p:sp>
        <p:nvSpPr>
          <p:cNvPr id="33796" name="Espace réservé du numéro de diapositive 3"/>
          <p:cNvSpPr>
            <a:spLocks noGrp="1"/>
          </p:cNvSpPr>
          <p:nvPr>
            <p:ph type="sldNum" sz="quarter" idx="5"/>
          </p:nvPr>
        </p:nvSpPr>
        <p:spPr/>
        <p:txBody>
          <a:bodyPr/>
          <a:lstStyle/>
          <a:p>
            <a:pPr>
              <a:defRPr/>
            </a:pPr>
            <a:fld id="{65B6B8DA-2856-48E3-A1DB-7DE53ABB4E52}" type="slidenum">
              <a:rPr lang="fr-FR" smtClean="0">
                <a:latin typeface="Arial" pitchFamily="34" charset="0"/>
              </a:rPr>
              <a:pPr>
                <a:defRPr/>
              </a:pPr>
              <a:t>14</a:t>
            </a:fld>
            <a:endParaRPr lang="fr-FR" dirty="0" smtClean="0">
              <a:latin typeface="Arial" pitchFamily="34"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p:cNvSpPr>
            <a:spLocks noGrp="1" noChangeArrowheads="1"/>
          </p:cNvSpPr>
          <p:nvPr>
            <p:ph type="sldNum" sz="quarter" idx="5"/>
          </p:nvPr>
        </p:nvSpPr>
        <p:spPr/>
        <p:txBody>
          <a:bodyPr/>
          <a:lstStyle/>
          <a:p>
            <a:pPr>
              <a:defRPr/>
            </a:pPr>
            <a:fld id="{B0A0A7CB-1AAC-4C3D-AEF5-A1F0F82BFBAF}" type="slidenum">
              <a:rPr lang="fr-FR" smtClean="0">
                <a:latin typeface="Arial" pitchFamily="34" charset="0"/>
              </a:rPr>
              <a:pPr>
                <a:defRPr/>
              </a:pPr>
              <a:t>15</a:t>
            </a:fld>
            <a:endParaRPr lang="fr-FR" smtClean="0">
              <a:latin typeface="Arial" pitchFamily="34" charset="0"/>
            </a:endParaRPr>
          </a:p>
        </p:txBody>
      </p:sp>
      <p:sp>
        <p:nvSpPr>
          <p:cNvPr id="34819" name="Rectangle 2"/>
          <p:cNvSpPr>
            <a:spLocks noGrp="1" noRot="1" noChangeAspect="1" noChangeArrowheads="1" noTextEdit="1"/>
          </p:cNvSpPr>
          <p:nvPr>
            <p:ph type="sldImg"/>
          </p:nvPr>
        </p:nvSpPr>
        <p:spPr>
          <a:ln/>
        </p:spPr>
      </p:sp>
      <p:sp>
        <p:nvSpPr>
          <p:cNvPr id="34820"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en-CA"/>
          </a:p>
        </p:txBody>
      </p:sp>
      <p:sp>
        <p:nvSpPr>
          <p:cNvPr id="4" name="Espace réservé du numéro de diapositive 3"/>
          <p:cNvSpPr>
            <a:spLocks noGrp="1"/>
          </p:cNvSpPr>
          <p:nvPr>
            <p:ph type="sldNum" sz="quarter" idx="10"/>
          </p:nvPr>
        </p:nvSpPr>
        <p:spPr/>
        <p:txBody>
          <a:bodyPr/>
          <a:lstStyle/>
          <a:p>
            <a:pPr>
              <a:defRPr/>
            </a:pPr>
            <a:fld id="{FFC8F624-EE1C-48B9-AF21-AA632F55E95A}" type="slidenum">
              <a:rPr lang="fr-FR" smtClean="0"/>
              <a:pPr>
                <a:defRPr/>
              </a:pPr>
              <a:t>16</a:t>
            </a:fld>
            <a:endParaRPr lang="fr-FR"/>
          </a:p>
        </p:txBody>
      </p:sp>
    </p:spTree>
    <p:extLst>
      <p:ext uri="{BB962C8B-B14F-4D97-AF65-F5344CB8AC3E}">
        <p14:creationId xmlns:p14="http://schemas.microsoft.com/office/powerpoint/2010/main" val="210269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en-CA"/>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04B3F66C-BC4F-4003-8EA9-244B9433BFA0}" type="slidenum">
              <a:rPr lang="fr-FR"/>
              <a:pPr>
                <a:defRPr/>
              </a:pPr>
              <a:t>‹#›</a:t>
            </a:fld>
            <a:endParaRPr lang="fr-FR"/>
          </a:p>
        </p:txBody>
      </p:sp>
    </p:spTree>
    <p:extLst>
      <p:ext uri="{BB962C8B-B14F-4D97-AF65-F5344CB8AC3E}">
        <p14:creationId xmlns:p14="http://schemas.microsoft.com/office/powerpoint/2010/main" val="1615628938"/>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41525913-5159-4ABF-AB08-61234B74A99F}" type="slidenum">
              <a:rPr lang="fr-FR"/>
              <a:pPr>
                <a:defRPr/>
              </a:pPr>
              <a:t>‹#›</a:t>
            </a:fld>
            <a:endParaRPr lang="fr-FR"/>
          </a:p>
        </p:txBody>
      </p:sp>
    </p:spTree>
    <p:extLst>
      <p:ext uri="{BB962C8B-B14F-4D97-AF65-F5344CB8AC3E}">
        <p14:creationId xmlns:p14="http://schemas.microsoft.com/office/powerpoint/2010/main" val="1499599381"/>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en-CA"/>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1B71F64F-1EB2-4B69-9251-F00789F3D343}" type="slidenum">
              <a:rPr lang="fr-FR"/>
              <a:pPr>
                <a:defRPr/>
              </a:pPr>
              <a:t>‹#›</a:t>
            </a:fld>
            <a:endParaRPr lang="fr-FR"/>
          </a:p>
        </p:txBody>
      </p:sp>
    </p:spTree>
    <p:extLst>
      <p:ext uri="{BB962C8B-B14F-4D97-AF65-F5344CB8AC3E}">
        <p14:creationId xmlns:p14="http://schemas.microsoft.com/office/powerpoint/2010/main" val="1531300523"/>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10B619D9-63DC-4DB6-9C04-A96778600EB8}" type="slidenum">
              <a:rPr lang="fr-FR"/>
              <a:pPr>
                <a:defRPr/>
              </a:pPr>
              <a:t>‹#›</a:t>
            </a:fld>
            <a:endParaRPr lang="fr-FR"/>
          </a:p>
        </p:txBody>
      </p:sp>
    </p:spTree>
    <p:extLst>
      <p:ext uri="{BB962C8B-B14F-4D97-AF65-F5344CB8AC3E}">
        <p14:creationId xmlns:p14="http://schemas.microsoft.com/office/powerpoint/2010/main" val="328485972"/>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en-CA"/>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7" name="Espace réservé de la date 3"/>
          <p:cNvSpPr>
            <a:spLocks noGrp="1"/>
          </p:cNvSpPr>
          <p:nvPr>
            <p:ph type="dt" sz="half" idx="10"/>
          </p:nvPr>
        </p:nvSpPr>
        <p:spPr/>
        <p:txBody>
          <a:bodyPr/>
          <a:lstStyle>
            <a:lvl1pPr>
              <a:defRPr/>
            </a:lvl1pPr>
          </a:lstStyle>
          <a:p>
            <a:pPr>
              <a:defRPr/>
            </a:pPr>
            <a:endParaRPr lang="fr-FR"/>
          </a:p>
        </p:txBody>
      </p:sp>
      <p:sp>
        <p:nvSpPr>
          <p:cNvPr id="8" name="Espace réservé du pied de page 4"/>
          <p:cNvSpPr>
            <a:spLocks noGrp="1"/>
          </p:cNvSpPr>
          <p:nvPr>
            <p:ph type="ftr" sz="quarter" idx="11"/>
          </p:nvPr>
        </p:nvSpPr>
        <p:spPr/>
        <p:txBody>
          <a:bodyPr/>
          <a:lstStyle>
            <a:lvl1pPr>
              <a:defRPr/>
            </a:lvl1pPr>
          </a:lstStyle>
          <a:p>
            <a:pPr>
              <a:defRPr/>
            </a:pPr>
            <a:endParaRPr lang="fr-FR"/>
          </a:p>
        </p:txBody>
      </p:sp>
      <p:sp>
        <p:nvSpPr>
          <p:cNvPr id="9" name="Espace réservé du numéro de diapositive 5"/>
          <p:cNvSpPr>
            <a:spLocks noGrp="1"/>
          </p:cNvSpPr>
          <p:nvPr>
            <p:ph type="sldNum" sz="quarter" idx="12"/>
          </p:nvPr>
        </p:nvSpPr>
        <p:spPr/>
        <p:txBody>
          <a:bodyPr/>
          <a:lstStyle>
            <a:lvl1pPr>
              <a:defRPr/>
            </a:lvl1pPr>
          </a:lstStyle>
          <a:p>
            <a:pPr>
              <a:defRPr/>
            </a:pPr>
            <a:fld id="{73E24ED0-ECF9-4753-A52A-CE98C68A07F8}" type="slidenum">
              <a:rPr lang="fr-FR"/>
              <a:pPr>
                <a:defRPr/>
              </a:pPr>
              <a:t>‹#›</a:t>
            </a:fld>
            <a:endParaRPr lang="fr-FR"/>
          </a:p>
        </p:txBody>
      </p:sp>
    </p:spTree>
    <p:extLst>
      <p:ext uri="{BB962C8B-B14F-4D97-AF65-F5344CB8AC3E}">
        <p14:creationId xmlns:p14="http://schemas.microsoft.com/office/powerpoint/2010/main" val="7403326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e la date 3"/>
          <p:cNvSpPr>
            <a:spLocks noGrp="1"/>
          </p:cNvSpPr>
          <p:nvPr>
            <p:ph type="dt" sz="half" idx="10"/>
          </p:nvPr>
        </p:nvSpPr>
        <p:spPr/>
        <p:txBody>
          <a:bodyPr/>
          <a:lstStyle>
            <a:lvl1pPr>
              <a:defRPr/>
            </a:lvl1pPr>
          </a:lstStyle>
          <a:p>
            <a:pPr>
              <a:defRPr/>
            </a:pPr>
            <a:endParaRPr lang="fr-FR"/>
          </a:p>
        </p:txBody>
      </p:sp>
      <p:sp>
        <p:nvSpPr>
          <p:cNvPr id="4" name="Espace réservé du pied de page 4"/>
          <p:cNvSpPr>
            <a:spLocks noGrp="1"/>
          </p:cNvSpPr>
          <p:nvPr>
            <p:ph type="ftr" sz="quarter" idx="11"/>
          </p:nvPr>
        </p:nvSpPr>
        <p:spPr/>
        <p:txBody>
          <a:bodyPr/>
          <a:lstStyle>
            <a:lvl1pPr>
              <a:defRPr/>
            </a:lvl1pPr>
          </a:lstStyle>
          <a:p>
            <a:pPr>
              <a:defRPr/>
            </a:pPr>
            <a:endParaRPr lang="fr-FR"/>
          </a:p>
        </p:txBody>
      </p:sp>
      <p:sp>
        <p:nvSpPr>
          <p:cNvPr id="5" name="Espace réservé du numéro de diapositive 5"/>
          <p:cNvSpPr>
            <a:spLocks noGrp="1"/>
          </p:cNvSpPr>
          <p:nvPr>
            <p:ph type="sldNum" sz="quarter" idx="12"/>
          </p:nvPr>
        </p:nvSpPr>
        <p:spPr/>
        <p:txBody>
          <a:bodyPr/>
          <a:lstStyle>
            <a:lvl1pPr>
              <a:defRPr/>
            </a:lvl1pPr>
          </a:lstStyle>
          <a:p>
            <a:pPr>
              <a:defRPr/>
            </a:pPr>
            <a:fld id="{EAF34CE4-83E7-4F78-8144-042CE3D34055}" type="slidenum">
              <a:rPr lang="fr-FR"/>
              <a:pPr>
                <a:defRPr/>
              </a:pPr>
              <a:t>‹#›</a:t>
            </a:fld>
            <a:endParaRPr lang="fr-FR"/>
          </a:p>
        </p:txBody>
      </p:sp>
    </p:spTree>
    <p:extLst>
      <p:ext uri="{BB962C8B-B14F-4D97-AF65-F5344CB8AC3E}">
        <p14:creationId xmlns:p14="http://schemas.microsoft.com/office/powerpoint/2010/main" val="3439337538"/>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3"/>
          <p:cNvSpPr>
            <a:spLocks noGrp="1"/>
          </p:cNvSpPr>
          <p:nvPr>
            <p:ph type="dt" sz="half" idx="10"/>
          </p:nvPr>
        </p:nvSpPr>
        <p:spPr/>
        <p:txBody>
          <a:bodyPr/>
          <a:lstStyle>
            <a:lvl1pPr>
              <a:defRPr/>
            </a:lvl1pPr>
          </a:lstStyle>
          <a:p>
            <a:pPr>
              <a:defRPr/>
            </a:pPr>
            <a:endParaRPr lang="fr-FR"/>
          </a:p>
        </p:txBody>
      </p:sp>
      <p:sp>
        <p:nvSpPr>
          <p:cNvPr id="3" name="Espace réservé du pied de page 4"/>
          <p:cNvSpPr>
            <a:spLocks noGrp="1"/>
          </p:cNvSpPr>
          <p:nvPr>
            <p:ph type="ftr" sz="quarter" idx="11"/>
          </p:nvPr>
        </p:nvSpPr>
        <p:spPr/>
        <p:txBody>
          <a:bodyPr/>
          <a:lstStyle>
            <a:lvl1pPr>
              <a:defRPr/>
            </a:lvl1pPr>
          </a:lstStyle>
          <a:p>
            <a:pPr>
              <a:defRPr/>
            </a:pPr>
            <a:endParaRPr lang="fr-FR"/>
          </a:p>
        </p:txBody>
      </p:sp>
      <p:sp>
        <p:nvSpPr>
          <p:cNvPr id="4" name="Espace réservé du numéro de diapositive 5"/>
          <p:cNvSpPr>
            <a:spLocks noGrp="1"/>
          </p:cNvSpPr>
          <p:nvPr>
            <p:ph type="sldNum" sz="quarter" idx="12"/>
          </p:nvPr>
        </p:nvSpPr>
        <p:spPr/>
        <p:txBody>
          <a:bodyPr/>
          <a:lstStyle>
            <a:lvl1pPr>
              <a:defRPr/>
            </a:lvl1pPr>
          </a:lstStyle>
          <a:p>
            <a:pPr>
              <a:defRPr/>
            </a:pPr>
            <a:fld id="{175044AD-A57D-463C-8434-E227F65772C4}" type="slidenum">
              <a:rPr lang="fr-FR"/>
              <a:pPr>
                <a:defRPr/>
              </a:pPr>
              <a:t>‹#›</a:t>
            </a:fld>
            <a:endParaRPr lang="fr-FR"/>
          </a:p>
        </p:txBody>
      </p:sp>
    </p:spTree>
    <p:extLst>
      <p:ext uri="{BB962C8B-B14F-4D97-AF65-F5344CB8AC3E}">
        <p14:creationId xmlns:p14="http://schemas.microsoft.com/office/powerpoint/2010/main" val="103263814"/>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en-CA"/>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50B22F2B-C211-4D44-AB89-6C0746CD0545}" type="slidenum">
              <a:rPr lang="fr-FR"/>
              <a:pPr>
                <a:defRPr/>
              </a:pPr>
              <a:t>‹#›</a:t>
            </a:fld>
            <a:endParaRPr lang="fr-FR"/>
          </a:p>
        </p:txBody>
      </p:sp>
    </p:spTree>
    <p:extLst>
      <p:ext uri="{BB962C8B-B14F-4D97-AF65-F5344CB8AC3E}">
        <p14:creationId xmlns:p14="http://schemas.microsoft.com/office/powerpoint/2010/main" val="3195595976"/>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en-CA"/>
          </a:p>
        </p:txBody>
      </p:sp>
      <p:sp>
        <p:nvSpPr>
          <p:cNvPr id="3" name="Espace réservé pour une image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CA" noProof="0"/>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3"/>
          <p:cNvSpPr>
            <a:spLocks noGrp="1"/>
          </p:cNvSpPr>
          <p:nvPr>
            <p:ph type="dt" sz="half" idx="10"/>
          </p:nvPr>
        </p:nvSpPr>
        <p:spPr/>
        <p:txBody>
          <a:bodyPr/>
          <a:lstStyle>
            <a:lvl1pPr>
              <a:defRPr/>
            </a:lvl1pPr>
          </a:lstStyle>
          <a:p>
            <a:pPr>
              <a:defRPr/>
            </a:pPr>
            <a:endParaRPr lang="fr-FR"/>
          </a:p>
        </p:txBody>
      </p:sp>
      <p:sp>
        <p:nvSpPr>
          <p:cNvPr id="6" name="Espace réservé du pied de page 4"/>
          <p:cNvSpPr>
            <a:spLocks noGrp="1"/>
          </p:cNvSpPr>
          <p:nvPr>
            <p:ph type="ftr" sz="quarter" idx="11"/>
          </p:nvPr>
        </p:nvSpPr>
        <p:spPr/>
        <p:txBody>
          <a:bodyPr/>
          <a:lstStyle>
            <a:lvl1pPr>
              <a:defRPr/>
            </a:lvl1pPr>
          </a:lstStyle>
          <a:p>
            <a:pPr>
              <a:defRPr/>
            </a:pPr>
            <a:endParaRPr lang="fr-FR"/>
          </a:p>
        </p:txBody>
      </p:sp>
      <p:sp>
        <p:nvSpPr>
          <p:cNvPr id="7" name="Espace réservé du numéro de diapositive 5"/>
          <p:cNvSpPr>
            <a:spLocks noGrp="1"/>
          </p:cNvSpPr>
          <p:nvPr>
            <p:ph type="sldNum" sz="quarter" idx="12"/>
          </p:nvPr>
        </p:nvSpPr>
        <p:spPr/>
        <p:txBody>
          <a:bodyPr/>
          <a:lstStyle>
            <a:lvl1pPr>
              <a:defRPr/>
            </a:lvl1pPr>
          </a:lstStyle>
          <a:p>
            <a:pPr>
              <a:defRPr/>
            </a:pPr>
            <a:fld id="{48ADAC19-CC9E-4467-A74C-39CFF468397E}" type="slidenum">
              <a:rPr lang="fr-FR"/>
              <a:pPr>
                <a:defRPr/>
              </a:pPr>
              <a:t>‹#›</a:t>
            </a:fld>
            <a:endParaRPr lang="fr-FR"/>
          </a:p>
        </p:txBody>
      </p:sp>
    </p:spTree>
    <p:extLst>
      <p:ext uri="{BB962C8B-B14F-4D97-AF65-F5344CB8AC3E}">
        <p14:creationId xmlns:p14="http://schemas.microsoft.com/office/powerpoint/2010/main" val="4189893269"/>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en-CA"/>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2B6BC402-95E1-4E97-900E-E90AF99362CD}" type="slidenum">
              <a:rPr lang="fr-FR"/>
              <a:pPr>
                <a:defRPr/>
              </a:pPr>
              <a:t>‹#›</a:t>
            </a:fld>
            <a:endParaRPr lang="fr-FR"/>
          </a:p>
        </p:txBody>
      </p:sp>
    </p:spTree>
    <p:extLst>
      <p:ext uri="{BB962C8B-B14F-4D97-AF65-F5344CB8AC3E}">
        <p14:creationId xmlns:p14="http://schemas.microsoft.com/office/powerpoint/2010/main" val="1861618568"/>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en-CA"/>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a:p>
        </p:txBody>
      </p:sp>
      <p:sp>
        <p:nvSpPr>
          <p:cNvPr id="4" name="Espace réservé de la date 3"/>
          <p:cNvSpPr>
            <a:spLocks noGrp="1"/>
          </p:cNvSpPr>
          <p:nvPr>
            <p:ph type="dt" sz="half" idx="10"/>
          </p:nvPr>
        </p:nvSpPr>
        <p:spPr/>
        <p:txBody>
          <a:bodyPr/>
          <a:lstStyle>
            <a:lvl1pPr>
              <a:defRPr/>
            </a:lvl1pPr>
          </a:lstStyle>
          <a:p>
            <a:pPr>
              <a:defRPr/>
            </a:pPr>
            <a:endParaRPr lang="fr-FR"/>
          </a:p>
        </p:txBody>
      </p:sp>
      <p:sp>
        <p:nvSpPr>
          <p:cNvPr id="5" name="Espace réservé du pied de page 4"/>
          <p:cNvSpPr>
            <a:spLocks noGrp="1"/>
          </p:cNvSpPr>
          <p:nvPr>
            <p:ph type="ftr" sz="quarter" idx="11"/>
          </p:nvPr>
        </p:nvSpPr>
        <p:spPr/>
        <p:txBody>
          <a:bodyPr/>
          <a:lstStyle>
            <a:lvl1pPr>
              <a:defRPr/>
            </a:lvl1pPr>
          </a:lstStyle>
          <a:p>
            <a:pPr>
              <a:defRPr/>
            </a:pPr>
            <a:endParaRPr lang="fr-FR"/>
          </a:p>
        </p:txBody>
      </p:sp>
      <p:sp>
        <p:nvSpPr>
          <p:cNvPr id="6" name="Espace réservé du numéro de diapositive 5"/>
          <p:cNvSpPr>
            <a:spLocks noGrp="1"/>
          </p:cNvSpPr>
          <p:nvPr>
            <p:ph type="sldNum" sz="quarter" idx="12"/>
          </p:nvPr>
        </p:nvSpPr>
        <p:spPr/>
        <p:txBody>
          <a:bodyPr/>
          <a:lstStyle>
            <a:lvl1pPr>
              <a:defRPr/>
            </a:lvl1pPr>
          </a:lstStyle>
          <a:p>
            <a:pPr>
              <a:defRPr/>
            </a:pPr>
            <a:fld id="{D545C42E-1166-4E0A-82D5-D3C1EA30EFA0}" type="slidenum">
              <a:rPr lang="fr-FR"/>
              <a:pPr>
                <a:defRPr/>
              </a:pPr>
              <a:t>‹#›</a:t>
            </a:fld>
            <a:endParaRPr lang="fr-FR"/>
          </a:p>
        </p:txBody>
      </p:sp>
    </p:spTree>
    <p:extLst>
      <p:ext uri="{BB962C8B-B14F-4D97-AF65-F5344CB8AC3E}">
        <p14:creationId xmlns:p14="http://schemas.microsoft.com/office/powerpoint/2010/main" val="1679243202"/>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Espace réservé du titre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fr-FR" smtClean="0"/>
              <a:t>Modifiez le style du titre</a:t>
            </a:r>
            <a:endParaRPr lang="en-CA" smtClean="0"/>
          </a:p>
        </p:txBody>
      </p:sp>
      <p:sp>
        <p:nvSpPr>
          <p:cNvPr id="1027" name="Espace réservé du texte 2"/>
          <p:cNvSpPr>
            <a:spLocks noGrp="1"/>
          </p:cNvSpPr>
          <p:nvPr>
            <p:ph type="body" idx="1"/>
          </p:nvPr>
        </p:nvSpPr>
        <p:spPr bwMode="auto">
          <a:xfrm>
            <a:off x="457200" y="1600200"/>
            <a:ext cx="82296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CA" smtClean="0"/>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latin typeface="Arial" charset="0"/>
                <a:cs typeface="+mn-cs"/>
              </a:defRPr>
            </a:lvl1pPr>
          </a:lstStyle>
          <a:p>
            <a:pPr>
              <a:defRPr/>
            </a:pPr>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latin typeface="Arial" charset="0"/>
                <a:cs typeface="+mn-cs"/>
              </a:defRPr>
            </a:lvl1pPr>
          </a:lstStyle>
          <a:p>
            <a:pPr>
              <a:defRPr/>
            </a:pPr>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latin typeface="Arial" charset="0"/>
                <a:cs typeface="+mn-cs"/>
              </a:defRPr>
            </a:lvl1pPr>
          </a:lstStyle>
          <a:p>
            <a:pPr>
              <a:defRPr/>
            </a:pPr>
            <a:fld id="{2E531D0A-3478-458E-95FA-9EA951E040A2}" type="slidenum">
              <a:rPr lang="fr-FR"/>
              <a:pPr>
                <a:defRPr/>
              </a:pPr>
              <a:t>‹#›</a:t>
            </a:fld>
            <a:endParaRPr lang="fr-FR"/>
          </a:p>
        </p:txBody>
      </p:sp>
      <p:sp>
        <p:nvSpPr>
          <p:cNvPr id="7" name="Line 9"/>
          <p:cNvSpPr>
            <a:spLocks noChangeShapeType="1"/>
          </p:cNvSpPr>
          <p:nvPr userDrawn="1"/>
        </p:nvSpPr>
        <p:spPr bwMode="auto">
          <a:xfrm>
            <a:off x="468313" y="5734050"/>
            <a:ext cx="8207375" cy="0"/>
          </a:xfrm>
          <a:prstGeom prst="line">
            <a:avLst/>
          </a:prstGeom>
          <a:noFill/>
          <a:ln w="9525">
            <a:solidFill>
              <a:schemeClr val="tx1"/>
            </a:solidFill>
            <a:round/>
            <a:headEnd/>
            <a:tailEnd/>
          </a:ln>
          <a:effectLst/>
        </p:spPr>
        <p:txBody>
          <a:bodyPr/>
          <a:lstStyle/>
          <a:p>
            <a:pPr>
              <a:defRPr/>
            </a:pPr>
            <a:endParaRPr lang="en-US">
              <a:cs typeface="+mn-cs"/>
            </a:endParaRPr>
          </a:p>
        </p:txBody>
      </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ags" Target="../tags/tag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tags" Target="../tags/tag4.xml"/><Relationship Id="rId5" Type="http://schemas.openxmlformats.org/officeDocument/2006/relationships/notesSlide" Target="../notesSlides/notesSlide3.xml"/><Relationship Id="rId4"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5" Type="http://schemas.openxmlformats.org/officeDocument/2006/relationships/notesSlide" Target="../notesSlides/notesSlide5.xml"/><Relationship Id="rId4"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notesSlide" Target="../notesSlides/notesSlide6.xml"/><Relationship Id="rId4"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tags" Target="../tags/tag15.xml"/><Relationship Id="rId2" Type="http://schemas.openxmlformats.org/officeDocument/2006/relationships/tags" Target="../tags/tag14.xml"/><Relationship Id="rId1" Type="http://schemas.openxmlformats.org/officeDocument/2006/relationships/tags" Target="../tags/tag13.xml"/><Relationship Id="rId5" Type="http://schemas.openxmlformats.org/officeDocument/2006/relationships/notesSlide" Target="../notesSlides/notesSlide7.xml"/><Relationship Id="rId4"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tags" Target="../tags/tag18.xml"/><Relationship Id="rId2" Type="http://schemas.openxmlformats.org/officeDocument/2006/relationships/tags" Target="../tags/tag17.xml"/><Relationship Id="rId1" Type="http://schemas.openxmlformats.org/officeDocument/2006/relationships/tags" Target="../tags/tag16.xml"/><Relationship Id="rId5" Type="http://schemas.openxmlformats.org/officeDocument/2006/relationships/notesSlide" Target="../notesSlides/notesSlide9.xml"/><Relationship Id="rId4"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tags" Target="../tags/tag21.xml"/><Relationship Id="rId2" Type="http://schemas.openxmlformats.org/officeDocument/2006/relationships/tags" Target="../tags/tag20.xml"/><Relationship Id="rId1" Type="http://schemas.openxmlformats.org/officeDocument/2006/relationships/tags" Target="../tags/tag19.xml"/><Relationship Id="rId6" Type="http://schemas.openxmlformats.org/officeDocument/2006/relationships/notesSlide" Target="../notesSlides/notesSlide10.xml"/><Relationship Id="rId5" Type="http://schemas.openxmlformats.org/officeDocument/2006/relationships/slideLayout" Target="../slideLayouts/slideLayout2.xml"/><Relationship Id="rId4" Type="http://schemas.openxmlformats.org/officeDocument/2006/relationships/tags" Target="../tags/tag22.xml"/></Relationships>
</file>

<file path=ppt/slides/_rels/slide11.xml.rels><?xml version="1.0" encoding="UTF-8" standalone="yes"?>
<Relationships xmlns="http://schemas.openxmlformats.org/package/2006/relationships"><Relationship Id="rId3" Type="http://schemas.openxmlformats.org/officeDocument/2006/relationships/tags" Target="../tags/tag25.xml"/><Relationship Id="rId2" Type="http://schemas.openxmlformats.org/officeDocument/2006/relationships/tags" Target="../tags/tag24.xml"/><Relationship Id="rId1" Type="http://schemas.openxmlformats.org/officeDocument/2006/relationships/tags" Target="../tags/tag23.xml"/><Relationship Id="rId5" Type="http://schemas.openxmlformats.org/officeDocument/2006/relationships/notesSlide" Target="../notesSlides/notesSlide11.xml"/><Relationship Id="rId4"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tags" Target="../tags/tag28.xml"/><Relationship Id="rId2" Type="http://schemas.openxmlformats.org/officeDocument/2006/relationships/tags" Target="../tags/tag27.xml"/><Relationship Id="rId1" Type="http://schemas.openxmlformats.org/officeDocument/2006/relationships/tags" Target="../tags/tag26.xml"/><Relationship Id="rId5" Type="http://schemas.openxmlformats.org/officeDocument/2006/relationships/notesSlide" Target="../notesSlides/notesSlide12.xml"/><Relationship Id="rId4"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31.xml"/><Relationship Id="rId2" Type="http://schemas.openxmlformats.org/officeDocument/2006/relationships/tags" Target="../tags/tag30.xml"/><Relationship Id="rId1" Type="http://schemas.openxmlformats.org/officeDocument/2006/relationships/tags" Target="../tags/tag29.xml"/><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tags" Target="../tags/tag34.xml"/><Relationship Id="rId2" Type="http://schemas.openxmlformats.org/officeDocument/2006/relationships/tags" Target="../tags/tag33.xml"/><Relationship Id="rId1" Type="http://schemas.openxmlformats.org/officeDocument/2006/relationships/tags" Target="../tags/tag32.xml"/><Relationship Id="rId5" Type="http://schemas.openxmlformats.org/officeDocument/2006/relationships/notesSlide" Target="../notesSlides/notesSlide14.xml"/><Relationship Id="rId4"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tags" Target="../tags/tag37.xml"/><Relationship Id="rId2" Type="http://schemas.openxmlformats.org/officeDocument/2006/relationships/tags" Target="../tags/tag36.xml"/><Relationship Id="rId1" Type="http://schemas.openxmlformats.org/officeDocument/2006/relationships/tags" Target="../tags/tag35.xml"/><Relationship Id="rId5" Type="http://schemas.openxmlformats.org/officeDocument/2006/relationships/notesSlide" Target="../notesSlides/notesSlide15.xml"/><Relationship Id="rId4"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Rectangle 2"/>
          <p:cNvSpPr>
            <a:spLocks noGrp="1" noChangeArrowheads="1"/>
          </p:cNvSpPr>
          <p:nvPr>
            <p:ph type="ctrTitle"/>
            <p:custDataLst>
              <p:tags r:id="rId1"/>
            </p:custDataLst>
          </p:nvPr>
        </p:nvSpPr>
        <p:spPr>
          <a:xfrm>
            <a:off x="685800" y="620713"/>
            <a:ext cx="7772400" cy="1512887"/>
          </a:xfrm>
        </p:spPr>
        <p:txBody>
          <a:bodyPr rtlCol="0">
            <a:normAutofit fontScale="90000"/>
          </a:bodyPr>
          <a:lstStyle/>
          <a:p>
            <a:pPr algn="l" eaLnBrk="1" fontAlgn="auto" hangingPunct="1">
              <a:spcAft>
                <a:spcPts val="0"/>
              </a:spcAft>
              <a:defRPr/>
            </a:pPr>
            <a:r>
              <a:rPr lang="fr-CA" sz="4000" dirty="0"/>
              <a:t>L’innovation et l’amélioration des </a:t>
            </a:r>
            <a:r>
              <a:rPr lang="fr-CA" sz="4000" dirty="0" smtClean="0"/>
              <a:t>pratiques de </a:t>
            </a:r>
            <a:r>
              <a:rPr lang="fr-CA" sz="4000" dirty="0"/>
              <a:t>gestion dans la fonction publique</a:t>
            </a:r>
            <a:r>
              <a:rPr lang="fr-FR" sz="1600" dirty="0" smtClean="0"/>
              <a:t/>
            </a:r>
            <a:br>
              <a:rPr lang="fr-FR" sz="1600" dirty="0" smtClean="0"/>
            </a:br>
            <a:r>
              <a:rPr lang="fr-FR" sz="1600" dirty="0" smtClean="0"/>
              <a:t/>
            </a:r>
            <a:br>
              <a:rPr lang="fr-FR" sz="1600" dirty="0" smtClean="0"/>
            </a:br>
            <a:r>
              <a:rPr lang="fr-FR" sz="1600" dirty="0" smtClean="0"/>
              <a:t>6 février 2013</a:t>
            </a:r>
            <a:r>
              <a:rPr lang="fr-FR" sz="1600" dirty="0"/>
              <a:t/>
            </a:r>
            <a:br>
              <a:rPr lang="fr-FR" sz="1600" dirty="0"/>
            </a:br>
            <a:endParaRPr lang="fr-FR" sz="1600" dirty="0"/>
          </a:p>
        </p:txBody>
      </p:sp>
      <p:sp>
        <p:nvSpPr>
          <p:cNvPr id="2051" name="Rectangle 3"/>
          <p:cNvSpPr>
            <a:spLocks noGrp="1" noChangeArrowheads="1"/>
          </p:cNvSpPr>
          <p:nvPr>
            <p:ph type="subTitle" idx="1"/>
            <p:custDataLst>
              <p:tags r:id="rId2"/>
            </p:custDataLst>
          </p:nvPr>
        </p:nvSpPr>
        <p:spPr>
          <a:xfrm>
            <a:off x="4683125" y="4508500"/>
            <a:ext cx="3417888" cy="1031875"/>
          </a:xfrm>
        </p:spPr>
        <p:txBody>
          <a:bodyPr rtlCol="0">
            <a:normAutofit fontScale="92500" lnSpcReduction="20000"/>
          </a:bodyPr>
          <a:lstStyle/>
          <a:p>
            <a:pPr algn="r" eaLnBrk="1" fontAlgn="auto" hangingPunct="1">
              <a:lnSpc>
                <a:spcPct val="120000"/>
              </a:lnSpc>
              <a:spcAft>
                <a:spcPts val="0"/>
              </a:spcAft>
              <a:buFont typeface="Arial" pitchFamily="34" charset="0"/>
              <a:buNone/>
              <a:defRPr/>
            </a:pPr>
            <a:r>
              <a:rPr lang="en-CA" sz="1400" dirty="0" smtClean="0"/>
              <a:t>Prof. Eric Champagne</a:t>
            </a:r>
          </a:p>
          <a:p>
            <a:pPr algn="r" eaLnBrk="1" fontAlgn="auto" hangingPunct="1">
              <a:lnSpc>
                <a:spcPct val="120000"/>
              </a:lnSpc>
              <a:spcAft>
                <a:spcPts val="0"/>
              </a:spcAft>
              <a:buFont typeface="Arial" pitchFamily="34" charset="0"/>
              <a:buNone/>
              <a:defRPr/>
            </a:pPr>
            <a:r>
              <a:rPr lang="fr-FR" sz="1400" dirty="0" smtClean="0"/>
              <a:t>École</a:t>
            </a:r>
            <a:r>
              <a:rPr lang="en-CA" sz="1400" dirty="0" smtClean="0"/>
              <a:t> </a:t>
            </a:r>
            <a:r>
              <a:rPr lang="en-CA" sz="1400" dirty="0"/>
              <a:t>d’études politiques</a:t>
            </a:r>
            <a:endParaRPr lang="fr-FR" sz="1400" dirty="0"/>
          </a:p>
          <a:p>
            <a:pPr algn="r" eaLnBrk="1" fontAlgn="auto" hangingPunct="1">
              <a:lnSpc>
                <a:spcPct val="120000"/>
              </a:lnSpc>
              <a:spcAft>
                <a:spcPts val="0"/>
              </a:spcAft>
              <a:buFont typeface="Arial" pitchFamily="34" charset="0"/>
              <a:buNone/>
              <a:defRPr/>
            </a:pPr>
            <a:r>
              <a:rPr lang="fr-FR" sz="1400" dirty="0"/>
              <a:t>Gestion dans le secteur public</a:t>
            </a:r>
            <a:br>
              <a:rPr lang="fr-FR" sz="1400" dirty="0"/>
            </a:br>
            <a:r>
              <a:rPr lang="fr-FR" sz="1400" dirty="0"/>
              <a:t>PAP 2027</a:t>
            </a:r>
          </a:p>
        </p:txBody>
      </p:sp>
      <p:pic>
        <p:nvPicPr>
          <p:cNvPr id="2052" name="Picture 6" descr="Logo"/>
          <p:cNvPicPr>
            <a:picLocks noChangeAspect="1" noChangeArrowheads="1"/>
          </p:cNvPicPr>
          <p:nvPr>
            <p:custDataLst>
              <p:tags r:id="rId3"/>
            </p:custDataLst>
          </p:nvPr>
        </p:nvPicPr>
        <p:blipFill>
          <a:blip r:embed="rId6">
            <a:extLst>
              <a:ext uri="{28A0092B-C50C-407E-A947-70E740481C1C}">
                <a14:useLocalDpi xmlns:a14="http://schemas.microsoft.com/office/drawing/2010/main" val="0"/>
              </a:ext>
            </a:extLst>
          </a:blip>
          <a:srcRect/>
          <a:stretch>
            <a:fillRect/>
          </a:stretch>
        </p:blipFill>
        <p:spPr bwMode="auto">
          <a:xfrm>
            <a:off x="900113" y="4508500"/>
            <a:ext cx="1008062" cy="94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2000"/>
                                        <p:tgtEl>
                                          <p:spTgt spid="20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fade">
                                      <p:cBhvr>
                                        <p:cTn id="10" dur="2000"/>
                                        <p:tgtEl>
                                          <p:spTgt spid="20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p:bldP spid="2051" grpId="0"/>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88418" name="Rectangle 2"/>
          <p:cNvSpPr>
            <a:spLocks noGrp="1" noChangeArrowheads="1"/>
          </p:cNvSpPr>
          <p:nvPr>
            <p:ph type="title"/>
          </p:nvPr>
        </p:nvSpPr>
        <p:spPr>
          <a:xfrm>
            <a:off x="457200" y="198438"/>
            <a:ext cx="8229600" cy="927100"/>
          </a:xfrm>
        </p:spPr>
        <p:txBody>
          <a:bodyPr rtlCol="0">
            <a:normAutofit/>
          </a:bodyPr>
          <a:lstStyle/>
          <a:p>
            <a:pPr fontAlgn="auto">
              <a:spcAft>
                <a:spcPts val="0"/>
              </a:spcAft>
              <a:defRPr/>
            </a:pPr>
            <a:r>
              <a:rPr lang="fr-CA" sz="3600" dirty="0" smtClean="0"/>
              <a:t>Quatre grandes fonctions de la gestion</a:t>
            </a:r>
            <a:endParaRPr lang="fr-FR" sz="2700" dirty="0" smtClean="0"/>
          </a:p>
        </p:txBody>
      </p:sp>
      <p:sp>
        <p:nvSpPr>
          <p:cNvPr id="18435" name="Slide Number Placeholder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eaLnBrk="0" hangingPunct="0">
              <a:defRPr>
                <a:solidFill>
                  <a:schemeClr val="tx1"/>
                </a:solidFill>
                <a:latin typeface="Arial" pitchFamily="34" charset="0"/>
              </a:defRPr>
            </a:lvl1pPr>
            <a:lvl2pPr marL="742950" indent="-285750" eaLnBrk="0" hangingPunct="0">
              <a:defRPr>
                <a:solidFill>
                  <a:schemeClr val="tx1"/>
                </a:solidFill>
                <a:latin typeface="Arial" pitchFamily="34" charset="0"/>
              </a:defRPr>
            </a:lvl2pPr>
            <a:lvl3pPr marL="1143000" indent="-228600" eaLnBrk="0" hangingPunct="0">
              <a:defRPr>
                <a:solidFill>
                  <a:schemeClr val="tx1"/>
                </a:solidFill>
                <a:latin typeface="Arial" pitchFamily="34" charset="0"/>
              </a:defRPr>
            </a:lvl3pPr>
            <a:lvl4pPr marL="1600200" indent="-228600" eaLnBrk="0" hangingPunct="0">
              <a:defRPr>
                <a:solidFill>
                  <a:schemeClr val="tx1"/>
                </a:solidFill>
                <a:latin typeface="Arial" pitchFamily="34" charset="0"/>
              </a:defRPr>
            </a:lvl4pPr>
            <a:lvl5pPr marL="2057400" indent="-228600" eaLnBrk="0" hangingPunct="0">
              <a:defRPr>
                <a:solidFill>
                  <a:schemeClr val="tx1"/>
                </a:solidFill>
                <a:latin typeface="Arial" pitchFamily="34" charset="0"/>
              </a:defRPr>
            </a:lvl5pPr>
            <a:lvl6pPr marL="2514600" indent="-228600" eaLnBrk="0" fontAlgn="base" hangingPunct="0">
              <a:spcBef>
                <a:spcPct val="0"/>
              </a:spcBef>
              <a:spcAft>
                <a:spcPct val="0"/>
              </a:spcAft>
              <a:defRPr>
                <a:solidFill>
                  <a:schemeClr val="tx1"/>
                </a:solidFill>
                <a:latin typeface="Arial" pitchFamily="34" charset="0"/>
              </a:defRPr>
            </a:lvl6pPr>
            <a:lvl7pPr marL="2971800" indent="-228600" eaLnBrk="0" fontAlgn="base" hangingPunct="0">
              <a:spcBef>
                <a:spcPct val="0"/>
              </a:spcBef>
              <a:spcAft>
                <a:spcPct val="0"/>
              </a:spcAft>
              <a:defRPr>
                <a:solidFill>
                  <a:schemeClr val="tx1"/>
                </a:solidFill>
                <a:latin typeface="Arial" pitchFamily="34" charset="0"/>
              </a:defRPr>
            </a:lvl7pPr>
            <a:lvl8pPr marL="3429000" indent="-228600" eaLnBrk="0" fontAlgn="base" hangingPunct="0">
              <a:spcBef>
                <a:spcPct val="0"/>
              </a:spcBef>
              <a:spcAft>
                <a:spcPct val="0"/>
              </a:spcAft>
              <a:defRPr>
                <a:solidFill>
                  <a:schemeClr val="tx1"/>
                </a:solidFill>
                <a:latin typeface="Arial" pitchFamily="34" charset="0"/>
              </a:defRPr>
            </a:lvl8pPr>
            <a:lvl9pPr marL="3886200" indent="-228600" eaLnBrk="0" fontAlgn="base" hangingPunct="0">
              <a:spcBef>
                <a:spcPct val="0"/>
              </a:spcBef>
              <a:spcAft>
                <a:spcPct val="0"/>
              </a:spcAft>
              <a:defRPr>
                <a:solidFill>
                  <a:schemeClr val="tx1"/>
                </a:solidFill>
                <a:latin typeface="Arial" pitchFamily="34" charset="0"/>
              </a:defRPr>
            </a:lvl9pPr>
          </a:lstStyle>
          <a:p>
            <a:pPr eaLnBrk="1" hangingPunct="1"/>
            <a:fld id="{1E01A92F-FF7C-4317-B236-D5C99048AA46}" type="slidenum">
              <a:rPr lang="fr-FR"/>
              <a:pPr eaLnBrk="1" hangingPunct="1"/>
              <a:t>2</a:t>
            </a:fld>
            <a:endParaRPr lang="fr-FR"/>
          </a:p>
        </p:txBody>
      </p:sp>
      <p:graphicFrame>
        <p:nvGraphicFramePr>
          <p:cNvPr id="3" name="Diagramme 2"/>
          <p:cNvGraphicFramePr/>
          <p:nvPr>
            <p:extLst>
              <p:ext uri="{D42A27DB-BD31-4B8C-83A1-F6EECF244321}">
                <p14:modId xmlns:p14="http://schemas.microsoft.com/office/powerpoint/2010/main" val="2105967625"/>
              </p:ext>
            </p:extLst>
          </p:nvPr>
        </p:nvGraphicFramePr>
        <p:xfrm>
          <a:off x="251520" y="980728"/>
          <a:ext cx="8640960" cy="47525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981371675"/>
      </p:ext>
    </p:extLst>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1884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8418" grpId="0" autoUpdateAnimBg="0"/>
    </p:bld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3314" name="Rectangle 2"/>
          <p:cNvSpPr>
            <a:spLocks noGrp="1" noChangeArrowheads="1"/>
          </p:cNvSpPr>
          <p:nvPr>
            <p:ph type="title"/>
            <p:custDataLst>
              <p:tags r:id="rId1"/>
            </p:custDataLst>
          </p:nvPr>
        </p:nvSpPr>
        <p:spPr>
          <a:xfrm>
            <a:off x="457200" y="53975"/>
            <a:ext cx="8229600" cy="1143000"/>
          </a:xfrm>
        </p:spPr>
        <p:txBody>
          <a:bodyPr/>
          <a:lstStyle/>
          <a:p>
            <a:pPr eaLnBrk="1" hangingPunct="1"/>
            <a:r>
              <a:rPr lang="fr-CA" sz="4000" smtClean="0"/>
              <a:t>Objectifs</a:t>
            </a:r>
            <a:r>
              <a:rPr lang="en-CA" sz="4000" smtClean="0"/>
              <a:t> de la séance</a:t>
            </a:r>
            <a:endParaRPr lang="fr-FR" sz="4000" smtClean="0"/>
          </a:p>
        </p:txBody>
      </p:sp>
      <p:sp>
        <p:nvSpPr>
          <p:cNvPr id="13315" name="Rectangle 3"/>
          <p:cNvSpPr>
            <a:spLocks noGrp="1" noChangeArrowheads="1"/>
          </p:cNvSpPr>
          <p:nvPr>
            <p:ph idx="1"/>
            <p:custDataLst>
              <p:tags r:id="rId2"/>
            </p:custDataLst>
          </p:nvPr>
        </p:nvSpPr>
        <p:spPr>
          <a:xfrm>
            <a:off x="457200" y="1412776"/>
            <a:ext cx="8229600" cy="3876675"/>
          </a:xfrm>
        </p:spPr>
        <p:txBody>
          <a:bodyPr/>
          <a:lstStyle/>
          <a:p>
            <a:pPr marL="609600" indent="-609600" eaLnBrk="1" hangingPunct="1">
              <a:lnSpc>
                <a:spcPct val="105000"/>
              </a:lnSpc>
              <a:spcBef>
                <a:spcPct val="85000"/>
              </a:spcBef>
              <a:buFontTx/>
              <a:buAutoNum type="arabicPeriod"/>
            </a:pPr>
            <a:r>
              <a:rPr lang="fr-CA" dirty="0" smtClean="0"/>
              <a:t>Comprendre le concept d’innovation (dans le cadre des organisations publiques</a:t>
            </a:r>
            <a:r>
              <a:rPr lang="fr-CA" dirty="0" smtClean="0"/>
              <a:t>)</a:t>
            </a:r>
            <a:endParaRPr lang="fr-CA" dirty="0" smtClean="0"/>
          </a:p>
          <a:p>
            <a:pPr marL="609600" indent="-609600" eaLnBrk="1" hangingPunct="1">
              <a:lnSpc>
                <a:spcPct val="105000"/>
              </a:lnSpc>
              <a:spcBef>
                <a:spcPct val="85000"/>
              </a:spcBef>
              <a:buFontTx/>
              <a:buAutoNum type="arabicPeriod"/>
            </a:pPr>
            <a:r>
              <a:rPr lang="fr-CA" dirty="0"/>
              <a:t>Ê</a:t>
            </a:r>
            <a:r>
              <a:rPr lang="fr-CA" dirty="0" smtClean="0"/>
              <a:t>tre en mesure d’identifier les différentes formes </a:t>
            </a:r>
            <a:r>
              <a:rPr lang="fr-CA" dirty="0" smtClean="0"/>
              <a:t>d’innovation</a:t>
            </a:r>
            <a:endParaRPr lang="fr-CA" dirty="0" smtClean="0"/>
          </a:p>
        </p:txBody>
      </p:sp>
      <p:sp>
        <p:nvSpPr>
          <p:cNvPr id="6" name="Slide Number Placeholder 5"/>
          <p:cNvSpPr>
            <a:spLocks noGrp="1"/>
          </p:cNvSpPr>
          <p:nvPr>
            <p:ph type="sldNum" sz="quarter" idx="12"/>
            <p:custDataLst>
              <p:tags r:id="rId3"/>
            </p:custDataLst>
          </p:nvPr>
        </p:nvSpPr>
        <p:spPr/>
        <p:txBody>
          <a:bodyPr/>
          <a:lstStyle/>
          <a:p>
            <a:pPr>
              <a:defRPr/>
            </a:pPr>
            <a:fld id="{EA9EC920-C3AC-45C2-BF83-48848976B2DF}" type="slidenum">
              <a:rPr lang="fr-FR"/>
              <a:pPr>
                <a:defRPr/>
              </a:pPr>
              <a:t>3</a:t>
            </a:fld>
            <a:endParaRPr lang="fr-F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20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3315"/>
                                        </p:tgtEl>
                                        <p:attrNameLst>
                                          <p:attrName>style.visibility</p:attrName>
                                        </p:attrNameLst>
                                      </p:cBhvr>
                                      <p:to>
                                        <p:strVal val="visible"/>
                                      </p:to>
                                    </p:set>
                                    <p:animEffect transition="in" filter="fade">
                                      <p:cBhvr>
                                        <p:cTn id="10" dur="2000"/>
                                        <p:tgtEl>
                                          <p:spTgt spid="13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13315" grpId="0"/>
    </p:bldLst>
  </p:timing>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a:lstStyle/>
          <a:p>
            <a:r>
              <a:rPr lang="fr-CA" dirty="0" smtClean="0"/>
              <a:t>Comprendre le concept d’innovation</a:t>
            </a:r>
            <a:endParaRPr lang="fr-FR" dirty="0"/>
          </a:p>
        </p:txBody>
      </p:sp>
    </p:spTree>
    <p:extLst>
      <p:ext uri="{BB962C8B-B14F-4D97-AF65-F5344CB8AC3E}">
        <p14:creationId xmlns:p14="http://schemas.microsoft.com/office/powerpoint/2010/main" val="1669891820"/>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125760"/>
            <a:ext cx="8229600" cy="1143000"/>
          </a:xfrm>
        </p:spPr>
        <p:txBody>
          <a:bodyPr rtlCol="0">
            <a:normAutofit/>
          </a:bodyPr>
          <a:lstStyle/>
          <a:p>
            <a:pPr eaLnBrk="1" fontAlgn="auto" hangingPunct="1">
              <a:spcAft>
                <a:spcPts val="0"/>
              </a:spcAft>
              <a:defRPr/>
            </a:pPr>
            <a:r>
              <a:rPr lang="fr-CA" sz="3600" dirty="0" smtClean="0"/>
              <a:t>Pourquoi l’amélioration et l’innovation?</a:t>
            </a:r>
            <a:endParaRPr lang="fr-CA" sz="3600" dirty="0"/>
          </a:p>
        </p:txBody>
      </p:sp>
      <p:sp>
        <p:nvSpPr>
          <p:cNvPr id="6147" name="Espace réservé du contenu 2"/>
          <p:cNvSpPr>
            <a:spLocks noGrp="1"/>
          </p:cNvSpPr>
          <p:nvPr>
            <p:ph idx="1"/>
            <p:custDataLst>
              <p:tags r:id="rId2"/>
            </p:custDataLst>
          </p:nvPr>
        </p:nvSpPr>
        <p:spPr>
          <a:xfrm>
            <a:off x="468313" y="1052736"/>
            <a:ext cx="8229600" cy="3988916"/>
          </a:xfrm>
        </p:spPr>
        <p:txBody>
          <a:bodyPr/>
          <a:lstStyle/>
          <a:p>
            <a:pPr eaLnBrk="1" hangingPunct="1"/>
            <a:r>
              <a:rPr lang="fr-CA" sz="2600" dirty="0" smtClean="0"/>
              <a:t>Roue de Deming - méthode de gestion de la qualité popularisée par Edward Deming dans les années 1950 dite PDCA (Plan-Do-Check-</a:t>
            </a:r>
            <a:r>
              <a:rPr lang="fr-CA" sz="2600" dirty="0" err="1" smtClean="0"/>
              <a:t>Act</a:t>
            </a:r>
            <a:r>
              <a:rPr lang="fr-CA" sz="2600" dirty="0" smtClean="0"/>
              <a:t>)</a:t>
            </a:r>
          </a:p>
          <a:p>
            <a:pPr eaLnBrk="1" hangingPunct="1"/>
            <a:r>
              <a:rPr lang="fr-CA" sz="2600" dirty="0" smtClean="0"/>
              <a:t>Sa contribution à la gestion porte surtout sur la dernière action « </a:t>
            </a:r>
            <a:r>
              <a:rPr lang="fr-CA" sz="2600" dirty="0" err="1" smtClean="0"/>
              <a:t>Act</a:t>
            </a:r>
            <a:r>
              <a:rPr lang="fr-CA" sz="2600" dirty="0" smtClean="0"/>
              <a:t> »</a:t>
            </a:r>
          </a:p>
          <a:p>
            <a:pPr eaLnBrk="1" hangingPunct="1"/>
            <a:r>
              <a:rPr lang="fr-CA" sz="2600" dirty="0" smtClean="0"/>
              <a:t>Le principe étant d’utiliser l’expérience, l’information de gestion et stratégique, les données probantes pour améliorer les processus de gestion</a:t>
            </a:r>
          </a:p>
          <a:p>
            <a:pPr eaLnBrk="1" hangingPunct="1"/>
            <a:r>
              <a:rPr lang="fr-CA" sz="2600" dirty="0" smtClean="0"/>
              <a:t>Cela donne lieu à des idées comme gestion de la qualité totale; amélioration continue; organisations apprenantes; etc. </a:t>
            </a:r>
          </a:p>
        </p:txBody>
      </p:sp>
      <p:sp>
        <p:nvSpPr>
          <p:cNvPr id="4" name="Espace réservé du numéro de diapositive 3"/>
          <p:cNvSpPr>
            <a:spLocks noGrp="1"/>
          </p:cNvSpPr>
          <p:nvPr>
            <p:ph type="sldNum" sz="quarter" idx="12"/>
            <p:custDataLst>
              <p:tags r:id="rId3"/>
            </p:custDataLst>
          </p:nvPr>
        </p:nvSpPr>
        <p:spPr/>
        <p:txBody>
          <a:bodyPr/>
          <a:lstStyle/>
          <a:p>
            <a:pPr>
              <a:defRPr/>
            </a:pPr>
            <a:fld id="{C42D91C8-56EF-480E-BDF6-285D99A857A0}" type="slidenum">
              <a:rPr lang="fr-FR"/>
              <a:pPr>
                <a:defRPr/>
              </a:pPr>
              <a:t>5</a:t>
            </a:fld>
            <a:endParaRPr lang="fr-FR" dirty="0"/>
          </a:p>
        </p:txBody>
      </p:sp>
    </p:spTree>
    <p:extLst>
      <p:ext uri="{BB962C8B-B14F-4D97-AF65-F5344CB8AC3E}">
        <p14:creationId xmlns:p14="http://schemas.microsoft.com/office/powerpoint/2010/main" val="36087575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re 1"/>
          <p:cNvSpPr>
            <a:spLocks noGrp="1"/>
          </p:cNvSpPr>
          <p:nvPr>
            <p:ph type="title"/>
            <p:custDataLst>
              <p:tags r:id="rId1"/>
            </p:custDataLst>
          </p:nvPr>
        </p:nvSpPr>
        <p:spPr/>
        <p:txBody>
          <a:bodyPr/>
          <a:lstStyle/>
          <a:p>
            <a:pPr eaLnBrk="1" hangingPunct="1"/>
            <a:r>
              <a:rPr lang="fr-CA" dirty="0" smtClean="0"/>
              <a:t>Définition</a:t>
            </a:r>
          </a:p>
        </p:txBody>
      </p:sp>
      <p:sp>
        <p:nvSpPr>
          <p:cNvPr id="5123" name="Espace réservé du contenu 2"/>
          <p:cNvSpPr>
            <a:spLocks noGrp="1"/>
          </p:cNvSpPr>
          <p:nvPr>
            <p:ph idx="1"/>
            <p:custDataLst>
              <p:tags r:id="rId2"/>
            </p:custDataLst>
          </p:nvPr>
        </p:nvSpPr>
        <p:spPr>
          <a:xfrm>
            <a:off x="467544" y="1772816"/>
            <a:ext cx="8229600" cy="2405063"/>
          </a:xfrm>
        </p:spPr>
        <p:txBody>
          <a:bodyPr/>
          <a:lstStyle/>
          <a:p>
            <a:pPr eaLnBrk="1" hangingPunct="1"/>
            <a:r>
              <a:rPr lang="fr-CA" dirty="0" smtClean="0"/>
              <a:t>L’innovation dans le secteur public correspond à l’apparition de nouvelles manières d’accomplir les choses, </a:t>
            </a:r>
            <a:r>
              <a:rPr lang="fr-CA" dirty="0" smtClean="0"/>
              <a:t>de </a:t>
            </a:r>
            <a:r>
              <a:rPr lang="fr-CA" dirty="0" smtClean="0"/>
              <a:t>gérer, de fournir un service, </a:t>
            </a:r>
            <a:r>
              <a:rPr lang="fr-CA" dirty="0" smtClean="0"/>
              <a:t>de nouvelles politiques etc</a:t>
            </a:r>
            <a:r>
              <a:rPr lang="fr-CA" dirty="0" smtClean="0"/>
              <a:t>. par rapport à des pratiques existantes. </a:t>
            </a:r>
          </a:p>
        </p:txBody>
      </p:sp>
      <p:sp>
        <p:nvSpPr>
          <p:cNvPr id="4" name="Espace réservé du numéro de diapositive 3"/>
          <p:cNvSpPr>
            <a:spLocks noGrp="1"/>
          </p:cNvSpPr>
          <p:nvPr>
            <p:ph type="sldNum" sz="quarter" idx="12"/>
            <p:custDataLst>
              <p:tags r:id="rId3"/>
            </p:custDataLst>
          </p:nvPr>
        </p:nvSpPr>
        <p:spPr/>
        <p:txBody>
          <a:bodyPr/>
          <a:lstStyle/>
          <a:p>
            <a:pPr>
              <a:defRPr/>
            </a:pPr>
            <a:fld id="{3BD9BC6D-A732-42A2-B108-80F6C66C439C}" type="slidenum">
              <a:rPr lang="fr-FR"/>
              <a:pPr>
                <a:defRPr/>
              </a:pPr>
              <a:t>6</a:t>
            </a:fld>
            <a:endParaRPr lang="fr-FR"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custDataLst>
              <p:tags r:id="rId1"/>
            </p:custDataLst>
          </p:nvPr>
        </p:nvSpPr>
        <p:spPr>
          <a:xfrm>
            <a:off x="457200" y="44624"/>
            <a:ext cx="8229600" cy="936104"/>
          </a:xfrm>
        </p:spPr>
        <p:txBody>
          <a:bodyPr rtlCol="0">
            <a:normAutofit/>
          </a:bodyPr>
          <a:lstStyle/>
          <a:p>
            <a:pPr eaLnBrk="1" fontAlgn="auto" hangingPunct="1">
              <a:spcAft>
                <a:spcPts val="0"/>
              </a:spcAft>
              <a:defRPr/>
            </a:pPr>
            <a:r>
              <a:rPr lang="fr-CA" dirty="0" smtClean="0"/>
              <a:t>Émergence de l’innovation</a:t>
            </a:r>
            <a:endParaRPr lang="fr-CA" dirty="0"/>
          </a:p>
        </p:txBody>
      </p:sp>
      <p:sp>
        <p:nvSpPr>
          <p:cNvPr id="6147" name="Espace réservé du contenu 2"/>
          <p:cNvSpPr>
            <a:spLocks noGrp="1"/>
          </p:cNvSpPr>
          <p:nvPr>
            <p:ph idx="1"/>
            <p:custDataLst>
              <p:tags r:id="rId2"/>
            </p:custDataLst>
          </p:nvPr>
        </p:nvSpPr>
        <p:spPr>
          <a:xfrm>
            <a:off x="468313" y="1024260"/>
            <a:ext cx="8229600" cy="4348956"/>
          </a:xfrm>
        </p:spPr>
        <p:txBody>
          <a:bodyPr/>
          <a:lstStyle/>
          <a:p>
            <a:pPr eaLnBrk="1" hangingPunct="1"/>
            <a:r>
              <a:rPr lang="fr-CA" sz="2200" u="sng" dirty="0" smtClean="0"/>
              <a:t>Démocratique</a:t>
            </a:r>
            <a:r>
              <a:rPr lang="fr-CA" sz="2200" dirty="0" smtClean="0"/>
              <a:t>: les citoyens demandent plus de leurs élus et de leurs secteurs publics (pour plus d’efficacité; d’efficience)</a:t>
            </a:r>
          </a:p>
          <a:p>
            <a:pPr eaLnBrk="1" hangingPunct="1"/>
            <a:r>
              <a:rPr lang="fr-CA" sz="2200" u="sng" dirty="0" smtClean="0"/>
              <a:t>Conceptuelle</a:t>
            </a:r>
            <a:r>
              <a:rPr lang="fr-CA" sz="2200" dirty="0"/>
              <a:t>: appliquer de </a:t>
            </a:r>
            <a:r>
              <a:rPr lang="fr-CA" sz="2200" dirty="0" smtClean="0"/>
              <a:t>nouveaux principes théoriques de gestion et les </a:t>
            </a:r>
            <a:r>
              <a:rPr lang="fr-CA" sz="2200" dirty="0" smtClean="0"/>
              <a:t>à </a:t>
            </a:r>
            <a:r>
              <a:rPr lang="fr-CA" sz="2200" dirty="0" smtClean="0"/>
              <a:t>l’organisation </a:t>
            </a:r>
            <a:r>
              <a:rPr lang="fr-CA" sz="2200" dirty="0" smtClean="0"/>
              <a:t>(NGP - top-down</a:t>
            </a:r>
            <a:r>
              <a:rPr lang="fr-CA" sz="2200" dirty="0"/>
              <a:t>)</a:t>
            </a:r>
          </a:p>
          <a:p>
            <a:pPr marL="342900" lvl="1" indent="-342900" eaLnBrk="1" hangingPunct="1">
              <a:buFont typeface="Arial" charset="0"/>
              <a:buChar char="•"/>
            </a:pPr>
            <a:r>
              <a:rPr lang="fr-FR" sz="2200" u="sng" dirty="0" smtClean="0"/>
              <a:t>Déterminants </a:t>
            </a:r>
            <a:r>
              <a:rPr lang="fr-FR" sz="2200" u="sng" dirty="0" smtClean="0"/>
              <a:t>externes: </a:t>
            </a:r>
            <a:r>
              <a:rPr lang="fr-FR" sz="2200" dirty="0" smtClean="0"/>
              <a:t>facteurs </a:t>
            </a:r>
            <a:r>
              <a:rPr lang="fr-FR" sz="2200" dirty="0"/>
              <a:t>sociaux, économiques, environnementaux, etc. qui impliquent </a:t>
            </a:r>
            <a:r>
              <a:rPr lang="fr-FR" sz="2200" dirty="0" smtClean="0"/>
              <a:t>une </a:t>
            </a:r>
            <a:r>
              <a:rPr lang="fr-FR" sz="2200" dirty="0"/>
              <a:t>réponse </a:t>
            </a:r>
            <a:r>
              <a:rPr lang="fr-FR" sz="2200" dirty="0" smtClean="0"/>
              <a:t>rapide et </a:t>
            </a:r>
            <a:r>
              <a:rPr lang="fr-FR" sz="2200" dirty="0" smtClean="0"/>
              <a:t>inédite</a:t>
            </a:r>
            <a:r>
              <a:rPr lang="fr-FR" sz="2200" dirty="0"/>
              <a:t> </a:t>
            </a:r>
            <a:r>
              <a:rPr lang="fr-FR" sz="2200" dirty="0" smtClean="0"/>
              <a:t>– stimulés par le besoin de changer</a:t>
            </a:r>
            <a:endParaRPr lang="fr-CA" sz="2200" dirty="0"/>
          </a:p>
          <a:p>
            <a:pPr eaLnBrk="1" hangingPunct="1"/>
            <a:r>
              <a:rPr lang="fr-CA" sz="2200" u="sng" dirty="0" smtClean="0"/>
              <a:t>Diffusion</a:t>
            </a:r>
            <a:r>
              <a:rPr lang="fr-CA" sz="2200" dirty="0" smtClean="0"/>
              <a:t>: copier </a:t>
            </a:r>
            <a:r>
              <a:rPr lang="fr-CA" sz="2200" dirty="0"/>
              <a:t>les meilleures pra</a:t>
            </a:r>
            <a:r>
              <a:rPr lang="fr-CA" sz="2200" dirty="0" smtClean="0"/>
              <a:t>tiques existantes </a:t>
            </a:r>
            <a:r>
              <a:rPr lang="fr-CA" sz="2200" dirty="0" smtClean="0"/>
              <a:t>pour améliorer les services ou offrir de nouveaux services (diffusion</a:t>
            </a:r>
            <a:r>
              <a:rPr lang="fr-CA" sz="2200" dirty="0" smtClean="0"/>
              <a:t>)</a:t>
            </a:r>
          </a:p>
          <a:p>
            <a:pPr eaLnBrk="1" hangingPunct="1"/>
            <a:r>
              <a:rPr lang="fr-CA" sz="2200" u="sng" dirty="0" smtClean="0"/>
              <a:t>Culture organisationnelle</a:t>
            </a:r>
            <a:r>
              <a:rPr lang="fr-CA" sz="2200" dirty="0" smtClean="0"/>
              <a:t>: reconnaissance </a:t>
            </a:r>
            <a:r>
              <a:rPr lang="fr-CA" sz="2200" dirty="0" smtClean="0"/>
              <a:t>des connaissances tacites des employés de l’organisation </a:t>
            </a:r>
            <a:r>
              <a:rPr lang="fr-CA" sz="2200" dirty="0" smtClean="0"/>
              <a:t>et volonté de changement (</a:t>
            </a:r>
            <a:r>
              <a:rPr lang="fr-CA" sz="2200" dirty="0" err="1" smtClean="0"/>
              <a:t>bottom</a:t>
            </a:r>
            <a:r>
              <a:rPr lang="fr-CA" sz="2200" dirty="0" smtClean="0"/>
              <a:t>-up - organisations </a:t>
            </a:r>
            <a:r>
              <a:rPr lang="fr-CA" sz="2200" dirty="0" smtClean="0"/>
              <a:t>apprenantes)</a:t>
            </a:r>
          </a:p>
        </p:txBody>
      </p:sp>
      <p:sp>
        <p:nvSpPr>
          <p:cNvPr id="4" name="Espace réservé du numéro de diapositive 3"/>
          <p:cNvSpPr>
            <a:spLocks noGrp="1"/>
          </p:cNvSpPr>
          <p:nvPr>
            <p:ph type="sldNum" sz="quarter" idx="12"/>
            <p:custDataLst>
              <p:tags r:id="rId3"/>
            </p:custDataLst>
          </p:nvPr>
        </p:nvSpPr>
        <p:spPr/>
        <p:txBody>
          <a:bodyPr/>
          <a:lstStyle/>
          <a:p>
            <a:pPr>
              <a:defRPr/>
            </a:pPr>
            <a:fld id="{C42D91C8-56EF-480E-BDF6-285D99A857A0}" type="slidenum">
              <a:rPr lang="fr-FR"/>
              <a:pPr>
                <a:defRPr/>
              </a:pPr>
              <a:t>7</a:t>
            </a:fld>
            <a:endParaRPr lang="fr-FR"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40674" name="Rectangle 2"/>
          <p:cNvSpPr>
            <a:spLocks noGrp="1" noChangeArrowheads="1"/>
          </p:cNvSpPr>
          <p:nvPr>
            <p:ph type="ctrTitle"/>
          </p:nvPr>
        </p:nvSpPr>
        <p:spPr/>
        <p:txBody>
          <a:bodyPr/>
          <a:lstStyle/>
          <a:p>
            <a:r>
              <a:rPr lang="fr-CA" dirty="0" smtClean="0"/>
              <a:t>Formes d’innovation</a:t>
            </a:r>
            <a:endParaRPr lang="fr-FR" dirty="0"/>
          </a:p>
        </p:txBody>
      </p:sp>
    </p:spTree>
    <p:extLst>
      <p:ext uri="{BB962C8B-B14F-4D97-AF65-F5344CB8AC3E}">
        <p14:creationId xmlns:p14="http://schemas.microsoft.com/office/powerpoint/2010/main" val="2460134861"/>
      </p:ext>
    </p:extLst>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40674"/>
                                        </p:tgtEl>
                                        <p:attrNameLst>
                                          <p:attrName>style.visibility</p:attrName>
                                        </p:attrNameLst>
                                      </p:cBhvr>
                                      <p:to>
                                        <p:strVal val="visible"/>
                                      </p:to>
                                    </p:set>
                                    <p:animEffect transition="in" filter="fade">
                                      <p:cBhvr>
                                        <p:cTn id="7" dur="2000"/>
                                        <p:tgtEl>
                                          <p:spTgt spid="5406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0674"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43714" name="Rectangle 2"/>
          <p:cNvSpPr>
            <a:spLocks noGrp="1" noChangeArrowheads="1"/>
          </p:cNvSpPr>
          <p:nvPr>
            <p:ph type="title"/>
            <p:custDataLst>
              <p:tags r:id="rId1"/>
            </p:custDataLst>
          </p:nvPr>
        </p:nvSpPr>
        <p:spPr>
          <a:xfrm>
            <a:off x="468313" y="115888"/>
            <a:ext cx="8229600" cy="720824"/>
          </a:xfrm>
        </p:spPr>
        <p:txBody>
          <a:bodyPr rtlCol="0">
            <a:normAutofit/>
          </a:bodyPr>
          <a:lstStyle/>
          <a:p>
            <a:pPr eaLnBrk="1" fontAlgn="auto" hangingPunct="1">
              <a:spcAft>
                <a:spcPts val="0"/>
              </a:spcAft>
              <a:defRPr/>
            </a:pPr>
            <a:r>
              <a:rPr lang="fr-CA" sz="3600" dirty="0" smtClean="0"/>
              <a:t>Les formes d’innovation</a:t>
            </a:r>
            <a:endParaRPr lang="fr-FR" sz="3600" dirty="0"/>
          </a:p>
        </p:txBody>
      </p:sp>
      <p:sp>
        <p:nvSpPr>
          <p:cNvPr id="243715" name="Rectangle 3"/>
          <p:cNvSpPr>
            <a:spLocks noGrp="1" noChangeArrowheads="1"/>
          </p:cNvSpPr>
          <p:nvPr>
            <p:ph idx="1"/>
            <p:custDataLst>
              <p:tags r:id="rId2"/>
            </p:custDataLst>
          </p:nvPr>
        </p:nvSpPr>
        <p:spPr>
          <a:xfrm>
            <a:off x="468313" y="836712"/>
            <a:ext cx="8229600" cy="4765576"/>
          </a:xfrm>
        </p:spPr>
        <p:txBody>
          <a:bodyPr/>
          <a:lstStyle/>
          <a:p>
            <a:pPr marL="514350" indent="-514350" eaLnBrk="1" hangingPunct="1">
              <a:buFont typeface="+mj-lt"/>
              <a:buAutoNum type="arabicPeriod"/>
            </a:pPr>
            <a:r>
              <a:rPr lang="fr-CA" sz="2700" dirty="0" smtClean="0"/>
              <a:t>Les innovations en matière de procédure concernent les nouveaux processus, de nouvelles manières de faire</a:t>
            </a:r>
          </a:p>
          <a:p>
            <a:pPr marL="514350" indent="-514350" eaLnBrk="1" hangingPunct="1">
              <a:buFont typeface="+mj-lt"/>
              <a:buAutoNum type="arabicPeriod"/>
            </a:pPr>
            <a:r>
              <a:rPr lang="fr-CA" sz="2700" dirty="0" smtClean="0"/>
              <a:t>L’innovation en matière de service – nouvelles façons d’offrir un service public aux citoyens</a:t>
            </a:r>
          </a:p>
          <a:p>
            <a:pPr marL="514350" indent="-514350" eaLnBrk="1" hangingPunct="1">
              <a:buFont typeface="+mj-lt"/>
              <a:buAutoNum type="arabicPeriod"/>
            </a:pPr>
            <a:r>
              <a:rPr lang="fr-CA" sz="2700" dirty="0" smtClean="0"/>
              <a:t>Nouveaux modèles de gestion (Nouveau management public; y compris par les technologies e-</a:t>
            </a:r>
            <a:r>
              <a:rPr lang="fr-CA" sz="2700" dirty="0" err="1" smtClean="0"/>
              <a:t>government</a:t>
            </a:r>
            <a:r>
              <a:rPr lang="fr-CA" sz="2700" dirty="0" smtClean="0"/>
              <a:t>)</a:t>
            </a:r>
          </a:p>
          <a:p>
            <a:pPr marL="514350" indent="-514350" eaLnBrk="1" hangingPunct="1">
              <a:buFont typeface="+mj-lt"/>
              <a:buAutoNum type="arabicPeriod"/>
            </a:pPr>
            <a:r>
              <a:rPr lang="fr-CA" sz="2700" dirty="0" smtClean="0"/>
              <a:t>L’innovation par les réseaux s’obtient lorsque les innovations naissent de la collaboration entre différentes organisations (partenariat)</a:t>
            </a:r>
          </a:p>
        </p:txBody>
      </p:sp>
      <p:sp>
        <p:nvSpPr>
          <p:cNvPr id="7" name="Slide Number Placeholder 5"/>
          <p:cNvSpPr>
            <a:spLocks noGrp="1"/>
          </p:cNvSpPr>
          <p:nvPr>
            <p:ph type="sldNum" sz="quarter" idx="12"/>
            <p:custDataLst>
              <p:tags r:id="rId3"/>
            </p:custDataLst>
          </p:nvPr>
        </p:nvSpPr>
        <p:spPr/>
        <p:txBody>
          <a:bodyPr/>
          <a:lstStyle/>
          <a:p>
            <a:pPr>
              <a:defRPr/>
            </a:pPr>
            <a:fld id="{AF90AAC4-BD24-4711-B215-51C023F5EFBE}" type="slidenum">
              <a:rPr lang="fr-FR"/>
              <a:pPr>
                <a:defRPr/>
              </a:pPr>
              <a:t>9</a:t>
            </a:fld>
            <a:endParaRPr lang="fr-FR" dirty="0"/>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43714"/>
                                        </p:tgtEl>
                                        <p:attrNameLst>
                                          <p:attrName>style.visibility</p:attrName>
                                        </p:attrNameLst>
                                      </p:cBhvr>
                                      <p:to>
                                        <p:strVal val="visible"/>
                                      </p:to>
                                    </p:set>
                                    <p:animEffect transition="in" filter="fade">
                                      <p:cBhvr>
                                        <p:cTn id="7" dur="2000"/>
                                        <p:tgtEl>
                                          <p:spTgt spid="2437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43715"/>
                                        </p:tgtEl>
                                        <p:attrNameLst>
                                          <p:attrName>style.visibility</p:attrName>
                                        </p:attrNameLst>
                                      </p:cBhvr>
                                      <p:to>
                                        <p:strVal val="visible"/>
                                      </p:to>
                                    </p:set>
                                    <p:animEffect transition="in" filter="fade">
                                      <p:cBhvr>
                                        <p:cTn id="10" dur="2000"/>
                                        <p:tgtEl>
                                          <p:spTgt spid="2437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3714" grpId="0"/>
      <p:bldP spid="24371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re 1"/>
          <p:cNvSpPr>
            <a:spLocks noGrp="1"/>
          </p:cNvSpPr>
          <p:nvPr>
            <p:ph type="title"/>
            <p:custDataLst>
              <p:tags r:id="rId1"/>
            </p:custDataLst>
          </p:nvPr>
        </p:nvSpPr>
        <p:spPr/>
        <p:txBody>
          <a:bodyPr/>
          <a:lstStyle/>
          <a:p>
            <a:r>
              <a:rPr lang="fr-CA" dirty="0" smtClean="0"/>
              <a:t>Lien entre mesure de la performance et innovation</a:t>
            </a:r>
          </a:p>
        </p:txBody>
      </p:sp>
      <p:sp>
        <p:nvSpPr>
          <p:cNvPr id="8195" name="Espace réservé du contenu 2"/>
          <p:cNvSpPr>
            <a:spLocks noGrp="1"/>
          </p:cNvSpPr>
          <p:nvPr>
            <p:ph idx="1"/>
            <p:custDataLst>
              <p:tags r:id="rId2"/>
            </p:custDataLst>
          </p:nvPr>
        </p:nvSpPr>
        <p:spPr>
          <a:xfrm>
            <a:off x="457200" y="1700808"/>
            <a:ext cx="8229600" cy="4425355"/>
          </a:xfrm>
        </p:spPr>
        <p:txBody>
          <a:bodyPr/>
          <a:lstStyle/>
          <a:p>
            <a:r>
              <a:rPr lang="fr-CA" sz="2900" dirty="0" smtClean="0"/>
              <a:t>La mesure de la performance pousse les organisations à changer et à innover.</a:t>
            </a:r>
          </a:p>
          <a:p>
            <a:r>
              <a:rPr lang="fr-CA" sz="2900" dirty="0" smtClean="0"/>
              <a:t>La recherche de l’optimisation de la gestion et des politiques favorise le changement et l’innovation</a:t>
            </a:r>
          </a:p>
          <a:p>
            <a:r>
              <a:rPr lang="fr-CA" sz="2900" dirty="0" smtClean="0"/>
              <a:t>La mesure de la performance oblige les administration à être moins opaques, plus transparentes. Ce faisant elles sont obligées de changer et d’innover. </a:t>
            </a:r>
          </a:p>
          <a:p>
            <a:endParaRPr lang="fr-CA" sz="2900" dirty="0" smtClean="0"/>
          </a:p>
        </p:txBody>
      </p:sp>
      <p:sp>
        <p:nvSpPr>
          <p:cNvPr id="4" name="Espace réservé du numéro de diapositive 3"/>
          <p:cNvSpPr>
            <a:spLocks noGrp="1"/>
          </p:cNvSpPr>
          <p:nvPr>
            <p:ph type="sldNum" sz="quarter" idx="12"/>
            <p:custDataLst>
              <p:tags r:id="rId3"/>
            </p:custDataLst>
          </p:nvPr>
        </p:nvSpPr>
        <p:spPr/>
        <p:txBody>
          <a:bodyPr/>
          <a:lstStyle/>
          <a:p>
            <a:pPr>
              <a:defRPr/>
            </a:pPr>
            <a:fld id="{B2E1860F-98A4-446B-88BB-32AD1DA885D7}" type="slidenum">
              <a:rPr lang="fr-FR" smtClean="0"/>
              <a:pPr>
                <a:defRPr/>
              </a:pPr>
              <a:t>10</a:t>
            </a:fld>
            <a:endParaRPr lang="fr-FR" dirty="0"/>
          </a:p>
        </p:txBody>
      </p:sp>
      <p:sp>
        <p:nvSpPr>
          <p:cNvPr id="8197" name="ZoneTexte 4"/>
          <p:cNvSpPr txBox="1">
            <a:spLocks noChangeArrowheads="1"/>
          </p:cNvSpPr>
          <p:nvPr>
            <p:custDataLst>
              <p:tags r:id="rId4"/>
            </p:custDataLst>
          </p:nvPr>
        </p:nvSpPr>
        <p:spPr bwMode="auto">
          <a:xfrm>
            <a:off x="5651500" y="5229225"/>
            <a:ext cx="29210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CA"/>
              <a:t>Wouter Van Dooren, 2010</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re 1"/>
          <p:cNvSpPr>
            <a:spLocks noGrp="1"/>
          </p:cNvSpPr>
          <p:nvPr>
            <p:ph type="title"/>
            <p:custDataLst>
              <p:tags r:id="rId1"/>
            </p:custDataLst>
          </p:nvPr>
        </p:nvSpPr>
        <p:spPr/>
        <p:txBody>
          <a:bodyPr/>
          <a:lstStyle/>
          <a:p>
            <a:r>
              <a:rPr lang="fr-CA" sz="3600" dirty="0" smtClean="0"/>
              <a:t>La performance et l’innovation dans le secteur public (suite) </a:t>
            </a:r>
          </a:p>
        </p:txBody>
      </p:sp>
      <p:sp>
        <p:nvSpPr>
          <p:cNvPr id="10243" name="Espace réservé du contenu 2"/>
          <p:cNvSpPr>
            <a:spLocks noGrp="1"/>
          </p:cNvSpPr>
          <p:nvPr>
            <p:ph idx="1"/>
            <p:custDataLst>
              <p:tags r:id="rId2"/>
            </p:custDataLst>
          </p:nvPr>
        </p:nvSpPr>
        <p:spPr>
          <a:xfrm>
            <a:off x="468313" y="1556793"/>
            <a:ext cx="8229600" cy="4132808"/>
          </a:xfrm>
        </p:spPr>
        <p:txBody>
          <a:bodyPr/>
          <a:lstStyle/>
          <a:p>
            <a:r>
              <a:rPr lang="fr-CA" sz="2800" dirty="0" smtClean="0"/>
              <a:t>Talbot souligne l’importance des données probantes et identifie deux étapes menant à l’innovation au sein des organisations publiques</a:t>
            </a:r>
          </a:p>
          <a:p>
            <a:pPr lvl="1">
              <a:buFont typeface="Courier New" pitchFamily="49" charset="0"/>
              <a:buChar char="o"/>
            </a:pPr>
            <a:r>
              <a:rPr lang="fr-CA" sz="2400" dirty="0" smtClean="0"/>
              <a:t>Le « </a:t>
            </a:r>
            <a:r>
              <a:rPr lang="fr-CA" sz="2400" i="1" dirty="0" err="1" smtClean="0"/>
              <a:t>knowing-what</a:t>
            </a:r>
            <a:r>
              <a:rPr lang="fr-CA" sz="2400" dirty="0" smtClean="0"/>
              <a:t> » être en mesure de </a:t>
            </a:r>
            <a:r>
              <a:rPr lang="fr-CA" sz="2400" u="sng" dirty="0" smtClean="0"/>
              <a:t>décrire</a:t>
            </a:r>
            <a:r>
              <a:rPr lang="fr-CA" sz="2400" dirty="0" smtClean="0"/>
              <a:t>, d’</a:t>
            </a:r>
            <a:r>
              <a:rPr lang="fr-CA" sz="2400" u="sng" dirty="0" smtClean="0"/>
              <a:t>évaluer</a:t>
            </a:r>
            <a:r>
              <a:rPr lang="fr-CA" sz="2400" dirty="0" smtClean="0"/>
              <a:t> par les indicateurs, la performance ou contre-performance des organisations. Les indicateurs permettent d’expliquer </a:t>
            </a:r>
            <a:r>
              <a:rPr lang="fr-CA" sz="2400" dirty="0" err="1" smtClean="0"/>
              <a:t>d’</a:t>
            </a:r>
            <a:r>
              <a:rPr lang="fr-CA" sz="2400" u="sng" dirty="0" err="1" smtClean="0"/>
              <a:t>expliquer</a:t>
            </a:r>
            <a:r>
              <a:rPr lang="fr-CA" sz="2400" dirty="0" smtClean="0"/>
              <a:t> pourquoi les changements sont nécessaires. </a:t>
            </a:r>
          </a:p>
          <a:p>
            <a:pPr lvl="1">
              <a:buFont typeface="Courier New" pitchFamily="49" charset="0"/>
              <a:buChar char="o"/>
            </a:pPr>
            <a:r>
              <a:rPr lang="fr-CA" sz="2400" dirty="0" smtClean="0"/>
              <a:t>Le « </a:t>
            </a:r>
            <a:r>
              <a:rPr lang="fr-CA" sz="2400" dirty="0" err="1" smtClean="0"/>
              <a:t>knowing</a:t>
            </a:r>
            <a:r>
              <a:rPr lang="fr-CA" sz="2400" dirty="0" smtClean="0"/>
              <a:t>-how » </a:t>
            </a:r>
            <a:r>
              <a:rPr lang="fr-CA" sz="2400" u="sng" dirty="0" smtClean="0"/>
              <a:t>savoir comment améliorer </a:t>
            </a:r>
            <a:r>
              <a:rPr lang="fr-CA" sz="2400" dirty="0" smtClean="0"/>
              <a:t>l’organisation. </a:t>
            </a:r>
          </a:p>
        </p:txBody>
      </p:sp>
      <p:sp>
        <p:nvSpPr>
          <p:cNvPr id="10244" name="ZoneTexte 4"/>
          <p:cNvSpPr txBox="1">
            <a:spLocks noChangeArrowheads="1"/>
          </p:cNvSpPr>
          <p:nvPr>
            <p:custDataLst>
              <p:tags r:id="rId3"/>
            </p:custDataLst>
          </p:nvPr>
        </p:nvSpPr>
        <p:spPr bwMode="auto">
          <a:xfrm>
            <a:off x="6443663" y="5805488"/>
            <a:ext cx="20923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r>
              <a:rPr lang="fr-CA"/>
              <a:t>Colin Talbot, 2010.</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re 1"/>
          <p:cNvSpPr>
            <a:spLocks noGrp="1"/>
          </p:cNvSpPr>
          <p:nvPr>
            <p:ph type="title"/>
            <p:custDataLst>
              <p:tags r:id="rId1"/>
            </p:custDataLst>
          </p:nvPr>
        </p:nvSpPr>
        <p:spPr/>
        <p:txBody>
          <a:bodyPr/>
          <a:lstStyle/>
          <a:p>
            <a:pPr eaLnBrk="1" hangingPunct="1"/>
            <a:r>
              <a:rPr lang="fr-CA" dirty="0" smtClean="0"/>
              <a:t>La gestion de l’innovation: </a:t>
            </a:r>
            <a:br>
              <a:rPr lang="fr-CA" dirty="0" smtClean="0"/>
            </a:br>
            <a:r>
              <a:rPr lang="fr-CA" dirty="0" smtClean="0"/>
              <a:t>« </a:t>
            </a:r>
            <a:r>
              <a:rPr lang="fr-CA" i="1" dirty="0" smtClean="0"/>
              <a:t>le know-</a:t>
            </a:r>
            <a:r>
              <a:rPr lang="fr-CA" i="1" dirty="0" err="1" smtClean="0"/>
              <a:t>what</a:t>
            </a:r>
            <a:r>
              <a:rPr lang="fr-CA" i="1" dirty="0" smtClean="0"/>
              <a:t> »</a:t>
            </a:r>
            <a:endParaRPr lang="fr-CA" dirty="0" smtClean="0"/>
          </a:p>
        </p:txBody>
      </p:sp>
      <p:sp>
        <p:nvSpPr>
          <p:cNvPr id="14339" name="Espace réservé du contenu 2"/>
          <p:cNvSpPr>
            <a:spLocks noGrp="1"/>
          </p:cNvSpPr>
          <p:nvPr>
            <p:ph idx="1"/>
            <p:custDataLst>
              <p:tags r:id="rId2"/>
            </p:custDataLst>
          </p:nvPr>
        </p:nvSpPr>
        <p:spPr>
          <a:xfrm>
            <a:off x="457200" y="1600200"/>
            <a:ext cx="8229600" cy="4781550"/>
          </a:xfrm>
        </p:spPr>
        <p:txBody>
          <a:bodyPr/>
          <a:lstStyle/>
          <a:p>
            <a:pPr eaLnBrk="1" hangingPunct="1">
              <a:buFont typeface="Arial" charset="0"/>
              <a:buNone/>
            </a:pPr>
            <a:r>
              <a:rPr lang="fr-CA" dirty="0" smtClean="0"/>
              <a:t>« </a:t>
            </a:r>
            <a:r>
              <a:rPr lang="fr-CA" i="1" dirty="0" smtClean="0"/>
              <a:t>le know-</a:t>
            </a:r>
            <a:r>
              <a:rPr lang="fr-CA" i="1" dirty="0" err="1" smtClean="0"/>
              <a:t>what</a:t>
            </a:r>
            <a:r>
              <a:rPr lang="fr-CA" i="1" dirty="0" smtClean="0"/>
              <a:t> »</a:t>
            </a:r>
            <a:r>
              <a:rPr lang="fr-CA" dirty="0" smtClean="0"/>
              <a:t> suppose: </a:t>
            </a:r>
          </a:p>
          <a:p>
            <a:pPr marL="971550" lvl="1" indent="-514350" eaLnBrk="1" hangingPunct="1">
              <a:buFont typeface="Calibri" pitchFamily="34" charset="0"/>
              <a:buAutoNum type="alphaLcParenR"/>
            </a:pPr>
            <a:r>
              <a:rPr lang="fr-CA" sz="2400" dirty="0" smtClean="0"/>
              <a:t>Disposer des données probantes sur la performance de l’organisation</a:t>
            </a:r>
          </a:p>
          <a:p>
            <a:pPr marL="971550" lvl="1" indent="-514350" eaLnBrk="1" hangingPunct="1">
              <a:buFont typeface="Calibri" pitchFamily="34" charset="0"/>
              <a:buAutoNum type="alphaLcParenR"/>
            </a:pPr>
            <a:r>
              <a:rPr lang="fr-CA" sz="2400" dirty="0" smtClean="0"/>
              <a:t>La prise en compte des particularités de l’organisation,</a:t>
            </a:r>
          </a:p>
          <a:p>
            <a:pPr marL="971550" lvl="1" indent="-514350" eaLnBrk="1" hangingPunct="1">
              <a:buFont typeface="Calibri" pitchFamily="34" charset="0"/>
              <a:buAutoNum type="alphaLcParenR"/>
            </a:pPr>
            <a:r>
              <a:rPr lang="fr-CA" sz="2400" dirty="0" smtClean="0"/>
              <a:t>Connaître la situation de l’entreprise</a:t>
            </a:r>
          </a:p>
          <a:p>
            <a:pPr marL="971550" lvl="1" indent="-514350" eaLnBrk="1" hangingPunct="1">
              <a:buFont typeface="Calibri" pitchFamily="34" charset="0"/>
              <a:buAutoNum type="alphaLcParenR"/>
            </a:pPr>
            <a:r>
              <a:rPr lang="fr-CA" sz="2400" dirty="0" smtClean="0"/>
              <a:t>Comprendre pourquoi innover</a:t>
            </a:r>
          </a:p>
        </p:txBody>
      </p:sp>
      <p:sp>
        <p:nvSpPr>
          <p:cNvPr id="4" name="Espace réservé du numéro de diapositive 3"/>
          <p:cNvSpPr>
            <a:spLocks noGrp="1"/>
          </p:cNvSpPr>
          <p:nvPr>
            <p:ph type="sldNum" sz="quarter" idx="12"/>
            <p:custDataLst>
              <p:tags r:id="rId3"/>
            </p:custDataLst>
          </p:nvPr>
        </p:nvSpPr>
        <p:spPr/>
        <p:txBody>
          <a:bodyPr/>
          <a:lstStyle/>
          <a:p>
            <a:pPr>
              <a:defRPr/>
            </a:pPr>
            <a:fld id="{C7C846E6-038F-4F06-9776-83181A3E70C3}" type="slidenum">
              <a:rPr lang="fr-FR" smtClean="0"/>
              <a:pPr>
                <a:defRPr/>
              </a:pPr>
              <a:t>12</a:t>
            </a:fld>
            <a:endParaRPr lang="fr-FR" dirty="0"/>
          </a:p>
        </p:txBody>
      </p:sp>
    </p:spTree>
    <p:extLst>
      <p:ext uri="{BB962C8B-B14F-4D97-AF65-F5344CB8AC3E}">
        <p14:creationId xmlns:p14="http://schemas.microsoft.com/office/powerpoint/2010/main" val="2845448373"/>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re 1"/>
          <p:cNvSpPr>
            <a:spLocks noGrp="1"/>
          </p:cNvSpPr>
          <p:nvPr>
            <p:ph type="title"/>
            <p:custDataLst>
              <p:tags r:id="rId1"/>
            </p:custDataLst>
          </p:nvPr>
        </p:nvSpPr>
        <p:spPr/>
        <p:txBody>
          <a:bodyPr/>
          <a:lstStyle/>
          <a:p>
            <a:pPr eaLnBrk="1" hangingPunct="1"/>
            <a:r>
              <a:rPr lang="fr-CA" sz="4200" dirty="0" smtClean="0"/>
              <a:t>La gestion de l’innovation:</a:t>
            </a:r>
            <a:br>
              <a:rPr lang="fr-CA" sz="4200" dirty="0" smtClean="0"/>
            </a:br>
            <a:r>
              <a:rPr lang="fr-CA" sz="4200" dirty="0" smtClean="0"/>
              <a:t>« </a:t>
            </a:r>
            <a:r>
              <a:rPr lang="fr-CA" sz="4200" i="1" dirty="0" smtClean="0"/>
              <a:t>le know-how »</a:t>
            </a:r>
            <a:endParaRPr lang="fr-CA" sz="4200" dirty="0" smtClean="0"/>
          </a:p>
        </p:txBody>
      </p:sp>
      <p:sp>
        <p:nvSpPr>
          <p:cNvPr id="3" name="Espace réservé du contenu 2"/>
          <p:cNvSpPr>
            <a:spLocks noGrp="1"/>
          </p:cNvSpPr>
          <p:nvPr>
            <p:ph idx="1"/>
            <p:custDataLst>
              <p:tags r:id="rId2"/>
            </p:custDataLst>
          </p:nvPr>
        </p:nvSpPr>
        <p:spPr>
          <a:xfrm>
            <a:off x="468313" y="1484313"/>
            <a:ext cx="8229600" cy="4525962"/>
          </a:xfrm>
        </p:spPr>
        <p:txBody>
          <a:bodyPr/>
          <a:lstStyle/>
          <a:p>
            <a:pPr eaLnBrk="1" hangingPunct="1">
              <a:buFont typeface="Arial" pitchFamily="34" charset="0"/>
              <a:buNone/>
              <a:defRPr/>
            </a:pPr>
            <a:r>
              <a:rPr lang="fr-CA" dirty="0" smtClean="0"/>
              <a:t>Le « know-how » répond à la question que doit-on faire pour innover ? </a:t>
            </a:r>
          </a:p>
          <a:p>
            <a:pPr marL="514350" indent="-514350" eaLnBrk="1" hangingPunct="1">
              <a:spcBef>
                <a:spcPts val="500"/>
              </a:spcBef>
              <a:buFont typeface="+mj-lt"/>
              <a:buAutoNum type="alphaLcParenR"/>
              <a:defRPr/>
            </a:pPr>
            <a:r>
              <a:rPr lang="fr-CA" sz="2300" dirty="0" smtClean="0"/>
              <a:t>S’assurer que l’organisation est prête à adopter le changement,</a:t>
            </a:r>
          </a:p>
          <a:p>
            <a:pPr marL="514350" indent="-514350" eaLnBrk="1" hangingPunct="1">
              <a:spcBef>
                <a:spcPts val="500"/>
              </a:spcBef>
              <a:buFont typeface="+mj-lt"/>
              <a:buAutoNum type="alphaLcParenR"/>
              <a:defRPr/>
            </a:pPr>
            <a:r>
              <a:rPr lang="fr-CA" sz="2300" dirty="0" smtClean="0"/>
              <a:t>Disposer d’une stratégie et d’un plan de gestion du changement</a:t>
            </a:r>
          </a:p>
          <a:p>
            <a:pPr marL="514350" indent="-514350" eaLnBrk="1" hangingPunct="1">
              <a:spcBef>
                <a:spcPts val="500"/>
              </a:spcBef>
              <a:buFont typeface="+mj-lt"/>
              <a:buAutoNum type="alphaLcParenR"/>
              <a:defRPr/>
            </a:pPr>
            <a:r>
              <a:rPr lang="fr-CA" sz="2300" dirty="0" smtClean="0"/>
              <a:t>L’innovation doit être une préoccupation commune à tous les membres de l’organisation,</a:t>
            </a:r>
          </a:p>
          <a:p>
            <a:pPr marL="514350" indent="-514350" eaLnBrk="1" hangingPunct="1">
              <a:spcBef>
                <a:spcPts val="500"/>
              </a:spcBef>
              <a:buFont typeface="+mj-lt"/>
              <a:buAutoNum type="alphaLcParenR"/>
              <a:defRPr/>
            </a:pPr>
            <a:r>
              <a:rPr lang="fr-CA" sz="2300" dirty="0" smtClean="0"/>
              <a:t>enfin, s’assurer que l’innovation renforce la performance organisationnelle et non l’inverse</a:t>
            </a:r>
          </a:p>
          <a:p>
            <a:pPr marL="514350" indent="-514350" eaLnBrk="1" hangingPunct="1">
              <a:buFont typeface="+mj-lt"/>
              <a:buAutoNum type="alphaLcParenR"/>
              <a:defRPr/>
            </a:pPr>
            <a:endParaRPr lang="fr-CA" sz="2800" dirty="0"/>
          </a:p>
        </p:txBody>
      </p:sp>
      <p:sp>
        <p:nvSpPr>
          <p:cNvPr id="4" name="Espace réservé du numéro de diapositive 3"/>
          <p:cNvSpPr>
            <a:spLocks noGrp="1"/>
          </p:cNvSpPr>
          <p:nvPr>
            <p:ph type="sldNum" sz="quarter" idx="12"/>
            <p:custDataLst>
              <p:tags r:id="rId3"/>
            </p:custDataLst>
          </p:nvPr>
        </p:nvSpPr>
        <p:spPr/>
        <p:txBody>
          <a:bodyPr/>
          <a:lstStyle/>
          <a:p>
            <a:pPr>
              <a:defRPr/>
            </a:pPr>
            <a:fld id="{7597B0EF-BCA3-4D06-82E2-BE123C76EBA2}" type="slidenum">
              <a:rPr lang="fr-FR" smtClean="0"/>
              <a:pPr>
                <a:defRPr/>
              </a:pPr>
              <a:t>13</a:t>
            </a:fld>
            <a:endParaRPr lang="fr-FR"/>
          </a:p>
        </p:txBody>
      </p:sp>
    </p:spTree>
    <p:extLst>
      <p:ext uri="{BB962C8B-B14F-4D97-AF65-F5344CB8AC3E}">
        <p14:creationId xmlns:p14="http://schemas.microsoft.com/office/powerpoint/2010/main" val="265324210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re 1"/>
          <p:cNvSpPr>
            <a:spLocks noGrp="1"/>
          </p:cNvSpPr>
          <p:nvPr>
            <p:ph type="title"/>
            <p:custDataLst>
              <p:tags r:id="rId1"/>
            </p:custDataLst>
          </p:nvPr>
        </p:nvSpPr>
        <p:spPr>
          <a:xfrm>
            <a:off x="457200" y="274639"/>
            <a:ext cx="8229600" cy="778098"/>
          </a:xfrm>
        </p:spPr>
        <p:txBody>
          <a:bodyPr/>
          <a:lstStyle/>
          <a:p>
            <a:pPr eaLnBrk="1" hangingPunct="1"/>
            <a:r>
              <a:rPr lang="fr-CA" dirty="0" smtClean="0"/>
              <a:t>Typologie des innovations</a:t>
            </a:r>
          </a:p>
        </p:txBody>
      </p:sp>
      <p:sp>
        <p:nvSpPr>
          <p:cNvPr id="3" name="Espace réservé du contenu 2"/>
          <p:cNvSpPr>
            <a:spLocks noGrp="1"/>
          </p:cNvSpPr>
          <p:nvPr>
            <p:ph idx="1"/>
            <p:custDataLst>
              <p:tags r:id="rId2"/>
            </p:custDataLst>
          </p:nvPr>
        </p:nvSpPr>
        <p:spPr>
          <a:xfrm>
            <a:off x="395288" y="1268760"/>
            <a:ext cx="8497887" cy="4031903"/>
          </a:xfrm>
        </p:spPr>
        <p:txBody>
          <a:bodyPr rtlCol="0">
            <a:normAutofit fontScale="92500"/>
          </a:bodyPr>
          <a:lstStyle/>
          <a:p>
            <a:pPr marL="514350" indent="-514350" eaLnBrk="1" fontAlgn="auto" hangingPunct="1">
              <a:spcAft>
                <a:spcPts val="0"/>
              </a:spcAft>
              <a:buFont typeface="+mj-lt"/>
              <a:buAutoNum type="arabicPeriod"/>
              <a:defRPr/>
            </a:pPr>
            <a:r>
              <a:rPr lang="fr-CA" dirty="0" smtClean="0"/>
              <a:t>Les innovations progressives et continues (</a:t>
            </a:r>
            <a:r>
              <a:rPr lang="fr-CA" dirty="0"/>
              <a:t>amélioration continue des produits, services ou processus existants, améliorations mineures ou </a:t>
            </a:r>
            <a:r>
              <a:rPr lang="fr-CA" dirty="0" smtClean="0"/>
              <a:t>progressives)</a:t>
            </a:r>
          </a:p>
          <a:p>
            <a:pPr marL="514350" indent="-514350" eaLnBrk="1" fontAlgn="auto" hangingPunct="1">
              <a:spcAft>
                <a:spcPts val="0"/>
              </a:spcAft>
              <a:buFont typeface="+mj-lt"/>
              <a:buAutoNum type="arabicPeriod" startAt="2"/>
              <a:defRPr/>
            </a:pPr>
            <a:r>
              <a:rPr lang="fr-CA" dirty="0" smtClean="0"/>
              <a:t>Les innovations radicales et discontinues (création </a:t>
            </a:r>
            <a:r>
              <a:rPr lang="fr-CA" dirty="0"/>
              <a:t>de nouveaux produits, </a:t>
            </a:r>
            <a:r>
              <a:rPr lang="fr-CA" dirty="0" smtClean="0"/>
              <a:t>services, processus). Ces </a:t>
            </a:r>
            <a:r>
              <a:rPr lang="fr-CA" dirty="0"/>
              <a:t>nouveautés proviennent </a:t>
            </a:r>
            <a:r>
              <a:rPr lang="fr-CA" dirty="0" smtClean="0"/>
              <a:t>des </a:t>
            </a:r>
            <a:r>
              <a:rPr lang="fr-CA" dirty="0"/>
              <a:t>percées technologiques, scientifiques ou techniques</a:t>
            </a:r>
            <a:endParaRPr lang="fr-CA" dirty="0" smtClean="0"/>
          </a:p>
          <a:p>
            <a:pPr eaLnBrk="1" fontAlgn="auto" hangingPunct="1">
              <a:spcAft>
                <a:spcPts val="0"/>
              </a:spcAft>
              <a:buFont typeface="Arial" pitchFamily="34" charset="0"/>
              <a:buChar char="•"/>
              <a:defRPr/>
            </a:pPr>
            <a:endParaRPr lang="fr-CA" dirty="0"/>
          </a:p>
        </p:txBody>
      </p:sp>
      <p:sp>
        <p:nvSpPr>
          <p:cNvPr id="4" name="Espace réservé du numéro de diapositive 3"/>
          <p:cNvSpPr>
            <a:spLocks noGrp="1"/>
          </p:cNvSpPr>
          <p:nvPr>
            <p:ph type="sldNum" sz="quarter" idx="12"/>
            <p:custDataLst>
              <p:tags r:id="rId3"/>
            </p:custDataLst>
          </p:nvPr>
        </p:nvSpPr>
        <p:spPr/>
        <p:txBody>
          <a:bodyPr/>
          <a:lstStyle/>
          <a:p>
            <a:pPr>
              <a:defRPr/>
            </a:pPr>
            <a:fld id="{CEA457FD-12A0-4B3E-90D9-EB8BDFD5F2EF}" type="slidenum">
              <a:rPr lang="fr-FR"/>
              <a:pPr>
                <a:defRPr/>
              </a:pPr>
              <a:t>14</a:t>
            </a:fld>
            <a:endParaRPr lang="fr-FR"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51906" name="Rectangle 2"/>
          <p:cNvSpPr>
            <a:spLocks noGrp="1" noChangeArrowheads="1"/>
          </p:cNvSpPr>
          <p:nvPr>
            <p:ph type="title"/>
            <p:custDataLst>
              <p:tags r:id="rId1"/>
            </p:custDataLst>
          </p:nvPr>
        </p:nvSpPr>
        <p:spPr>
          <a:xfrm>
            <a:off x="457200" y="53975"/>
            <a:ext cx="8229600" cy="927100"/>
          </a:xfrm>
        </p:spPr>
        <p:txBody>
          <a:bodyPr/>
          <a:lstStyle/>
          <a:p>
            <a:pPr eaLnBrk="1" hangingPunct="1"/>
            <a:r>
              <a:rPr lang="fr-CA" sz="3600" smtClean="0"/>
              <a:t>Conclusion</a:t>
            </a:r>
            <a:endParaRPr lang="fr-FR" sz="3600" smtClean="0"/>
          </a:p>
        </p:txBody>
      </p:sp>
      <p:sp>
        <p:nvSpPr>
          <p:cNvPr id="251907" name="Rectangle 3"/>
          <p:cNvSpPr>
            <a:spLocks noGrp="1" noChangeArrowheads="1"/>
          </p:cNvSpPr>
          <p:nvPr>
            <p:ph idx="1"/>
            <p:custDataLst>
              <p:tags r:id="rId2"/>
            </p:custDataLst>
          </p:nvPr>
        </p:nvSpPr>
        <p:spPr>
          <a:xfrm>
            <a:off x="457200" y="990600"/>
            <a:ext cx="8229600" cy="4525963"/>
          </a:xfrm>
        </p:spPr>
        <p:txBody>
          <a:bodyPr/>
          <a:lstStyle/>
          <a:p>
            <a:pPr marL="609600" indent="-609600" eaLnBrk="1" hangingPunct="1">
              <a:lnSpc>
                <a:spcPct val="105000"/>
              </a:lnSpc>
              <a:spcBef>
                <a:spcPct val="85000"/>
              </a:spcBef>
              <a:buFont typeface="Calibri" pitchFamily="34" charset="0"/>
              <a:buAutoNum type="arabicPeriod"/>
            </a:pPr>
            <a:r>
              <a:rPr lang="fr-CA" sz="2200" dirty="0" smtClean="0"/>
              <a:t>L’innovation est fondamentale pour la performance et </a:t>
            </a:r>
            <a:r>
              <a:rPr lang="fr-CA" sz="2200" dirty="0" smtClean="0"/>
              <a:t>même pour </a:t>
            </a:r>
            <a:r>
              <a:rPr lang="fr-CA" sz="2200" dirty="0" smtClean="0"/>
              <a:t>la survie des organisations</a:t>
            </a:r>
          </a:p>
          <a:p>
            <a:pPr marL="609600" indent="-609600" eaLnBrk="1" hangingPunct="1">
              <a:lnSpc>
                <a:spcPct val="105000"/>
              </a:lnSpc>
              <a:spcBef>
                <a:spcPct val="85000"/>
              </a:spcBef>
              <a:buFont typeface="Calibri" pitchFamily="34" charset="0"/>
              <a:buAutoNum type="arabicPeriod"/>
            </a:pPr>
            <a:r>
              <a:rPr lang="fr-CA" sz="2200" dirty="0" smtClean="0"/>
              <a:t>Elle ne s’arrête pas à l’invention, la découverte, la création de nouvelles idées, de nouveaux produits, services ou processus. Elle concerne </a:t>
            </a:r>
            <a:r>
              <a:rPr lang="fr-CA" sz="2200" u="sng" dirty="0" smtClean="0"/>
              <a:t>surtout</a:t>
            </a:r>
            <a:r>
              <a:rPr lang="fr-CA" sz="2200" dirty="0" smtClean="0"/>
              <a:t> la mise en œuvre </a:t>
            </a:r>
            <a:r>
              <a:rPr lang="fr-CA" sz="2200" dirty="0" smtClean="0"/>
              <a:t>par le changement </a:t>
            </a:r>
            <a:r>
              <a:rPr lang="fr-CA" sz="2200" dirty="0" err="1" smtClean="0"/>
              <a:t>orgaisationnel</a:t>
            </a:r>
            <a:r>
              <a:rPr lang="fr-CA" sz="2200" dirty="0" smtClean="0"/>
              <a:t> </a:t>
            </a:r>
            <a:r>
              <a:rPr lang="fr-CA" sz="2200" dirty="0" smtClean="0"/>
              <a:t>de </a:t>
            </a:r>
            <a:r>
              <a:rPr lang="fr-CA" sz="2200" dirty="0" smtClean="0"/>
              <a:t>ces nouveautés. </a:t>
            </a:r>
          </a:p>
          <a:p>
            <a:pPr marL="609600" indent="-609600" eaLnBrk="1" hangingPunct="1">
              <a:lnSpc>
                <a:spcPct val="105000"/>
              </a:lnSpc>
              <a:spcBef>
                <a:spcPct val="85000"/>
              </a:spcBef>
              <a:buFont typeface="Calibri" pitchFamily="34" charset="0"/>
              <a:buAutoNum type="arabicPeriod"/>
            </a:pPr>
            <a:r>
              <a:rPr lang="fr-CA" sz="2200" dirty="0" smtClean="0"/>
              <a:t>Pour innover, le gestionnaire doit connaître les dimension (know-</a:t>
            </a:r>
            <a:r>
              <a:rPr lang="fr-CA" sz="2200" dirty="0" err="1" smtClean="0"/>
              <a:t>what</a:t>
            </a:r>
            <a:r>
              <a:rPr lang="fr-CA" sz="2200" dirty="0" smtClean="0"/>
              <a:t>) où son organisation se doit d’innover et surtout, avoir en tête l’ensemble de la démarche à initier pour y arriver (know-how)</a:t>
            </a:r>
          </a:p>
        </p:txBody>
      </p:sp>
      <p:sp>
        <p:nvSpPr>
          <p:cNvPr id="6" name="Slide Number Placeholder 5"/>
          <p:cNvSpPr>
            <a:spLocks noGrp="1"/>
          </p:cNvSpPr>
          <p:nvPr>
            <p:ph type="sldNum" sz="quarter" idx="12"/>
            <p:custDataLst>
              <p:tags r:id="rId3"/>
            </p:custDataLst>
          </p:nvPr>
        </p:nvSpPr>
        <p:spPr/>
        <p:txBody>
          <a:bodyPr/>
          <a:lstStyle/>
          <a:p>
            <a:pPr>
              <a:defRPr/>
            </a:pPr>
            <a:fld id="{DCD11C60-FC1B-4EC7-992E-B6308CFFDBCF}" type="slidenum">
              <a:rPr lang="fr-FR"/>
              <a:pPr>
                <a:defRPr/>
              </a:pPr>
              <a:t>15</a:t>
            </a:fld>
            <a:endParaRPr lang="fr-FR"/>
          </a:p>
        </p:txBody>
      </p:sp>
    </p:spTree>
  </p:cSld>
  <p:clrMapOvr>
    <a:masterClrMapping/>
  </p:clrMapOvr>
  <p:transition spd="med"/>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withEffect">
                                  <p:stCondLst>
                                    <p:cond delay="0"/>
                                  </p:stCondLst>
                                  <p:childTnLst>
                                    <p:set>
                                      <p:cBhvr>
                                        <p:cTn id="6" dur="1" fill="hold">
                                          <p:stCondLst>
                                            <p:cond delay="0"/>
                                          </p:stCondLst>
                                        </p:cTn>
                                        <p:tgtEl>
                                          <p:spTgt spid="251906"/>
                                        </p:tgtEl>
                                        <p:attrNameLst>
                                          <p:attrName>style.visibility</p:attrName>
                                        </p:attrNameLst>
                                      </p:cBhvr>
                                      <p:to>
                                        <p:strVal val="visible"/>
                                      </p:to>
                                    </p:set>
                                    <p:animEffect transition="in" filter="fade">
                                      <p:cBhvr>
                                        <p:cTn id="7" dur="2000"/>
                                        <p:tgtEl>
                                          <p:spTgt spid="25190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51907"/>
                                        </p:tgtEl>
                                        <p:attrNameLst>
                                          <p:attrName>style.visibility</p:attrName>
                                        </p:attrNameLst>
                                      </p:cBhvr>
                                      <p:to>
                                        <p:strVal val="visible"/>
                                      </p:to>
                                    </p:set>
                                    <p:animEffect transition="in" filter="fade">
                                      <p:cBhvr>
                                        <p:cTn id="10" dur="2000"/>
                                        <p:tgtEl>
                                          <p:spTgt spid="2519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1906" grpId="0"/>
      <p:bldP spid="251907"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CA" dirty="0" smtClean="0"/>
              <a:t>Débat</a:t>
            </a:r>
            <a:endParaRPr lang="en-CA" dirty="0"/>
          </a:p>
        </p:txBody>
      </p:sp>
      <p:sp>
        <p:nvSpPr>
          <p:cNvPr id="3" name="Espace réservé du contenu 2"/>
          <p:cNvSpPr>
            <a:spLocks noGrp="1"/>
          </p:cNvSpPr>
          <p:nvPr>
            <p:ph idx="1"/>
          </p:nvPr>
        </p:nvSpPr>
        <p:spPr/>
        <p:txBody>
          <a:bodyPr/>
          <a:lstStyle/>
          <a:p>
            <a:endParaRPr lang="fr-CA" dirty="0" smtClean="0"/>
          </a:p>
        </p:txBody>
      </p:sp>
      <p:sp>
        <p:nvSpPr>
          <p:cNvPr id="4" name="Espace réservé du numéro de diapositive 3"/>
          <p:cNvSpPr>
            <a:spLocks noGrp="1"/>
          </p:cNvSpPr>
          <p:nvPr>
            <p:ph type="sldNum" sz="quarter" idx="12"/>
          </p:nvPr>
        </p:nvSpPr>
        <p:spPr/>
        <p:txBody>
          <a:bodyPr/>
          <a:lstStyle/>
          <a:p>
            <a:pPr>
              <a:defRPr/>
            </a:pPr>
            <a:fld id="{41525913-5159-4ABF-AB08-61234B74A99F}" type="slidenum">
              <a:rPr lang="fr-FR" smtClean="0"/>
              <a:pPr>
                <a:defRPr/>
              </a:pPr>
              <a:t>16</a:t>
            </a:fld>
            <a:endParaRPr lang="fr-FR"/>
          </a:p>
        </p:txBody>
      </p:sp>
    </p:spTree>
    <p:extLst>
      <p:ext uri="{BB962C8B-B14F-4D97-AF65-F5344CB8AC3E}">
        <p14:creationId xmlns:p14="http://schemas.microsoft.com/office/powerpoint/2010/main" val="1170375335"/>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NUM" val="1"/>
</p:tagLst>
</file>

<file path=ppt/tags/tag2.xml><?xml version="1.0" encoding="utf-8"?>
<p:tagLst xmlns:a="http://schemas.openxmlformats.org/drawingml/2006/main" xmlns:r="http://schemas.openxmlformats.org/officeDocument/2006/relationships" xmlns:p="http://schemas.openxmlformats.org/presentationml/2006/main">
  <p:tag name="NUM" val="2"/>
</p:tagLst>
</file>

<file path=ppt/tags/tag3.xml><?xml version="1.0" encoding="utf-8"?>
<p:tagLst xmlns:a="http://schemas.openxmlformats.org/drawingml/2006/main" xmlns:r="http://schemas.openxmlformats.org/officeDocument/2006/relationships" xmlns:p="http://schemas.openxmlformats.org/presentationml/2006/main">
  <p:tag name="NUM" val="3"/>
</p:tagLst>
</file>

<file path=ppt/tags/tag4.xml><?xml version="1.0" encoding="utf-8"?>
<p:tagLst xmlns:a="http://schemas.openxmlformats.org/drawingml/2006/main" xmlns:r="http://schemas.openxmlformats.org/officeDocument/2006/relationships" xmlns:p="http://schemas.openxmlformats.org/presentationml/2006/main">
  <p:tag name="NUM" val="1"/>
</p:tagLst>
</file>

<file path=ppt/tags/tag5.xml><?xml version="1.0" encoding="utf-8"?>
<p:tagLst xmlns:a="http://schemas.openxmlformats.org/drawingml/2006/main" xmlns:r="http://schemas.openxmlformats.org/officeDocument/2006/relationships" xmlns:p="http://schemas.openxmlformats.org/presentationml/2006/main">
  <p:tag name="NUM" val="2"/>
</p:tagLst>
</file>

<file path=ppt/tags/tag6.xml><?xml version="1.0" encoding="utf-8"?>
<p:tagLst xmlns:a="http://schemas.openxmlformats.org/drawingml/2006/main" xmlns:r="http://schemas.openxmlformats.org/officeDocument/2006/relationships" xmlns:p="http://schemas.openxmlformats.org/presentationml/2006/main">
  <p:tag name="NUM" val="3"/>
</p:tagLst>
</file>

<file path=ppt/tags/tag7.xml><?xml version="1.0" encoding="utf-8"?>
<p:tagLst xmlns:a="http://schemas.openxmlformats.org/drawingml/2006/main" xmlns:r="http://schemas.openxmlformats.org/officeDocument/2006/relationships" xmlns:p="http://schemas.openxmlformats.org/presentationml/2006/main">
  <p:tag name="NUM" val="1"/>
</p:tagLst>
</file>

<file path=ppt/tags/tag8.xml><?xml version="1.0" encoding="utf-8"?>
<p:tagLst xmlns:a="http://schemas.openxmlformats.org/drawingml/2006/main" xmlns:r="http://schemas.openxmlformats.org/officeDocument/2006/relationships" xmlns:p="http://schemas.openxmlformats.org/presentationml/2006/main">
  <p:tag name="NUM" val="2"/>
</p:tagLst>
</file>

<file path=ppt/tags/tag9.xml><?xml version="1.0" encoding="utf-8"?>
<p:tagLst xmlns:a="http://schemas.openxmlformats.org/drawingml/2006/main" xmlns:r="http://schemas.openxmlformats.org/officeDocument/2006/relationships" xmlns:p="http://schemas.openxmlformats.org/presentationml/2006/main">
  <p:tag name="NUM" val="3"/>
</p:tagLst>
</file>

<file path=ppt/tags/tag10.xml><?xml version="1.0" encoding="utf-8"?>
<p:tagLst xmlns:a="http://schemas.openxmlformats.org/drawingml/2006/main" xmlns:r="http://schemas.openxmlformats.org/officeDocument/2006/relationships" xmlns:p="http://schemas.openxmlformats.org/presentationml/2006/main">
  <p:tag name="NUM" val="1"/>
</p:tagLst>
</file>

<file path=ppt/tags/tag11.xml><?xml version="1.0" encoding="utf-8"?>
<p:tagLst xmlns:a="http://schemas.openxmlformats.org/drawingml/2006/main" xmlns:r="http://schemas.openxmlformats.org/officeDocument/2006/relationships" xmlns:p="http://schemas.openxmlformats.org/presentationml/2006/main">
  <p:tag name="NUM" val="2"/>
</p:tagLst>
</file>

<file path=ppt/tags/tag12.xml><?xml version="1.0" encoding="utf-8"?>
<p:tagLst xmlns:a="http://schemas.openxmlformats.org/drawingml/2006/main" xmlns:r="http://schemas.openxmlformats.org/officeDocument/2006/relationships" xmlns:p="http://schemas.openxmlformats.org/presentationml/2006/main">
  <p:tag name="NUM" val="3"/>
</p:tagLst>
</file>

<file path=ppt/tags/tag13.xml><?xml version="1.0" encoding="utf-8"?>
<p:tagLst xmlns:a="http://schemas.openxmlformats.org/drawingml/2006/main" xmlns:r="http://schemas.openxmlformats.org/officeDocument/2006/relationships" xmlns:p="http://schemas.openxmlformats.org/presentationml/2006/main">
  <p:tag name="NUM" val="1"/>
</p:tagLst>
</file>

<file path=ppt/tags/tag14.xml><?xml version="1.0" encoding="utf-8"?>
<p:tagLst xmlns:a="http://schemas.openxmlformats.org/drawingml/2006/main" xmlns:r="http://schemas.openxmlformats.org/officeDocument/2006/relationships" xmlns:p="http://schemas.openxmlformats.org/presentationml/2006/main">
  <p:tag name="NUM" val="2"/>
</p:tagLst>
</file>

<file path=ppt/tags/tag15.xml><?xml version="1.0" encoding="utf-8"?>
<p:tagLst xmlns:a="http://schemas.openxmlformats.org/drawingml/2006/main" xmlns:r="http://schemas.openxmlformats.org/officeDocument/2006/relationships" xmlns:p="http://schemas.openxmlformats.org/presentationml/2006/main">
  <p:tag name="NUM" val="3"/>
</p:tagLst>
</file>

<file path=ppt/tags/tag16.xml><?xml version="1.0" encoding="utf-8"?>
<p:tagLst xmlns:a="http://schemas.openxmlformats.org/drawingml/2006/main" xmlns:r="http://schemas.openxmlformats.org/officeDocument/2006/relationships" xmlns:p="http://schemas.openxmlformats.org/presentationml/2006/main">
  <p:tag name="NUM" val="1"/>
</p:tagLst>
</file>

<file path=ppt/tags/tag17.xml><?xml version="1.0" encoding="utf-8"?>
<p:tagLst xmlns:a="http://schemas.openxmlformats.org/drawingml/2006/main" xmlns:r="http://schemas.openxmlformats.org/officeDocument/2006/relationships" xmlns:p="http://schemas.openxmlformats.org/presentationml/2006/main">
  <p:tag name="NUM" val="2"/>
</p:tagLst>
</file>

<file path=ppt/tags/tag18.xml><?xml version="1.0" encoding="utf-8"?>
<p:tagLst xmlns:a="http://schemas.openxmlformats.org/drawingml/2006/main" xmlns:r="http://schemas.openxmlformats.org/officeDocument/2006/relationships" xmlns:p="http://schemas.openxmlformats.org/presentationml/2006/main">
  <p:tag name="NUM" val="3"/>
</p:tagLst>
</file>

<file path=ppt/tags/tag19.xml><?xml version="1.0" encoding="utf-8"?>
<p:tagLst xmlns:a="http://schemas.openxmlformats.org/drawingml/2006/main" xmlns:r="http://schemas.openxmlformats.org/officeDocument/2006/relationships" xmlns:p="http://schemas.openxmlformats.org/presentationml/2006/main">
  <p:tag name="NUM" val="1"/>
</p:tagLst>
</file>

<file path=ppt/tags/tag20.xml><?xml version="1.0" encoding="utf-8"?>
<p:tagLst xmlns:a="http://schemas.openxmlformats.org/drawingml/2006/main" xmlns:r="http://schemas.openxmlformats.org/officeDocument/2006/relationships" xmlns:p="http://schemas.openxmlformats.org/presentationml/2006/main">
  <p:tag name="NUM" val="2"/>
</p:tagLst>
</file>

<file path=ppt/tags/tag21.xml><?xml version="1.0" encoding="utf-8"?>
<p:tagLst xmlns:a="http://schemas.openxmlformats.org/drawingml/2006/main" xmlns:r="http://schemas.openxmlformats.org/officeDocument/2006/relationships" xmlns:p="http://schemas.openxmlformats.org/presentationml/2006/main">
  <p:tag name="NUM" val="3"/>
</p:tagLst>
</file>

<file path=ppt/tags/tag22.xml><?xml version="1.0" encoding="utf-8"?>
<p:tagLst xmlns:a="http://schemas.openxmlformats.org/drawingml/2006/main" xmlns:r="http://schemas.openxmlformats.org/officeDocument/2006/relationships" xmlns:p="http://schemas.openxmlformats.org/presentationml/2006/main">
  <p:tag name="NUM" val="4"/>
</p:tagLst>
</file>

<file path=ppt/tags/tag23.xml><?xml version="1.0" encoding="utf-8"?>
<p:tagLst xmlns:a="http://schemas.openxmlformats.org/drawingml/2006/main" xmlns:r="http://schemas.openxmlformats.org/officeDocument/2006/relationships" xmlns:p="http://schemas.openxmlformats.org/presentationml/2006/main">
  <p:tag name="NUM" val="1"/>
</p:tagLst>
</file>

<file path=ppt/tags/tag24.xml><?xml version="1.0" encoding="utf-8"?>
<p:tagLst xmlns:a="http://schemas.openxmlformats.org/drawingml/2006/main" xmlns:r="http://schemas.openxmlformats.org/officeDocument/2006/relationships" xmlns:p="http://schemas.openxmlformats.org/presentationml/2006/main">
  <p:tag name="NUM" val="2"/>
</p:tagLst>
</file>

<file path=ppt/tags/tag25.xml><?xml version="1.0" encoding="utf-8"?>
<p:tagLst xmlns:a="http://schemas.openxmlformats.org/drawingml/2006/main" xmlns:r="http://schemas.openxmlformats.org/officeDocument/2006/relationships" xmlns:p="http://schemas.openxmlformats.org/presentationml/2006/main">
  <p:tag name="NUM" val="3"/>
</p:tagLst>
</file>

<file path=ppt/tags/tag26.xml><?xml version="1.0" encoding="utf-8"?>
<p:tagLst xmlns:a="http://schemas.openxmlformats.org/drawingml/2006/main" xmlns:r="http://schemas.openxmlformats.org/officeDocument/2006/relationships" xmlns:p="http://schemas.openxmlformats.org/presentationml/2006/main">
  <p:tag name="NUM" val="1"/>
</p:tagLst>
</file>

<file path=ppt/tags/tag27.xml><?xml version="1.0" encoding="utf-8"?>
<p:tagLst xmlns:a="http://schemas.openxmlformats.org/drawingml/2006/main" xmlns:r="http://schemas.openxmlformats.org/officeDocument/2006/relationships" xmlns:p="http://schemas.openxmlformats.org/presentationml/2006/main">
  <p:tag name="NUM" val="2"/>
</p:tagLst>
</file>

<file path=ppt/tags/tag28.xml><?xml version="1.0" encoding="utf-8"?>
<p:tagLst xmlns:a="http://schemas.openxmlformats.org/drawingml/2006/main" xmlns:r="http://schemas.openxmlformats.org/officeDocument/2006/relationships" xmlns:p="http://schemas.openxmlformats.org/presentationml/2006/main">
  <p:tag name="NUM" val="3"/>
</p:tagLst>
</file>

<file path=ppt/tags/tag29.xml><?xml version="1.0" encoding="utf-8"?>
<p:tagLst xmlns:a="http://schemas.openxmlformats.org/drawingml/2006/main" xmlns:r="http://schemas.openxmlformats.org/officeDocument/2006/relationships" xmlns:p="http://schemas.openxmlformats.org/presentationml/2006/main">
  <p:tag name="NUM" val="1"/>
</p:tagLst>
</file>

<file path=ppt/tags/tag30.xml><?xml version="1.0" encoding="utf-8"?>
<p:tagLst xmlns:a="http://schemas.openxmlformats.org/drawingml/2006/main" xmlns:r="http://schemas.openxmlformats.org/officeDocument/2006/relationships" xmlns:p="http://schemas.openxmlformats.org/presentationml/2006/main">
  <p:tag name="NUM" val="2"/>
</p:tagLst>
</file>

<file path=ppt/tags/tag31.xml><?xml version="1.0" encoding="utf-8"?>
<p:tagLst xmlns:a="http://schemas.openxmlformats.org/drawingml/2006/main" xmlns:r="http://schemas.openxmlformats.org/officeDocument/2006/relationships" xmlns:p="http://schemas.openxmlformats.org/presentationml/2006/main">
  <p:tag name="NUM" val="3"/>
</p:tagLst>
</file>

<file path=ppt/tags/tag32.xml><?xml version="1.0" encoding="utf-8"?>
<p:tagLst xmlns:a="http://schemas.openxmlformats.org/drawingml/2006/main" xmlns:r="http://schemas.openxmlformats.org/officeDocument/2006/relationships" xmlns:p="http://schemas.openxmlformats.org/presentationml/2006/main">
  <p:tag name="NUM" val="1"/>
</p:tagLst>
</file>

<file path=ppt/tags/tag33.xml><?xml version="1.0" encoding="utf-8"?>
<p:tagLst xmlns:a="http://schemas.openxmlformats.org/drawingml/2006/main" xmlns:r="http://schemas.openxmlformats.org/officeDocument/2006/relationships" xmlns:p="http://schemas.openxmlformats.org/presentationml/2006/main">
  <p:tag name="NUM" val="2"/>
</p:tagLst>
</file>

<file path=ppt/tags/tag34.xml><?xml version="1.0" encoding="utf-8"?>
<p:tagLst xmlns:a="http://schemas.openxmlformats.org/drawingml/2006/main" xmlns:r="http://schemas.openxmlformats.org/officeDocument/2006/relationships" xmlns:p="http://schemas.openxmlformats.org/presentationml/2006/main">
  <p:tag name="NUM" val="3"/>
</p:tagLst>
</file>

<file path=ppt/tags/tag35.xml><?xml version="1.0" encoding="utf-8"?>
<p:tagLst xmlns:a="http://schemas.openxmlformats.org/drawingml/2006/main" xmlns:r="http://schemas.openxmlformats.org/officeDocument/2006/relationships" xmlns:p="http://schemas.openxmlformats.org/presentationml/2006/main">
  <p:tag name="NUM" val="1"/>
</p:tagLst>
</file>

<file path=ppt/tags/tag36.xml><?xml version="1.0" encoding="utf-8"?>
<p:tagLst xmlns:a="http://schemas.openxmlformats.org/drawingml/2006/main" xmlns:r="http://schemas.openxmlformats.org/officeDocument/2006/relationships" xmlns:p="http://schemas.openxmlformats.org/presentationml/2006/main">
  <p:tag name="NUM" val="2"/>
</p:tagLst>
</file>

<file path=ppt/tags/tag37.xml><?xml version="1.0" encoding="utf-8"?>
<p:tagLst xmlns:a="http://schemas.openxmlformats.org/drawingml/2006/main" xmlns:r="http://schemas.openxmlformats.org/officeDocument/2006/relationships" xmlns:p="http://schemas.openxmlformats.org/presentationml/2006/main">
  <p:tag name="NUM" val="3"/>
</p:tagLst>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8045</TotalTime>
  <Words>723</Words>
  <Application>Microsoft Office PowerPoint</Application>
  <PresentationFormat>On-screen Show (4:3)</PresentationFormat>
  <Paragraphs>98</Paragraphs>
  <Slides>16</Slides>
  <Notes>16</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Thème Office</vt:lpstr>
      <vt:lpstr>L’innovation et l’amélioration des pratiques de gestion dans la fonction publique  6 février 2013 </vt:lpstr>
      <vt:lpstr>Quatre grandes fonctions de la gestion</vt:lpstr>
      <vt:lpstr>Objectifs de la séance</vt:lpstr>
      <vt:lpstr>Comprendre le concept d’innovation</vt:lpstr>
      <vt:lpstr>Pourquoi l’amélioration et l’innovation?</vt:lpstr>
      <vt:lpstr>Définition</vt:lpstr>
      <vt:lpstr>Émergence de l’innovation</vt:lpstr>
      <vt:lpstr>Formes d’innovation</vt:lpstr>
      <vt:lpstr>Les formes d’innovation</vt:lpstr>
      <vt:lpstr>Lien entre mesure de la performance et innovation</vt:lpstr>
      <vt:lpstr>La performance et l’innovation dans le secteur public (suite) </vt:lpstr>
      <vt:lpstr>La gestion de l’innovation:  « le know-what »</vt:lpstr>
      <vt:lpstr>La gestion de l’innovation: « le know-how »</vt:lpstr>
      <vt:lpstr>Typologie des innovations</vt:lpstr>
      <vt:lpstr>Conclusion</vt:lpstr>
      <vt:lpstr>Débat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 métier de gestionnaire public d’hier à aujourd’hui  Séance du 9 janvier 2009</dc:title>
  <dc:creator>Eric Champagne</dc:creator>
  <cp:lastModifiedBy>Eric</cp:lastModifiedBy>
  <cp:revision>234</cp:revision>
  <cp:lastPrinted>2013-02-06T16:59:13Z</cp:lastPrinted>
  <dcterms:created xsi:type="dcterms:W3CDTF">2009-01-08T15:04:08Z</dcterms:created>
  <dcterms:modified xsi:type="dcterms:W3CDTF">2013-02-06T19:19:10Z</dcterms:modified>
</cp:coreProperties>
</file>