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1pPr>
    <a:lvl2pPr marL="0" marR="0" indent="492223"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2pPr>
    <a:lvl3pPr marL="0" marR="0" indent="984449"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3pPr>
    <a:lvl4pPr marL="0" marR="0" indent="1476671"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4pPr>
    <a:lvl5pPr marL="0" marR="0" indent="1968897"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5pPr>
    <a:lvl6pPr marL="0" marR="0" indent="2461121"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6pPr>
    <a:lvl7pPr marL="0" marR="0" indent="2953343"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7pPr>
    <a:lvl8pPr marL="0" marR="0" indent="3445569"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8pPr>
    <a:lvl9pPr marL="0" marR="0" indent="3937792"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Arial"/>
          <a:ea typeface="Arial"/>
          <a:cs typeface="Arial"/>
        </a:font>
        <a:schemeClr val="accent5"/>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2CD"/>
          </a:solidFill>
        </a:fill>
      </a:tcStyle>
    </a:wholeTbl>
    <a:band2H>
      <a:tcTxStyle b="def" i="def"/>
      <a:tcStyle>
        <a:tcBdr/>
        <a:fill>
          <a:solidFill>
            <a:srgbClr val="E6EA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Arial"/>
          <a:ea typeface="Arial"/>
          <a:cs typeface="Arial"/>
        </a:font>
        <a:schemeClr val="accent5"/>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BE7"/>
          </a:solidFill>
        </a:fill>
      </a:tcStyle>
    </a:wholeTbl>
    <a:band2H>
      <a:tcTxStyle b="def" i="def"/>
      <a:tcStyle>
        <a:tcBdr/>
        <a:fill>
          <a:solidFill>
            <a:srgbClr val="F0F5F3"/>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Arial"/>
          <a:ea typeface="Arial"/>
          <a:cs typeface="Arial"/>
        </a:font>
        <a:schemeClr val="accent5"/>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5E4E5"/>
          </a:solidFill>
        </a:fill>
      </a:tcStyle>
    </a:wholeTbl>
    <a:band2H>
      <a:tcTxStyle b="def" i="def"/>
      <a:tcStyle>
        <a:tcBdr/>
        <a:fill>
          <a:solidFill>
            <a:srgbClr val="F2F2F2"/>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Arial"/>
          <a:ea typeface="Arial"/>
          <a:cs typeface="Arial"/>
        </a:font>
        <a:schemeClr val="accent5"/>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8E8E8"/>
          </a:solidFill>
        </a:fill>
      </a:tcStyle>
    </a:wholeTbl>
    <a:band2H>
      <a:tcTxStyle b="def" i="def"/>
      <a:tcStyle>
        <a:tcBdr/>
        <a:fill>
          <a:solidFill>
            <a:srgbClr val="FFFFFF"/>
          </a:solidFill>
        </a:fill>
      </a:tcStyle>
    </a:band2H>
    <a:firstCol>
      <a:tcTxStyle b="on" i="off">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Arial"/>
          <a:ea typeface="Arial"/>
          <a:cs typeface="Arial"/>
        </a:font>
        <a:schemeClr val="accent5"/>
      </a:tcTxStyle>
      <a:tcStyle>
        <a:tcBdr>
          <a:left>
            <a:ln w="12700" cap="flat">
              <a:noFill/>
              <a:miter lim="400000"/>
            </a:ln>
          </a:left>
          <a:right>
            <a:ln w="12700" cap="flat">
              <a:noFill/>
              <a:miter lim="400000"/>
            </a:ln>
          </a:right>
          <a:top>
            <a:ln w="50800" cap="flat">
              <a:solidFill>
                <a:schemeClr val="accent5"/>
              </a:solidFill>
              <a:prstDash val="solid"/>
              <a:round/>
            </a:ln>
          </a:top>
          <a:bottom>
            <a:ln w="25400" cap="flat">
              <a:solidFill>
                <a:schemeClr val="accent5"/>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Arial"/>
          <a:ea typeface="Arial"/>
          <a:cs typeface="Arial"/>
        </a:font>
        <a:srgbClr val="FFFFFF"/>
      </a:tcTxStyle>
      <a:tcStyle>
        <a:tcBdr>
          <a:left>
            <a:ln w="12700" cap="flat">
              <a:noFill/>
              <a:miter lim="400000"/>
            </a:ln>
          </a:left>
          <a:right>
            <a:ln w="12700" cap="flat">
              <a:noFill/>
              <a:miter lim="400000"/>
            </a:ln>
          </a:right>
          <a:top>
            <a:ln w="25400" cap="flat">
              <a:solidFill>
                <a:schemeClr val="accent5"/>
              </a:solidFill>
              <a:prstDash val="solid"/>
              <a:round/>
            </a:ln>
          </a:top>
          <a:bottom>
            <a:ln w="25400" cap="flat">
              <a:solidFill>
                <a:schemeClr val="accent5"/>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Arial"/>
          <a:ea typeface="Arial"/>
          <a:cs typeface="Arial"/>
        </a:font>
        <a:schemeClr val="accent5"/>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CDCD"/>
          </a:solidFill>
        </a:fill>
      </a:tcStyle>
    </a:wholeTbl>
    <a:band2H>
      <a:tcTxStyle b="def" i="def"/>
      <a:tcStyle>
        <a:tcBdr/>
        <a:fill>
          <a:solidFill>
            <a:srgbClr val="E8E8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5"/>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5"/>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5"/>
          </a:solidFill>
        </a:fill>
      </a:tcStyle>
    </a:firstRow>
  </a:tblStyle>
  <a:tblStyle styleId="{2708684C-4D16-4618-839F-0558EEFCDFE6}" styleName="">
    <a:tblBg/>
    <a:wholeTbl>
      <a:tcTxStyle b="off" i="off">
        <a:font>
          <a:latin typeface="Arial"/>
          <a:ea typeface="Arial"/>
          <a:cs typeface="Arial"/>
        </a:font>
        <a:schemeClr val="accent5"/>
      </a:tcTxStyle>
      <a:tcStyle>
        <a:tcBdr>
          <a:left>
            <a:ln w="12700" cap="flat">
              <a:solidFill>
                <a:schemeClr val="accent5"/>
              </a:solidFill>
              <a:prstDash val="solid"/>
              <a:round/>
            </a:ln>
          </a:left>
          <a:right>
            <a:ln w="12700" cap="flat">
              <a:solidFill>
                <a:schemeClr val="accent5"/>
              </a:solidFill>
              <a:prstDash val="solid"/>
              <a:round/>
            </a:ln>
          </a:right>
          <a:top>
            <a:ln w="12700" cap="flat">
              <a:solidFill>
                <a:schemeClr val="accent5"/>
              </a:solidFill>
              <a:prstDash val="solid"/>
              <a:round/>
            </a:ln>
          </a:top>
          <a:bottom>
            <a:ln w="12700" cap="flat">
              <a:solidFill>
                <a:schemeClr val="accent5"/>
              </a:solidFill>
              <a:prstDash val="solid"/>
              <a:round/>
            </a:ln>
          </a:bottom>
          <a:insideH>
            <a:ln w="12700" cap="flat">
              <a:solidFill>
                <a:schemeClr val="accent5"/>
              </a:solidFill>
              <a:prstDash val="solid"/>
              <a:round/>
            </a:ln>
          </a:insideH>
          <a:insideV>
            <a:ln w="12700" cap="flat">
              <a:solidFill>
                <a:schemeClr val="accent5"/>
              </a:solidFill>
              <a:prstDash val="solid"/>
              <a:round/>
            </a:ln>
          </a:insideV>
        </a:tcBdr>
        <a:fill>
          <a:solidFill>
            <a:schemeClr val="accent5">
              <a:alpha val="20000"/>
            </a:schemeClr>
          </a:solidFill>
        </a:fill>
      </a:tcStyle>
    </a:wholeTbl>
    <a:band2H>
      <a:tcTxStyle b="def" i="def"/>
      <a:tcStyle>
        <a:tcBdr/>
        <a:fill>
          <a:solidFill>
            <a:srgbClr val="FFFFFF"/>
          </a:solidFill>
        </a:fill>
      </a:tcStyle>
    </a:band2H>
    <a:firstCol>
      <a:tcTxStyle b="on" i="off">
        <a:font>
          <a:latin typeface="Arial"/>
          <a:ea typeface="Arial"/>
          <a:cs typeface="Arial"/>
        </a:font>
        <a:schemeClr val="accent5"/>
      </a:tcTxStyle>
      <a:tcStyle>
        <a:tcBdr>
          <a:left>
            <a:ln w="12700" cap="flat">
              <a:solidFill>
                <a:schemeClr val="accent5"/>
              </a:solidFill>
              <a:prstDash val="solid"/>
              <a:round/>
            </a:ln>
          </a:left>
          <a:right>
            <a:ln w="12700" cap="flat">
              <a:solidFill>
                <a:schemeClr val="accent5"/>
              </a:solidFill>
              <a:prstDash val="solid"/>
              <a:round/>
            </a:ln>
          </a:right>
          <a:top>
            <a:ln w="12700" cap="flat">
              <a:solidFill>
                <a:schemeClr val="accent5"/>
              </a:solidFill>
              <a:prstDash val="solid"/>
              <a:round/>
            </a:ln>
          </a:top>
          <a:bottom>
            <a:ln w="12700" cap="flat">
              <a:solidFill>
                <a:schemeClr val="accent5"/>
              </a:solidFill>
              <a:prstDash val="solid"/>
              <a:round/>
            </a:ln>
          </a:bottom>
          <a:insideH>
            <a:ln w="12700" cap="flat">
              <a:solidFill>
                <a:schemeClr val="accent5"/>
              </a:solidFill>
              <a:prstDash val="solid"/>
              <a:round/>
            </a:ln>
          </a:insideH>
          <a:insideV>
            <a:ln w="12700" cap="flat">
              <a:solidFill>
                <a:schemeClr val="accent5"/>
              </a:solidFill>
              <a:prstDash val="solid"/>
              <a:round/>
            </a:ln>
          </a:insideV>
        </a:tcBdr>
        <a:fill>
          <a:solidFill>
            <a:schemeClr val="accent5">
              <a:alpha val="20000"/>
            </a:schemeClr>
          </a:solidFill>
        </a:fill>
      </a:tcStyle>
    </a:firstCol>
    <a:lastRow>
      <a:tcTxStyle b="on" i="off">
        <a:font>
          <a:latin typeface="Arial"/>
          <a:ea typeface="Arial"/>
          <a:cs typeface="Arial"/>
        </a:font>
        <a:schemeClr val="accent5"/>
      </a:tcTxStyle>
      <a:tcStyle>
        <a:tcBdr>
          <a:left>
            <a:ln w="12700" cap="flat">
              <a:solidFill>
                <a:schemeClr val="accent5"/>
              </a:solidFill>
              <a:prstDash val="solid"/>
              <a:round/>
            </a:ln>
          </a:left>
          <a:right>
            <a:ln w="12700" cap="flat">
              <a:solidFill>
                <a:schemeClr val="accent5"/>
              </a:solidFill>
              <a:prstDash val="solid"/>
              <a:round/>
            </a:ln>
          </a:right>
          <a:top>
            <a:ln w="50800" cap="flat">
              <a:solidFill>
                <a:schemeClr val="accent5"/>
              </a:solidFill>
              <a:prstDash val="solid"/>
              <a:round/>
            </a:ln>
          </a:top>
          <a:bottom>
            <a:ln w="12700" cap="flat">
              <a:solidFill>
                <a:schemeClr val="accent5"/>
              </a:solidFill>
              <a:prstDash val="solid"/>
              <a:round/>
            </a:ln>
          </a:bottom>
          <a:insideH>
            <a:ln w="12700" cap="flat">
              <a:solidFill>
                <a:schemeClr val="accent5"/>
              </a:solidFill>
              <a:prstDash val="solid"/>
              <a:round/>
            </a:ln>
          </a:insideH>
          <a:insideV>
            <a:ln w="12700" cap="flat">
              <a:solidFill>
                <a:schemeClr val="accent5"/>
              </a:solidFill>
              <a:prstDash val="solid"/>
              <a:round/>
            </a:ln>
          </a:insideV>
        </a:tcBdr>
        <a:fill>
          <a:noFill/>
        </a:fill>
      </a:tcStyle>
    </a:lastRow>
    <a:firstRow>
      <a:tcTxStyle b="on" i="off">
        <a:font>
          <a:latin typeface="Arial"/>
          <a:ea typeface="Arial"/>
          <a:cs typeface="Arial"/>
        </a:font>
        <a:schemeClr val="accent5"/>
      </a:tcTxStyle>
      <a:tcStyle>
        <a:tcBdr>
          <a:left>
            <a:ln w="12700" cap="flat">
              <a:solidFill>
                <a:schemeClr val="accent5"/>
              </a:solidFill>
              <a:prstDash val="solid"/>
              <a:round/>
            </a:ln>
          </a:left>
          <a:right>
            <a:ln w="12700" cap="flat">
              <a:solidFill>
                <a:schemeClr val="accent5"/>
              </a:solidFill>
              <a:prstDash val="solid"/>
              <a:round/>
            </a:ln>
          </a:right>
          <a:top>
            <a:ln w="12700" cap="flat">
              <a:solidFill>
                <a:schemeClr val="accent5"/>
              </a:solidFill>
              <a:prstDash val="solid"/>
              <a:round/>
            </a:ln>
          </a:top>
          <a:bottom>
            <a:ln w="25400" cap="flat">
              <a:solidFill>
                <a:schemeClr val="accent5"/>
              </a:solidFill>
              <a:prstDash val="solid"/>
              <a:round/>
            </a:ln>
          </a:bottom>
          <a:insideH>
            <a:ln w="12700" cap="flat">
              <a:solidFill>
                <a:schemeClr val="accent5"/>
              </a:solidFill>
              <a:prstDash val="solid"/>
              <a:round/>
            </a:ln>
          </a:insideH>
          <a:insideV>
            <a:ln w="12700" cap="flat">
              <a:solidFill>
                <a:schemeClr val="accent5"/>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474" name="Shape 474"/>
          <p:cNvSpPr/>
          <p:nvPr>
            <p:ph type="sldImg"/>
          </p:nvPr>
        </p:nvSpPr>
        <p:spPr>
          <a:xfrm>
            <a:off x="1143000" y="685800"/>
            <a:ext cx="4572000" cy="3429000"/>
          </a:xfrm>
          <a:prstGeom prst="rect">
            <a:avLst/>
          </a:prstGeom>
        </p:spPr>
        <p:txBody>
          <a:bodyPr/>
          <a:lstStyle/>
          <a:p>
            <a:pPr/>
          </a:p>
        </p:txBody>
      </p:sp>
      <p:sp>
        <p:nvSpPr>
          <p:cNvPr id="475" name="Shape 475"/>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92223" latinLnBrk="0">
      <a:defRPr sz="1300">
        <a:latin typeface="+mj-lt"/>
        <a:ea typeface="+mj-ea"/>
        <a:cs typeface="+mj-cs"/>
        <a:sym typeface="Courier New"/>
      </a:defRPr>
    </a:lvl1pPr>
    <a:lvl2pPr indent="228600" defTabSz="492223" latinLnBrk="0">
      <a:defRPr sz="1300">
        <a:latin typeface="+mj-lt"/>
        <a:ea typeface="+mj-ea"/>
        <a:cs typeface="+mj-cs"/>
        <a:sym typeface="Courier New"/>
      </a:defRPr>
    </a:lvl2pPr>
    <a:lvl3pPr indent="457200" defTabSz="492223" latinLnBrk="0">
      <a:defRPr sz="1300">
        <a:latin typeface="+mj-lt"/>
        <a:ea typeface="+mj-ea"/>
        <a:cs typeface="+mj-cs"/>
        <a:sym typeface="Courier New"/>
      </a:defRPr>
    </a:lvl3pPr>
    <a:lvl4pPr indent="685800" defTabSz="492223" latinLnBrk="0">
      <a:defRPr sz="1300">
        <a:latin typeface="+mj-lt"/>
        <a:ea typeface="+mj-ea"/>
        <a:cs typeface="+mj-cs"/>
        <a:sym typeface="Courier New"/>
      </a:defRPr>
    </a:lvl4pPr>
    <a:lvl5pPr indent="914400" defTabSz="492223" latinLnBrk="0">
      <a:defRPr sz="1300">
        <a:latin typeface="+mj-lt"/>
        <a:ea typeface="+mj-ea"/>
        <a:cs typeface="+mj-cs"/>
        <a:sym typeface="Courier New"/>
      </a:defRPr>
    </a:lvl5pPr>
    <a:lvl6pPr indent="1143000" defTabSz="492223" latinLnBrk="0">
      <a:defRPr sz="1300">
        <a:latin typeface="+mj-lt"/>
        <a:ea typeface="+mj-ea"/>
        <a:cs typeface="+mj-cs"/>
        <a:sym typeface="Courier New"/>
      </a:defRPr>
    </a:lvl6pPr>
    <a:lvl7pPr indent="1371600" defTabSz="492223" latinLnBrk="0">
      <a:defRPr sz="1300">
        <a:latin typeface="+mj-lt"/>
        <a:ea typeface="+mj-ea"/>
        <a:cs typeface="+mj-cs"/>
        <a:sym typeface="Courier New"/>
      </a:defRPr>
    </a:lvl7pPr>
    <a:lvl8pPr indent="1600200" defTabSz="492223" latinLnBrk="0">
      <a:defRPr sz="1300">
        <a:latin typeface="+mj-lt"/>
        <a:ea typeface="+mj-ea"/>
        <a:cs typeface="+mj-cs"/>
        <a:sym typeface="Courier New"/>
      </a:defRPr>
    </a:lvl8pPr>
    <a:lvl9pPr indent="1828800" defTabSz="492223" latinLnBrk="0">
      <a:defRPr sz="1300">
        <a:latin typeface="+mj-lt"/>
        <a:ea typeface="+mj-ea"/>
        <a:cs typeface="+mj-cs"/>
        <a:sym typeface="Courier New"/>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 Id="rId4" Type="http://schemas.openxmlformats.org/officeDocument/2006/relationships/image" Target="../media/image4.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 Id="rId4" Type="http://schemas.openxmlformats.org/officeDocument/2006/relationships/image" Target="../media/image5.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2.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7.png"/><Relationship Id="rId4" Type="http://schemas.openxmlformats.org/officeDocument/2006/relationships/image" Target="../media/image5.png"/></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7.png"/><Relationship Id="rId4" Type="http://schemas.openxmlformats.org/officeDocument/2006/relationships/image" Target="../media/image5.png"/></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 Id="rId3" Type="http://schemas.openxmlformats.org/officeDocument/2006/relationships/image" Target="../media/image7.png"/><Relationship Id="rId4" Type="http://schemas.openxmlformats.org/officeDocument/2006/relationships/image" Target="../media/image5.png"/></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6.png"/></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2" name="Title Text"/>
          <p:cNvSpPr txBox="1"/>
          <p:nvPr>
            <p:ph type="title"/>
          </p:nvPr>
        </p:nvSpPr>
        <p:spPr>
          <a:xfrm>
            <a:off x="457201" y="1287430"/>
            <a:ext cx="5411971" cy="1635519"/>
          </a:xfrm>
          <a:prstGeom prst="rect">
            <a:avLst/>
          </a:prstGeom>
        </p:spPr>
        <p:txBody>
          <a:bodyPr anchor="b">
            <a:normAutofit fontScale="100000" lnSpcReduction="0"/>
          </a:bodyPr>
          <a:lstStyle>
            <a:lvl1pPr>
              <a:defRPr>
                <a:solidFill>
                  <a:srgbClr val="FFFFFF"/>
                </a:solidFill>
              </a:defRPr>
            </a:lvl1pPr>
          </a:lstStyle>
          <a:p>
            <a:pPr/>
            <a:r>
              <a:t>Title Text</a:t>
            </a:r>
          </a:p>
        </p:txBody>
      </p:sp>
      <p:sp>
        <p:nvSpPr>
          <p:cNvPr id="13" name="Body Level One…"/>
          <p:cNvSpPr txBox="1"/>
          <p:nvPr>
            <p:ph type="body" sz="quarter" idx="1"/>
          </p:nvPr>
        </p:nvSpPr>
        <p:spPr>
          <a:xfrm>
            <a:off x="457201" y="3024545"/>
            <a:ext cx="6804836" cy="1579354"/>
          </a:xfrm>
          <a:prstGeom prst="rect">
            <a:avLst/>
          </a:prstGeom>
        </p:spPr>
        <p:txBody>
          <a:bodyPr>
            <a:normAutofit fontScale="100000" lnSpcReduction="0"/>
          </a:bodyPr>
          <a:lstStyle>
            <a:lvl1pPr>
              <a:lnSpc>
                <a:spcPct val="100000"/>
              </a:lnSpc>
              <a:spcBef>
                <a:spcPts val="600"/>
              </a:spcBef>
              <a:defRPr sz="2700">
                <a:solidFill>
                  <a:schemeClr val="accent3"/>
                </a:solidFill>
              </a:defRPr>
            </a:lvl1pPr>
            <a:lvl2pPr marL="0" indent="439516">
              <a:lnSpc>
                <a:spcPct val="100000"/>
              </a:lnSpc>
              <a:spcBef>
                <a:spcPts val="600"/>
              </a:spcBef>
              <a:buSzTx/>
              <a:buNone/>
              <a:defRPr sz="2700">
                <a:solidFill>
                  <a:schemeClr val="accent3"/>
                </a:solidFill>
              </a:defRPr>
            </a:lvl2pPr>
            <a:lvl3pPr marL="0" indent="879032">
              <a:lnSpc>
                <a:spcPct val="100000"/>
              </a:lnSpc>
              <a:spcBef>
                <a:spcPts val="600"/>
              </a:spcBef>
              <a:buSzTx/>
              <a:buNone/>
              <a:defRPr sz="2700">
                <a:solidFill>
                  <a:schemeClr val="accent3"/>
                </a:solidFill>
              </a:defRPr>
            </a:lvl3pPr>
            <a:lvl4pPr marL="0" indent="1318547">
              <a:lnSpc>
                <a:spcPct val="100000"/>
              </a:lnSpc>
              <a:spcBef>
                <a:spcPts val="600"/>
              </a:spcBef>
              <a:buSzTx/>
              <a:buNone/>
              <a:defRPr sz="2700">
                <a:solidFill>
                  <a:schemeClr val="accent3"/>
                </a:solidFill>
              </a:defRPr>
            </a:lvl4pPr>
            <a:lvl5pPr marL="0" indent="1758064">
              <a:lnSpc>
                <a:spcPct val="100000"/>
              </a:lnSpc>
              <a:spcBef>
                <a:spcPts val="600"/>
              </a:spcBef>
              <a:buSzTx/>
              <a:buNone/>
              <a:defRPr sz="2700">
                <a:solidFill>
                  <a:schemeClr val="accent3"/>
                </a:solidFill>
              </a:defRPr>
            </a:lvl5pPr>
          </a:lstStyle>
          <a:p>
            <a:pPr/>
            <a:r>
              <a:t>Body Level One</a:t>
            </a:r>
          </a:p>
          <a:p>
            <a:pPr lvl="1"/>
            <a:r>
              <a:t>Body Level Two</a:t>
            </a:r>
          </a:p>
          <a:p>
            <a:pPr lvl="2"/>
            <a:r>
              <a:t>Body Level Three</a:t>
            </a:r>
          </a:p>
          <a:p>
            <a:pPr lvl="3"/>
            <a:r>
              <a:t>Body Level Four</a:t>
            </a:r>
          </a:p>
          <a:p>
            <a:pPr lvl="4"/>
            <a:r>
              <a:t>Body Level Five</a:t>
            </a:r>
          </a:p>
        </p:txBody>
      </p:sp>
      <p:sp>
        <p:nvSpPr>
          <p:cNvPr id="14" name="Text Placeholder 4"/>
          <p:cNvSpPr/>
          <p:nvPr>
            <p:ph type="body" sz="quarter" idx="13"/>
          </p:nvPr>
        </p:nvSpPr>
        <p:spPr>
          <a:xfrm>
            <a:off x="457201" y="5731424"/>
            <a:ext cx="4019011" cy="641907"/>
          </a:xfrm>
          <a:prstGeom prst="rect">
            <a:avLst/>
          </a:prstGeom>
        </p:spPr>
        <p:txBody>
          <a:bodyPr anchor="b">
            <a:normAutofit fontScale="100000" lnSpcReduction="0"/>
          </a:bodyPr>
          <a:lstStyle/>
          <a:p>
            <a:pPr>
              <a:defRPr>
                <a:solidFill>
                  <a:srgbClr val="FFFFFF"/>
                </a:solidFill>
              </a:defRPr>
            </a:pPr>
          </a:p>
        </p:txBody>
      </p:sp>
      <p:pic>
        <p:nvPicPr>
          <p:cNvPr id="15" name="Picture 7" descr="Picture 7"/>
          <p:cNvPicPr>
            <a:picLocks noChangeAspect="1"/>
          </p:cNvPicPr>
          <p:nvPr/>
        </p:nvPicPr>
        <p:blipFill>
          <a:blip r:embed="rId3">
            <a:extLst/>
          </a:blip>
          <a:stretch>
            <a:fillRect/>
          </a:stretch>
        </p:blipFill>
        <p:spPr>
          <a:xfrm>
            <a:off x="0" y="4753281"/>
            <a:ext cx="9144000" cy="978145"/>
          </a:xfrm>
          <a:prstGeom prst="rect">
            <a:avLst/>
          </a:prstGeom>
          <a:ln w="12700">
            <a:miter lim="400000"/>
          </a:ln>
        </p:spPr>
      </p:pic>
      <p:pic>
        <p:nvPicPr>
          <p:cNvPr id="16" name="Picture 8" descr="Picture 8"/>
          <p:cNvPicPr>
            <a:picLocks noChangeAspect="1"/>
          </p:cNvPicPr>
          <p:nvPr/>
        </p:nvPicPr>
        <p:blipFill>
          <a:blip r:embed="rId4">
            <a:extLst/>
          </a:blip>
          <a:stretch>
            <a:fillRect/>
          </a:stretch>
        </p:blipFill>
        <p:spPr>
          <a:xfrm>
            <a:off x="6060557" y="501539"/>
            <a:ext cx="2603501" cy="546052"/>
          </a:xfrm>
          <a:prstGeom prst="rect">
            <a:avLst/>
          </a:prstGeom>
          <a:ln w="12700">
            <a:miter lim="400000"/>
          </a:ln>
        </p:spPr>
      </p:pic>
      <p:sp>
        <p:nvSpPr>
          <p:cNvPr id="1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Separator">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4" name="Title Text"/>
          <p:cNvSpPr txBox="1"/>
          <p:nvPr>
            <p:ph type="title"/>
          </p:nvPr>
        </p:nvSpPr>
        <p:spPr>
          <a:xfrm>
            <a:off x="474132" y="1544637"/>
            <a:ext cx="5393268" cy="1362076"/>
          </a:xfrm>
          <a:prstGeom prst="rect">
            <a:avLst/>
          </a:prstGeom>
        </p:spPr>
        <p:txBody>
          <a:bodyPr anchor="b">
            <a:normAutofit fontScale="100000" lnSpcReduction="0"/>
          </a:bodyPr>
          <a:lstStyle>
            <a:lvl1pPr>
              <a:lnSpc>
                <a:spcPct val="100000"/>
              </a:lnSpc>
              <a:defRPr b="1" sz="2700">
                <a:solidFill>
                  <a:srgbClr val="FFFFFF"/>
                </a:solidFill>
              </a:defRPr>
            </a:lvl1pPr>
          </a:lstStyle>
          <a:p>
            <a:pPr/>
            <a:r>
              <a:t>Title Text</a:t>
            </a:r>
          </a:p>
        </p:txBody>
      </p:sp>
      <p:sp>
        <p:nvSpPr>
          <p:cNvPr id="25" name="Body Level One…"/>
          <p:cNvSpPr txBox="1"/>
          <p:nvPr>
            <p:ph type="body" sz="quarter" idx="1"/>
          </p:nvPr>
        </p:nvSpPr>
        <p:spPr>
          <a:xfrm>
            <a:off x="474132" y="3062820"/>
            <a:ext cx="5393268" cy="1500189"/>
          </a:xfrm>
          <a:prstGeom prst="rect">
            <a:avLst/>
          </a:prstGeom>
        </p:spPr>
        <p:txBody>
          <a:bodyPr>
            <a:normAutofit fontScale="100000" lnSpcReduction="0"/>
          </a:bodyPr>
          <a:lstStyle>
            <a:lvl1pPr>
              <a:lnSpc>
                <a:spcPct val="100000"/>
              </a:lnSpc>
              <a:defRPr sz="1900">
                <a:solidFill>
                  <a:schemeClr val="accent3"/>
                </a:solidFill>
              </a:defRPr>
            </a:lvl1pPr>
            <a:lvl2pPr marL="0" indent="439516">
              <a:lnSpc>
                <a:spcPct val="100000"/>
              </a:lnSpc>
              <a:buSzTx/>
              <a:buNone/>
              <a:defRPr sz="1900">
                <a:solidFill>
                  <a:schemeClr val="accent3"/>
                </a:solidFill>
              </a:defRPr>
            </a:lvl2pPr>
            <a:lvl3pPr marL="0" indent="879032">
              <a:lnSpc>
                <a:spcPct val="100000"/>
              </a:lnSpc>
              <a:buSzTx/>
              <a:buNone/>
              <a:defRPr sz="1900">
                <a:solidFill>
                  <a:schemeClr val="accent3"/>
                </a:solidFill>
              </a:defRPr>
            </a:lvl3pPr>
            <a:lvl4pPr marL="0" indent="1318547">
              <a:lnSpc>
                <a:spcPct val="100000"/>
              </a:lnSpc>
              <a:buSzTx/>
              <a:buNone/>
              <a:defRPr sz="1900">
                <a:solidFill>
                  <a:schemeClr val="accent3"/>
                </a:solidFill>
              </a:defRPr>
            </a:lvl4pPr>
            <a:lvl5pPr marL="0" indent="1758064">
              <a:lnSpc>
                <a:spcPct val="100000"/>
              </a:lnSpc>
              <a:buSzTx/>
              <a:buNone/>
              <a:defRPr sz="1900">
                <a:solidFill>
                  <a:schemeClr val="accent3"/>
                </a:solidFill>
              </a:defRPr>
            </a:lvl5pPr>
          </a:lstStyle>
          <a:p>
            <a:pPr/>
            <a:r>
              <a:t>Body Level One</a:t>
            </a:r>
          </a:p>
          <a:p>
            <a:pPr lvl="1"/>
            <a:r>
              <a:t>Body Level Two</a:t>
            </a:r>
          </a:p>
          <a:p>
            <a:pPr lvl="2"/>
            <a:r>
              <a:t>Body Level Three</a:t>
            </a:r>
          </a:p>
          <a:p>
            <a:pPr lvl="3"/>
            <a:r>
              <a:t>Body Level Four</a:t>
            </a:r>
          </a:p>
          <a:p>
            <a:pPr lvl="4"/>
            <a:r>
              <a:t>Body Level Five</a:t>
            </a:r>
          </a:p>
        </p:txBody>
      </p:sp>
      <p:sp>
        <p:nvSpPr>
          <p:cNvPr id="26" name="Slide Number"/>
          <p:cNvSpPr txBox="1"/>
          <p:nvPr>
            <p:ph type="sldNum" sz="quarter" idx="2"/>
          </p:nvPr>
        </p:nvSpPr>
        <p:spPr>
          <a:xfrm>
            <a:off x="176525" y="6481741"/>
            <a:ext cx="168089" cy="147831"/>
          </a:xfrm>
          <a:prstGeom prst="rect">
            <a:avLst/>
          </a:prstGeom>
        </p:spPr>
        <p:txBody>
          <a:bodyPr/>
          <a:lstStyle>
            <a:lvl1pPr>
              <a:defRPr>
                <a:solidFill>
                  <a:srgbClr val="96B7A6"/>
                </a:solidFill>
              </a:defRPr>
            </a:lvl1pPr>
          </a:lstStyle>
          <a:p>
            <a:pPr/>
            <a:fld id="{86CB4B4D-7CA3-9044-876B-883B54F8677D}" type="slidenum"/>
          </a:p>
        </p:txBody>
      </p:sp>
      <p:pic>
        <p:nvPicPr>
          <p:cNvPr id="27" name="Picture 8" descr="Picture 8"/>
          <p:cNvPicPr>
            <a:picLocks noChangeAspect="1"/>
          </p:cNvPicPr>
          <p:nvPr/>
        </p:nvPicPr>
        <p:blipFill>
          <a:blip r:embed="rId3">
            <a:extLst/>
          </a:blip>
          <a:stretch>
            <a:fillRect/>
          </a:stretch>
        </p:blipFill>
        <p:spPr>
          <a:xfrm>
            <a:off x="0" y="4755813"/>
            <a:ext cx="9144000" cy="978145"/>
          </a:xfrm>
          <a:prstGeom prst="rect">
            <a:avLst/>
          </a:prstGeom>
          <a:ln w="12700">
            <a:miter lim="400000"/>
          </a:ln>
        </p:spPr>
      </p:pic>
      <p:pic>
        <p:nvPicPr>
          <p:cNvPr id="28" name="Picture 15" descr="Picture 15"/>
          <p:cNvPicPr>
            <a:picLocks noChangeAspect="1"/>
          </p:cNvPicPr>
          <p:nvPr/>
        </p:nvPicPr>
        <p:blipFill>
          <a:blip r:embed="rId4">
            <a:extLst/>
          </a:blip>
          <a:stretch>
            <a:fillRect/>
          </a:stretch>
        </p:blipFill>
        <p:spPr>
          <a:xfrm>
            <a:off x="7941372" y="486977"/>
            <a:ext cx="730801" cy="531492"/>
          </a:xfrm>
          <a:prstGeom prst="rect">
            <a:avLst/>
          </a:prstGeom>
          <a:ln w="12700">
            <a:miter lim="400000"/>
          </a:ln>
        </p:spPr>
      </p:pic>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 Author">
    <p:bg>
      <p:bgPr>
        <a:solidFill>
          <a:srgbClr val="FFFFFF"/>
        </a:solidFill>
      </p:bgPr>
    </p:bg>
    <p:spTree>
      <p:nvGrpSpPr>
        <p:cNvPr id="1" name=""/>
        <p:cNvGrpSpPr/>
        <p:nvPr/>
      </p:nvGrpSpPr>
      <p:grpSpPr>
        <a:xfrm>
          <a:off x="0" y="0"/>
          <a:ext cx="0" cy="0"/>
          <a:chOff x="0" y="0"/>
          <a:chExt cx="0" cy="0"/>
        </a:xfrm>
      </p:grpSpPr>
      <p:sp>
        <p:nvSpPr>
          <p:cNvPr id="35" name="Picture Placeholder 4"/>
          <p:cNvSpPr/>
          <p:nvPr>
            <p:ph type="pic" sz="quarter" idx="13"/>
          </p:nvPr>
        </p:nvSpPr>
        <p:spPr>
          <a:xfrm>
            <a:off x="1876181" y="1803400"/>
            <a:ext cx="2606046" cy="3227686"/>
          </a:xfrm>
          <a:prstGeom prst="rect">
            <a:avLst/>
          </a:prstGeom>
        </p:spPr>
        <p:txBody>
          <a:bodyPr lIns="91439" tIns="45719" rIns="91439" bIns="45719"/>
          <a:lstStyle/>
          <a:p>
            <a:pPr/>
          </a:p>
        </p:txBody>
      </p:sp>
      <p:sp>
        <p:nvSpPr>
          <p:cNvPr id="36" name="Body Level One…"/>
          <p:cNvSpPr txBox="1"/>
          <p:nvPr>
            <p:ph type="body" sz="quarter" idx="1"/>
          </p:nvPr>
        </p:nvSpPr>
        <p:spPr>
          <a:xfrm>
            <a:off x="4666641" y="2336801"/>
            <a:ext cx="2628559" cy="2160889"/>
          </a:xfrm>
          <a:prstGeom prst="rect">
            <a:avLst/>
          </a:prstGeom>
        </p:spPr>
        <p:txBody>
          <a:bodyPr anchor="ct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7" name="Title Text"/>
          <p:cNvSpPr txBox="1"/>
          <p:nvPr>
            <p:ph type="title"/>
          </p:nvPr>
        </p:nvSpPr>
        <p:spPr>
          <a:xfrm>
            <a:off x="481522" y="488622"/>
            <a:ext cx="5398418" cy="1001982"/>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
        <p:nvSpPr>
          <p:cNvPr id="38" name="Text Placeholder 6"/>
          <p:cNvSpPr/>
          <p:nvPr>
            <p:ph type="body" sz="quarter" idx="14"/>
          </p:nvPr>
        </p:nvSpPr>
        <p:spPr>
          <a:xfrm>
            <a:off x="4666200" y="1803799"/>
            <a:ext cx="2628644" cy="533003"/>
          </a:xfrm>
          <a:prstGeom prst="rect">
            <a:avLst/>
          </a:prstGeom>
        </p:spPr>
        <p:txBody>
          <a:bodyPr>
            <a:normAutofit fontScale="100000" lnSpcReduction="0"/>
          </a:bodyPr>
          <a:lstStyle/>
          <a:p>
            <a:pPr>
              <a:defRPr b="1">
                <a:solidFill>
                  <a:schemeClr val="accent2"/>
                </a:solidFill>
              </a:defRPr>
            </a:pPr>
          </a:p>
        </p:txBody>
      </p:sp>
      <p:sp>
        <p:nvSpPr>
          <p:cNvPr id="39" name="Text Placeholder 12"/>
          <p:cNvSpPr/>
          <p:nvPr>
            <p:ph type="body" sz="quarter" idx="15"/>
          </p:nvPr>
        </p:nvSpPr>
        <p:spPr>
          <a:xfrm>
            <a:off x="4666200" y="4498183"/>
            <a:ext cx="2628644" cy="532905"/>
          </a:xfrm>
          <a:prstGeom prst="rect">
            <a:avLst/>
          </a:prstGeom>
        </p:spPr>
        <p:txBody>
          <a:bodyPr anchor="b">
            <a:normAutofit fontScale="100000" lnSpcReduction="0"/>
          </a:bodyPr>
          <a:lstStyle/>
          <a:p>
            <a:pPr>
              <a:spcBef>
                <a:spcPts val="200"/>
              </a:spcBef>
              <a:defRPr sz="1100"/>
            </a:pP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2 Authors">
    <p:bg>
      <p:bgPr>
        <a:solidFill>
          <a:srgbClr val="FFFFFF"/>
        </a:solidFill>
      </p:bgPr>
    </p:bg>
    <p:spTree>
      <p:nvGrpSpPr>
        <p:cNvPr id="1" name=""/>
        <p:cNvGrpSpPr/>
        <p:nvPr/>
      </p:nvGrpSpPr>
      <p:grpSpPr>
        <a:xfrm>
          <a:off x="0" y="0"/>
          <a:ext cx="0" cy="0"/>
          <a:chOff x="0" y="0"/>
          <a:chExt cx="0" cy="0"/>
        </a:xfrm>
      </p:grpSpPr>
      <p:sp>
        <p:nvSpPr>
          <p:cNvPr id="47" name="Picture Placeholder 4"/>
          <p:cNvSpPr/>
          <p:nvPr>
            <p:ph type="pic" sz="quarter" idx="13"/>
          </p:nvPr>
        </p:nvSpPr>
        <p:spPr>
          <a:xfrm>
            <a:off x="466726" y="1803799"/>
            <a:ext cx="1218980" cy="1509753"/>
          </a:xfrm>
          <a:prstGeom prst="rect">
            <a:avLst/>
          </a:prstGeom>
        </p:spPr>
        <p:txBody>
          <a:bodyPr lIns="91439" tIns="45719" rIns="91439" bIns="45719"/>
          <a:lstStyle/>
          <a:p>
            <a:pPr/>
          </a:p>
        </p:txBody>
      </p:sp>
      <p:sp>
        <p:nvSpPr>
          <p:cNvPr id="48" name="Body Level One…"/>
          <p:cNvSpPr txBox="1"/>
          <p:nvPr>
            <p:ph type="body" sz="quarter" idx="1"/>
          </p:nvPr>
        </p:nvSpPr>
        <p:spPr>
          <a:xfrm>
            <a:off x="1866717" y="2336800"/>
            <a:ext cx="2618975" cy="1790700"/>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9" name="Text Placeholder 6"/>
          <p:cNvSpPr/>
          <p:nvPr>
            <p:ph type="body" sz="quarter" idx="14"/>
          </p:nvPr>
        </p:nvSpPr>
        <p:spPr>
          <a:xfrm>
            <a:off x="1866274" y="1803799"/>
            <a:ext cx="2619418" cy="533003"/>
          </a:xfrm>
          <a:prstGeom prst="rect">
            <a:avLst/>
          </a:prstGeom>
        </p:spPr>
        <p:txBody>
          <a:bodyPr>
            <a:normAutofit fontScale="100000" lnSpcReduction="0"/>
          </a:bodyPr>
          <a:lstStyle/>
          <a:p>
            <a:pPr>
              <a:defRPr b="1">
                <a:solidFill>
                  <a:schemeClr val="accent2"/>
                </a:solidFill>
              </a:defRPr>
            </a:pPr>
          </a:p>
        </p:txBody>
      </p:sp>
      <p:sp>
        <p:nvSpPr>
          <p:cNvPr id="50" name="Text Placeholder 12"/>
          <p:cNvSpPr/>
          <p:nvPr>
            <p:ph type="body" sz="quarter" idx="15"/>
          </p:nvPr>
        </p:nvSpPr>
        <p:spPr>
          <a:xfrm>
            <a:off x="1866274" y="4127500"/>
            <a:ext cx="2619418" cy="532905"/>
          </a:xfrm>
          <a:prstGeom prst="rect">
            <a:avLst/>
          </a:prstGeom>
        </p:spPr>
        <p:txBody>
          <a:bodyPr anchor="b">
            <a:normAutofit fontScale="100000" lnSpcReduction="0"/>
          </a:bodyPr>
          <a:lstStyle/>
          <a:p>
            <a:pPr>
              <a:spcBef>
                <a:spcPts val="200"/>
              </a:spcBef>
              <a:defRPr sz="1100"/>
            </a:pPr>
          </a:p>
        </p:txBody>
      </p:sp>
      <p:sp>
        <p:nvSpPr>
          <p:cNvPr id="51" name="Picture Placeholder 4"/>
          <p:cNvSpPr/>
          <p:nvPr>
            <p:ph type="pic" sz="quarter" idx="16"/>
          </p:nvPr>
        </p:nvSpPr>
        <p:spPr>
          <a:xfrm>
            <a:off x="4666703" y="1803799"/>
            <a:ext cx="1218981" cy="1509753"/>
          </a:xfrm>
          <a:prstGeom prst="rect">
            <a:avLst/>
          </a:prstGeom>
        </p:spPr>
        <p:txBody>
          <a:bodyPr lIns="91439" tIns="45719" rIns="91439" bIns="45719"/>
          <a:lstStyle/>
          <a:p>
            <a:pPr/>
          </a:p>
        </p:txBody>
      </p:sp>
      <p:sp>
        <p:nvSpPr>
          <p:cNvPr id="52" name="Text Placeholder 10"/>
          <p:cNvSpPr/>
          <p:nvPr>
            <p:ph type="body" sz="quarter" idx="17"/>
          </p:nvPr>
        </p:nvSpPr>
        <p:spPr>
          <a:xfrm>
            <a:off x="6066694" y="2336800"/>
            <a:ext cx="2603970" cy="1790700"/>
          </a:xfrm>
          <a:prstGeom prst="rect">
            <a:avLst/>
          </a:prstGeom>
        </p:spPr>
        <p:txBody>
          <a:bodyPr>
            <a:normAutofit fontScale="100000" lnSpcReduction="0"/>
          </a:bodyPr>
          <a:lstStyle/>
          <a:p>
            <a:pPr/>
          </a:p>
        </p:txBody>
      </p:sp>
      <p:sp>
        <p:nvSpPr>
          <p:cNvPr id="53" name="Text Placeholder 6"/>
          <p:cNvSpPr/>
          <p:nvPr>
            <p:ph type="body" sz="quarter" idx="18"/>
          </p:nvPr>
        </p:nvSpPr>
        <p:spPr>
          <a:xfrm>
            <a:off x="6066251" y="1803799"/>
            <a:ext cx="2604412" cy="533003"/>
          </a:xfrm>
          <a:prstGeom prst="rect">
            <a:avLst/>
          </a:prstGeom>
        </p:spPr>
        <p:txBody>
          <a:bodyPr>
            <a:normAutofit fontScale="100000" lnSpcReduction="0"/>
          </a:bodyPr>
          <a:lstStyle/>
          <a:p>
            <a:pPr>
              <a:defRPr b="1">
                <a:solidFill>
                  <a:schemeClr val="accent2"/>
                </a:solidFill>
              </a:defRPr>
            </a:pPr>
          </a:p>
        </p:txBody>
      </p:sp>
      <p:sp>
        <p:nvSpPr>
          <p:cNvPr id="54" name="Text Placeholder 12"/>
          <p:cNvSpPr/>
          <p:nvPr>
            <p:ph type="body" sz="quarter" idx="19"/>
          </p:nvPr>
        </p:nvSpPr>
        <p:spPr>
          <a:xfrm>
            <a:off x="6066251" y="4127500"/>
            <a:ext cx="2604413" cy="532905"/>
          </a:xfrm>
          <a:prstGeom prst="rect">
            <a:avLst/>
          </a:prstGeom>
        </p:spPr>
        <p:txBody>
          <a:bodyPr anchor="b">
            <a:normAutofit fontScale="100000" lnSpcReduction="0"/>
          </a:bodyPr>
          <a:lstStyle/>
          <a:p>
            <a:pPr>
              <a:spcBef>
                <a:spcPts val="200"/>
              </a:spcBef>
              <a:defRPr sz="1100"/>
            </a:pPr>
          </a:p>
        </p:txBody>
      </p:sp>
      <p:pic>
        <p:nvPicPr>
          <p:cNvPr id="55" name="Picture 2" descr="Picture 2"/>
          <p:cNvPicPr>
            <a:picLocks noChangeAspect="1"/>
          </p:cNvPicPr>
          <p:nvPr/>
        </p:nvPicPr>
        <p:blipFill>
          <a:blip r:embed="rId2">
            <a:extLst/>
          </a:blip>
          <a:stretch>
            <a:fillRect/>
          </a:stretch>
        </p:blipFill>
        <p:spPr>
          <a:xfrm>
            <a:off x="0" y="5857875"/>
            <a:ext cx="9144000" cy="1000125"/>
          </a:xfrm>
          <a:prstGeom prst="rect">
            <a:avLst/>
          </a:prstGeom>
          <a:ln w="12700">
            <a:miter lim="400000"/>
          </a:ln>
        </p:spPr>
      </p:pic>
      <p:sp>
        <p:nvSpPr>
          <p:cNvPr id="56" name="Title Text"/>
          <p:cNvSpPr txBox="1"/>
          <p:nvPr>
            <p:ph type="title"/>
          </p:nvPr>
        </p:nvSpPr>
        <p:spPr>
          <a:xfrm>
            <a:off x="481522" y="488622"/>
            <a:ext cx="5398418" cy="1001982"/>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
        <p:nvSpPr>
          <p:cNvPr id="5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Col Key Point w/ Title">
    <p:bg>
      <p:bgPr>
        <a:solidFill>
          <a:srgbClr val="FFFFFF"/>
        </a:solidFill>
      </p:bgPr>
    </p:bg>
    <p:spTree>
      <p:nvGrpSpPr>
        <p:cNvPr id="1" name=""/>
        <p:cNvGrpSpPr/>
        <p:nvPr/>
      </p:nvGrpSpPr>
      <p:grpSpPr>
        <a:xfrm>
          <a:off x="0" y="0"/>
          <a:ext cx="0" cy="0"/>
          <a:chOff x="0" y="0"/>
          <a:chExt cx="0" cy="0"/>
        </a:xfrm>
      </p:grpSpPr>
      <p:sp>
        <p:nvSpPr>
          <p:cNvPr id="64" name="Body Level One…"/>
          <p:cNvSpPr txBox="1"/>
          <p:nvPr>
            <p:ph type="body" idx="1"/>
          </p:nvPr>
        </p:nvSpPr>
        <p:spPr>
          <a:xfrm>
            <a:off x="468775" y="1803400"/>
            <a:ext cx="6788551" cy="3960792"/>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65" name="Text Placeholder 9"/>
          <p:cNvSpPr/>
          <p:nvPr>
            <p:ph type="body" sz="quarter" idx="13"/>
          </p:nvPr>
        </p:nvSpPr>
        <p:spPr>
          <a:xfrm>
            <a:off x="7454096" y="479818"/>
            <a:ext cx="1203768" cy="5284373"/>
          </a:xfrm>
          <a:prstGeom prst="rect">
            <a:avLst/>
          </a:prstGeom>
        </p:spPr>
        <p:txBody>
          <a:bodyPr>
            <a:normAutofit fontScale="100000" lnSpcReduction="0"/>
          </a:bodyPr>
          <a:lstStyle/>
          <a:p>
            <a:pPr>
              <a:spcBef>
                <a:spcPts val="900"/>
              </a:spcBef>
              <a:defRPr sz="1100">
                <a:solidFill>
                  <a:srgbClr val="589278"/>
                </a:solidFill>
              </a:defRPr>
            </a:pPr>
          </a:p>
        </p:txBody>
      </p:sp>
      <p:pic>
        <p:nvPicPr>
          <p:cNvPr id="66" name="Picture 13" descr="Picture 13"/>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67"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68" name="Picture 10" descr="Picture 10"/>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69" name="Title Text"/>
          <p:cNvSpPr txBox="1"/>
          <p:nvPr>
            <p:ph type="title"/>
          </p:nvPr>
        </p:nvSpPr>
        <p:spPr>
          <a:xfrm>
            <a:off x="481522" y="488622"/>
            <a:ext cx="5398418" cy="1001982"/>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Col Key Point, No Title">
    <p:bg>
      <p:bgPr>
        <a:solidFill>
          <a:srgbClr val="FFFFFF"/>
        </a:solidFill>
      </p:bgPr>
    </p:bg>
    <p:spTree>
      <p:nvGrpSpPr>
        <p:cNvPr id="1" name=""/>
        <p:cNvGrpSpPr/>
        <p:nvPr/>
      </p:nvGrpSpPr>
      <p:grpSpPr>
        <a:xfrm>
          <a:off x="0" y="0"/>
          <a:ext cx="0" cy="0"/>
          <a:chOff x="0" y="0"/>
          <a:chExt cx="0" cy="0"/>
        </a:xfrm>
      </p:grpSpPr>
      <p:sp>
        <p:nvSpPr>
          <p:cNvPr id="76" name="Body Level One…"/>
          <p:cNvSpPr txBox="1"/>
          <p:nvPr>
            <p:ph type="body" idx="1"/>
          </p:nvPr>
        </p:nvSpPr>
        <p:spPr>
          <a:xfrm>
            <a:off x="477519" y="477519"/>
            <a:ext cx="6786882" cy="5262881"/>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pic>
        <p:nvPicPr>
          <p:cNvPr id="77" name="Picture 8" descr="Picture 8"/>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78"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79" name="Picture 15" descr="Picture 15"/>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80" name="Text Placeholder 9"/>
          <p:cNvSpPr/>
          <p:nvPr>
            <p:ph type="body" sz="quarter" idx="13"/>
          </p:nvPr>
        </p:nvSpPr>
        <p:spPr>
          <a:xfrm>
            <a:off x="7454096" y="479818"/>
            <a:ext cx="1203768" cy="5284373"/>
          </a:xfrm>
          <a:prstGeom prst="rect">
            <a:avLst/>
          </a:prstGeom>
        </p:spPr>
        <p:txBody>
          <a:bodyPr>
            <a:normAutofit fontScale="100000" lnSpcReduction="0"/>
          </a:bodyPr>
          <a:lstStyle/>
          <a:p>
            <a:pPr>
              <a:spcBef>
                <a:spcPts val="900"/>
              </a:spcBef>
              <a:defRPr sz="1100">
                <a:solidFill>
                  <a:srgbClr val="589278"/>
                </a:solidFill>
              </a:defRPr>
            </a:pPr>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2-Col Key Point">
    <p:bg>
      <p:bgPr>
        <a:solidFill>
          <a:srgbClr val="FFFFFF"/>
        </a:solidFill>
      </p:bgPr>
    </p:bg>
    <p:spTree>
      <p:nvGrpSpPr>
        <p:cNvPr id="1" name=""/>
        <p:cNvGrpSpPr/>
        <p:nvPr/>
      </p:nvGrpSpPr>
      <p:grpSpPr>
        <a:xfrm>
          <a:off x="0" y="0"/>
          <a:ext cx="0" cy="0"/>
          <a:chOff x="0" y="0"/>
          <a:chExt cx="0" cy="0"/>
        </a:xfrm>
      </p:grpSpPr>
      <p:sp>
        <p:nvSpPr>
          <p:cNvPr id="87"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pic>
        <p:nvPicPr>
          <p:cNvPr id="88" name="Picture 9" descr="Picture 9"/>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89"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90" name="Picture 11" descr="Picture 11"/>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91" name="Body Level One…"/>
          <p:cNvSpPr txBox="1"/>
          <p:nvPr>
            <p:ph type="body" sz="half" idx="1"/>
          </p:nvPr>
        </p:nvSpPr>
        <p:spPr>
          <a:xfrm>
            <a:off x="457204" y="1803400"/>
            <a:ext cx="4022200" cy="3949219"/>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92" name="Text Placeholder 5"/>
          <p:cNvSpPr/>
          <p:nvPr>
            <p:ph type="body" sz="half" idx="13"/>
          </p:nvPr>
        </p:nvSpPr>
        <p:spPr>
          <a:xfrm>
            <a:off x="4666703" y="1803401"/>
            <a:ext cx="4013376" cy="3949217"/>
          </a:xfrm>
          <a:prstGeom prst="rect">
            <a:avLst/>
          </a:prstGeom>
        </p:spPr>
        <p:txBody>
          <a:bodyPr>
            <a:normAutofit fontScale="100000" lnSpcReduction="0"/>
          </a:bodyPr>
          <a:lstStyle/>
          <a:p>
            <a:pPr>
              <a:spcBef>
                <a:spcPts val="900"/>
              </a:spcBef>
            </a:pPr>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2-Col Key Point w/Subtitles">
    <p:bg>
      <p:bgPr>
        <a:solidFill>
          <a:srgbClr val="FFFFFF"/>
        </a:solidFill>
      </p:bgPr>
    </p:bg>
    <p:spTree>
      <p:nvGrpSpPr>
        <p:cNvPr id="1" name=""/>
        <p:cNvGrpSpPr/>
        <p:nvPr/>
      </p:nvGrpSpPr>
      <p:grpSpPr>
        <a:xfrm>
          <a:off x="0" y="0"/>
          <a:ext cx="0" cy="0"/>
          <a:chOff x="0" y="0"/>
          <a:chExt cx="0" cy="0"/>
        </a:xfrm>
      </p:grpSpPr>
      <p:sp>
        <p:nvSpPr>
          <p:cNvPr id="99" name="Body Level One…"/>
          <p:cNvSpPr txBox="1"/>
          <p:nvPr>
            <p:ph type="body" sz="half" idx="1"/>
          </p:nvPr>
        </p:nvSpPr>
        <p:spPr>
          <a:xfrm>
            <a:off x="457204" y="2336800"/>
            <a:ext cx="4022200" cy="3415819"/>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100" name="Text Placeholder 5"/>
          <p:cNvSpPr/>
          <p:nvPr>
            <p:ph type="body" sz="half" idx="13"/>
          </p:nvPr>
        </p:nvSpPr>
        <p:spPr>
          <a:xfrm>
            <a:off x="4666703" y="2336798"/>
            <a:ext cx="4013376" cy="3415820"/>
          </a:xfrm>
          <a:prstGeom prst="rect">
            <a:avLst/>
          </a:prstGeom>
        </p:spPr>
        <p:txBody>
          <a:bodyPr>
            <a:normAutofit fontScale="100000" lnSpcReduction="0"/>
          </a:bodyPr>
          <a:lstStyle/>
          <a:p>
            <a:pPr>
              <a:spcBef>
                <a:spcPts val="900"/>
              </a:spcBef>
            </a:pPr>
          </a:p>
        </p:txBody>
      </p:sp>
      <p:sp>
        <p:nvSpPr>
          <p:cNvPr id="101" name="Text Placeholder 6"/>
          <p:cNvSpPr/>
          <p:nvPr>
            <p:ph type="body" sz="quarter" idx="14"/>
          </p:nvPr>
        </p:nvSpPr>
        <p:spPr>
          <a:xfrm>
            <a:off x="457203" y="1803799"/>
            <a:ext cx="4022201" cy="533003"/>
          </a:xfrm>
          <a:prstGeom prst="rect">
            <a:avLst/>
          </a:prstGeom>
        </p:spPr>
        <p:txBody>
          <a:bodyPr>
            <a:normAutofit fontScale="100000" lnSpcReduction="0"/>
          </a:bodyPr>
          <a:lstStyle/>
          <a:p>
            <a:pPr>
              <a:defRPr b="1">
                <a:solidFill>
                  <a:schemeClr val="accent2"/>
                </a:solidFill>
              </a:defRPr>
            </a:pPr>
          </a:p>
        </p:txBody>
      </p:sp>
      <p:sp>
        <p:nvSpPr>
          <p:cNvPr id="102" name="Text Placeholder 6"/>
          <p:cNvSpPr/>
          <p:nvPr>
            <p:ph type="body" sz="quarter" idx="15"/>
          </p:nvPr>
        </p:nvSpPr>
        <p:spPr>
          <a:xfrm>
            <a:off x="4666703" y="1803799"/>
            <a:ext cx="4013376" cy="533003"/>
          </a:xfrm>
          <a:prstGeom prst="rect">
            <a:avLst/>
          </a:prstGeom>
        </p:spPr>
        <p:txBody>
          <a:bodyPr>
            <a:normAutofit fontScale="100000" lnSpcReduction="0"/>
          </a:bodyPr>
          <a:lstStyle/>
          <a:p>
            <a:pPr>
              <a:defRPr b="1">
                <a:solidFill>
                  <a:schemeClr val="accent2"/>
                </a:solidFill>
              </a:defRPr>
            </a:pPr>
          </a:p>
        </p:txBody>
      </p:sp>
      <p:pic>
        <p:nvPicPr>
          <p:cNvPr id="103" name="Picture 19" descr="Picture 19"/>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04"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05" name="Picture 21" descr="Picture 21"/>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06"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3-Col Key Point">
    <p:bg>
      <p:bgPr>
        <a:solidFill>
          <a:srgbClr val="FFFFFF"/>
        </a:solidFill>
      </p:bgPr>
    </p:bg>
    <p:spTree>
      <p:nvGrpSpPr>
        <p:cNvPr id="1" name=""/>
        <p:cNvGrpSpPr/>
        <p:nvPr/>
      </p:nvGrpSpPr>
      <p:grpSpPr>
        <a:xfrm>
          <a:off x="0" y="0"/>
          <a:ext cx="0" cy="0"/>
          <a:chOff x="0" y="0"/>
          <a:chExt cx="0" cy="0"/>
        </a:xfrm>
      </p:grpSpPr>
      <p:sp>
        <p:nvSpPr>
          <p:cNvPr id="113" name="Body Level One…"/>
          <p:cNvSpPr txBox="1"/>
          <p:nvPr>
            <p:ph type="body" sz="quarter" idx="1"/>
          </p:nvPr>
        </p:nvSpPr>
        <p:spPr>
          <a:xfrm>
            <a:off x="487679" y="1803400"/>
            <a:ext cx="2582904" cy="3949219"/>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114" name="Text Placeholder 5"/>
          <p:cNvSpPr/>
          <p:nvPr>
            <p:ph type="body" sz="quarter" idx="13"/>
          </p:nvPr>
        </p:nvSpPr>
        <p:spPr>
          <a:xfrm>
            <a:off x="3279416" y="1803400"/>
            <a:ext cx="2582905" cy="3949219"/>
          </a:xfrm>
          <a:prstGeom prst="rect">
            <a:avLst/>
          </a:prstGeom>
        </p:spPr>
        <p:txBody>
          <a:bodyPr>
            <a:normAutofit fontScale="100000" lnSpcReduction="0"/>
          </a:bodyPr>
          <a:lstStyle/>
          <a:p>
            <a:pPr>
              <a:spcBef>
                <a:spcPts val="900"/>
              </a:spcBef>
            </a:pPr>
          </a:p>
        </p:txBody>
      </p:sp>
      <p:sp>
        <p:nvSpPr>
          <p:cNvPr id="115" name="Text Placeholder 5"/>
          <p:cNvSpPr/>
          <p:nvPr>
            <p:ph type="body" sz="quarter" idx="14"/>
          </p:nvPr>
        </p:nvSpPr>
        <p:spPr>
          <a:xfrm>
            <a:off x="6097113" y="1803400"/>
            <a:ext cx="2582966" cy="3949218"/>
          </a:xfrm>
          <a:prstGeom prst="rect">
            <a:avLst/>
          </a:prstGeom>
        </p:spPr>
        <p:txBody>
          <a:bodyPr>
            <a:normAutofit fontScale="100000" lnSpcReduction="0"/>
          </a:bodyPr>
          <a:lstStyle/>
          <a:p>
            <a:pPr>
              <a:spcBef>
                <a:spcPts val="900"/>
              </a:spcBef>
            </a:pPr>
          </a:p>
        </p:txBody>
      </p:sp>
      <p:pic>
        <p:nvPicPr>
          <p:cNvPr id="116" name="Picture 17" descr="Picture 17"/>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17"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18" name="Picture 19" descr="Picture 19"/>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19"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3-Col Key Point w/Subtitles">
    <p:bg>
      <p:bgPr>
        <a:solidFill>
          <a:srgbClr val="FFFFFF"/>
        </a:solidFill>
      </p:bgPr>
    </p:bg>
    <p:spTree>
      <p:nvGrpSpPr>
        <p:cNvPr id="1" name=""/>
        <p:cNvGrpSpPr/>
        <p:nvPr/>
      </p:nvGrpSpPr>
      <p:grpSpPr>
        <a:xfrm>
          <a:off x="0" y="0"/>
          <a:ext cx="0" cy="0"/>
          <a:chOff x="0" y="0"/>
          <a:chExt cx="0" cy="0"/>
        </a:xfrm>
      </p:grpSpPr>
      <p:sp>
        <p:nvSpPr>
          <p:cNvPr id="126" name="Body Level One…"/>
          <p:cNvSpPr txBox="1"/>
          <p:nvPr>
            <p:ph type="body" sz="quarter" idx="1"/>
          </p:nvPr>
        </p:nvSpPr>
        <p:spPr>
          <a:xfrm>
            <a:off x="487679" y="2336800"/>
            <a:ext cx="2582904" cy="3415819"/>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127" name="Text Placeholder 6"/>
          <p:cNvSpPr/>
          <p:nvPr>
            <p:ph type="body" sz="quarter" idx="13"/>
          </p:nvPr>
        </p:nvSpPr>
        <p:spPr>
          <a:xfrm>
            <a:off x="487679" y="1803799"/>
            <a:ext cx="2582904" cy="549263"/>
          </a:xfrm>
          <a:prstGeom prst="rect">
            <a:avLst/>
          </a:prstGeom>
        </p:spPr>
        <p:txBody>
          <a:bodyPr>
            <a:normAutofit fontScale="100000" lnSpcReduction="0"/>
          </a:bodyPr>
          <a:lstStyle/>
          <a:p>
            <a:pPr>
              <a:defRPr b="1">
                <a:solidFill>
                  <a:schemeClr val="accent2"/>
                </a:solidFill>
              </a:defRPr>
            </a:pPr>
          </a:p>
        </p:txBody>
      </p:sp>
      <p:pic>
        <p:nvPicPr>
          <p:cNvPr id="128" name="Picture 21" descr="Picture 21"/>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29"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30" name="Picture 23" descr="Picture 23"/>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31"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
        <p:nvSpPr>
          <p:cNvPr id="132" name="Text Placeholder 5"/>
          <p:cNvSpPr/>
          <p:nvPr>
            <p:ph type="body" sz="quarter" idx="14"/>
          </p:nvPr>
        </p:nvSpPr>
        <p:spPr>
          <a:xfrm>
            <a:off x="3279416" y="2336800"/>
            <a:ext cx="2582905" cy="3415819"/>
          </a:xfrm>
          <a:prstGeom prst="rect">
            <a:avLst/>
          </a:prstGeom>
        </p:spPr>
        <p:txBody>
          <a:bodyPr>
            <a:normAutofit fontScale="100000" lnSpcReduction="0"/>
          </a:bodyPr>
          <a:lstStyle/>
          <a:p>
            <a:pPr>
              <a:spcBef>
                <a:spcPts val="900"/>
              </a:spcBef>
            </a:pPr>
          </a:p>
        </p:txBody>
      </p:sp>
      <p:sp>
        <p:nvSpPr>
          <p:cNvPr id="133" name="Text Placeholder 6"/>
          <p:cNvSpPr/>
          <p:nvPr>
            <p:ph type="body" sz="quarter" idx="15"/>
          </p:nvPr>
        </p:nvSpPr>
        <p:spPr>
          <a:xfrm>
            <a:off x="3279416" y="1803799"/>
            <a:ext cx="2582905" cy="549263"/>
          </a:xfrm>
          <a:prstGeom prst="rect">
            <a:avLst/>
          </a:prstGeom>
        </p:spPr>
        <p:txBody>
          <a:bodyPr>
            <a:normAutofit fontScale="100000" lnSpcReduction="0"/>
          </a:bodyPr>
          <a:lstStyle/>
          <a:p>
            <a:pPr>
              <a:defRPr b="1">
                <a:solidFill>
                  <a:schemeClr val="accent2"/>
                </a:solidFill>
              </a:defRPr>
            </a:pPr>
          </a:p>
        </p:txBody>
      </p:sp>
      <p:sp>
        <p:nvSpPr>
          <p:cNvPr id="134" name="Text Placeholder 5"/>
          <p:cNvSpPr/>
          <p:nvPr>
            <p:ph type="body" sz="quarter" idx="16"/>
          </p:nvPr>
        </p:nvSpPr>
        <p:spPr>
          <a:xfrm>
            <a:off x="6062448" y="2336800"/>
            <a:ext cx="2582905" cy="3415819"/>
          </a:xfrm>
          <a:prstGeom prst="rect">
            <a:avLst/>
          </a:prstGeom>
        </p:spPr>
        <p:txBody>
          <a:bodyPr>
            <a:normAutofit fontScale="100000" lnSpcReduction="0"/>
          </a:bodyPr>
          <a:lstStyle/>
          <a:p>
            <a:pPr>
              <a:spcBef>
                <a:spcPts val="900"/>
              </a:spcBef>
            </a:pPr>
          </a:p>
        </p:txBody>
      </p:sp>
      <p:sp>
        <p:nvSpPr>
          <p:cNvPr id="135" name="Text Placeholder 6"/>
          <p:cNvSpPr/>
          <p:nvPr>
            <p:ph type="body" sz="quarter" idx="17"/>
          </p:nvPr>
        </p:nvSpPr>
        <p:spPr>
          <a:xfrm>
            <a:off x="6062448" y="1803799"/>
            <a:ext cx="2582905" cy="549263"/>
          </a:xfrm>
          <a:prstGeom prst="rect">
            <a:avLst/>
          </a:prstGeom>
        </p:spPr>
        <p:txBody>
          <a:bodyPr>
            <a:normAutofit fontScale="100000" lnSpcReduction="0"/>
          </a:bodyPr>
          <a:lstStyle/>
          <a:p>
            <a:pPr>
              <a:defRPr b="1">
                <a:solidFill>
                  <a:schemeClr val="accent2"/>
                </a:solidFill>
              </a:defRPr>
            </a:pPr>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6-Point Key Point">
    <p:bg>
      <p:bgPr>
        <a:solidFill>
          <a:srgbClr val="FFFFFF"/>
        </a:solidFill>
      </p:bgPr>
    </p:bg>
    <p:spTree>
      <p:nvGrpSpPr>
        <p:cNvPr id="1" name=""/>
        <p:cNvGrpSpPr/>
        <p:nvPr/>
      </p:nvGrpSpPr>
      <p:grpSpPr>
        <a:xfrm>
          <a:off x="0" y="0"/>
          <a:ext cx="0" cy="0"/>
          <a:chOff x="0" y="0"/>
          <a:chExt cx="0" cy="0"/>
        </a:xfrm>
      </p:grpSpPr>
      <p:sp>
        <p:nvSpPr>
          <p:cNvPr id="142" name="Body Level One…"/>
          <p:cNvSpPr txBox="1"/>
          <p:nvPr>
            <p:ph type="body" sz="quarter" idx="1"/>
          </p:nvPr>
        </p:nvSpPr>
        <p:spPr>
          <a:xfrm>
            <a:off x="487679" y="1803402"/>
            <a:ext cx="2582904" cy="1819474"/>
          </a:xfrm>
          <a:prstGeom prst="rect">
            <a:avLst/>
          </a:prstGeom>
        </p:spPr>
        <p:txBody>
          <a:bodyPr>
            <a:normAutofit fontScale="100000" lnSpcReduction="0"/>
          </a:bodyPr>
          <a:lstStyle>
            <a:lvl3pPr>
              <a:buChar char="•"/>
            </a:lvl3pPr>
          </a:lstStyle>
          <a:p>
            <a:pPr/>
            <a:r>
              <a:t>Body Level One</a:t>
            </a:r>
          </a:p>
          <a:p>
            <a:pPr lvl="1"/>
            <a:r>
              <a:t>Body Level Two</a:t>
            </a:r>
          </a:p>
          <a:p>
            <a:pPr lvl="2"/>
            <a:r>
              <a:t>Body Level Three</a:t>
            </a:r>
          </a:p>
          <a:p>
            <a:pPr lvl="3"/>
            <a:r>
              <a:t>Body Level Four</a:t>
            </a:r>
          </a:p>
          <a:p>
            <a:pPr lvl="4"/>
            <a:r>
              <a:t>Body Level Five</a:t>
            </a:r>
          </a:p>
        </p:txBody>
      </p:sp>
      <p:sp>
        <p:nvSpPr>
          <p:cNvPr id="143" name="Text Placeholder 5"/>
          <p:cNvSpPr/>
          <p:nvPr>
            <p:ph type="body" sz="quarter" idx="13"/>
          </p:nvPr>
        </p:nvSpPr>
        <p:spPr>
          <a:xfrm>
            <a:off x="3287581" y="1803402"/>
            <a:ext cx="2566690" cy="1819474"/>
          </a:xfrm>
          <a:prstGeom prst="rect">
            <a:avLst/>
          </a:prstGeom>
        </p:spPr>
        <p:txBody>
          <a:bodyPr>
            <a:normAutofit fontScale="100000" lnSpcReduction="0"/>
          </a:bodyPr>
          <a:lstStyle/>
          <a:p>
            <a:pPr/>
          </a:p>
        </p:txBody>
      </p:sp>
      <p:sp>
        <p:nvSpPr>
          <p:cNvPr id="144" name="Text Placeholder 5"/>
          <p:cNvSpPr/>
          <p:nvPr>
            <p:ph type="body" sz="quarter" idx="14"/>
          </p:nvPr>
        </p:nvSpPr>
        <p:spPr>
          <a:xfrm>
            <a:off x="6055252" y="1803402"/>
            <a:ext cx="2590102" cy="1819474"/>
          </a:xfrm>
          <a:prstGeom prst="rect">
            <a:avLst/>
          </a:prstGeom>
        </p:spPr>
        <p:txBody>
          <a:bodyPr>
            <a:normAutofit fontScale="100000" lnSpcReduction="0"/>
          </a:bodyPr>
          <a:lstStyle/>
          <a:p>
            <a:pPr/>
          </a:p>
        </p:txBody>
      </p:sp>
      <p:sp>
        <p:nvSpPr>
          <p:cNvPr id="145" name="Text Placeholder 5"/>
          <p:cNvSpPr/>
          <p:nvPr>
            <p:ph type="body" sz="quarter" idx="15"/>
          </p:nvPr>
        </p:nvSpPr>
        <p:spPr>
          <a:xfrm>
            <a:off x="487679" y="3848103"/>
            <a:ext cx="2582904" cy="1916090"/>
          </a:xfrm>
          <a:prstGeom prst="rect">
            <a:avLst/>
          </a:prstGeom>
        </p:spPr>
        <p:txBody>
          <a:bodyPr>
            <a:normAutofit fontScale="100000" lnSpcReduction="0"/>
          </a:bodyPr>
          <a:lstStyle/>
          <a:p>
            <a:pPr/>
          </a:p>
        </p:txBody>
      </p:sp>
      <p:sp>
        <p:nvSpPr>
          <p:cNvPr id="146" name="Text Placeholder 5"/>
          <p:cNvSpPr/>
          <p:nvPr>
            <p:ph type="body" sz="quarter" idx="16"/>
          </p:nvPr>
        </p:nvSpPr>
        <p:spPr>
          <a:xfrm>
            <a:off x="3287581" y="3848103"/>
            <a:ext cx="2566690" cy="1916090"/>
          </a:xfrm>
          <a:prstGeom prst="rect">
            <a:avLst/>
          </a:prstGeom>
        </p:spPr>
        <p:txBody>
          <a:bodyPr>
            <a:normAutofit fontScale="100000" lnSpcReduction="0"/>
          </a:bodyPr>
          <a:lstStyle/>
          <a:p>
            <a:pPr/>
          </a:p>
        </p:txBody>
      </p:sp>
      <p:sp>
        <p:nvSpPr>
          <p:cNvPr id="147" name="Text Placeholder 5"/>
          <p:cNvSpPr/>
          <p:nvPr>
            <p:ph type="body" sz="quarter" idx="17"/>
          </p:nvPr>
        </p:nvSpPr>
        <p:spPr>
          <a:xfrm>
            <a:off x="6062388" y="3848103"/>
            <a:ext cx="2582967" cy="1916090"/>
          </a:xfrm>
          <a:prstGeom prst="rect">
            <a:avLst/>
          </a:prstGeom>
        </p:spPr>
        <p:txBody>
          <a:bodyPr>
            <a:normAutofit fontScale="100000" lnSpcReduction="0"/>
          </a:bodyPr>
          <a:lstStyle/>
          <a:p>
            <a:pPr/>
          </a:p>
        </p:txBody>
      </p:sp>
      <p:pic>
        <p:nvPicPr>
          <p:cNvPr id="148" name="Picture 19" descr="Picture 19"/>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49"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50" name="Picture 21" descr="Picture 21"/>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51"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6-Point Key Point w/ Subtitles">
    <p:bg>
      <p:bgPr>
        <a:solidFill>
          <a:srgbClr val="FFFFFF"/>
        </a:solidFill>
      </p:bgPr>
    </p:bg>
    <p:spTree>
      <p:nvGrpSpPr>
        <p:cNvPr id="1" name=""/>
        <p:cNvGrpSpPr/>
        <p:nvPr/>
      </p:nvGrpSpPr>
      <p:grpSpPr>
        <a:xfrm>
          <a:off x="0" y="0"/>
          <a:ext cx="0" cy="0"/>
          <a:chOff x="0" y="0"/>
          <a:chExt cx="0" cy="0"/>
        </a:xfrm>
      </p:grpSpPr>
      <p:sp>
        <p:nvSpPr>
          <p:cNvPr id="158" name="Body Level One…"/>
          <p:cNvSpPr txBox="1"/>
          <p:nvPr>
            <p:ph type="body" sz="quarter" idx="1"/>
          </p:nvPr>
        </p:nvSpPr>
        <p:spPr>
          <a:xfrm>
            <a:off x="457201" y="2336800"/>
            <a:ext cx="2628497" cy="1273454"/>
          </a:xfrm>
          <a:prstGeom prst="rect">
            <a:avLst/>
          </a:prstGeom>
        </p:spPr>
        <p:txBody>
          <a:bodyPr>
            <a:normAutofit fontScale="100000" lnSpcReduction="0"/>
          </a:bodyPr>
          <a:lstStyle>
            <a:lvl3pPr>
              <a:buChar char="•"/>
            </a:lvl3pPr>
          </a:lstStyle>
          <a:p>
            <a:pPr/>
            <a:r>
              <a:t>Body Level One</a:t>
            </a:r>
          </a:p>
          <a:p>
            <a:pPr lvl="1"/>
            <a:r>
              <a:t>Body Level Two</a:t>
            </a:r>
          </a:p>
          <a:p>
            <a:pPr lvl="2"/>
            <a:r>
              <a:t>Body Level Three</a:t>
            </a:r>
          </a:p>
          <a:p>
            <a:pPr lvl="3"/>
            <a:r>
              <a:t>Body Level Four</a:t>
            </a:r>
          </a:p>
          <a:p>
            <a:pPr lvl="4"/>
            <a:r>
              <a:t>Body Level Five</a:t>
            </a:r>
          </a:p>
        </p:txBody>
      </p:sp>
      <p:sp>
        <p:nvSpPr>
          <p:cNvPr id="159" name="Text Placeholder 5"/>
          <p:cNvSpPr/>
          <p:nvPr>
            <p:ph type="body" sz="quarter" idx="13"/>
          </p:nvPr>
        </p:nvSpPr>
        <p:spPr>
          <a:xfrm>
            <a:off x="3266649" y="2336800"/>
            <a:ext cx="2611996" cy="1273454"/>
          </a:xfrm>
          <a:prstGeom prst="rect">
            <a:avLst/>
          </a:prstGeom>
        </p:spPr>
        <p:txBody>
          <a:bodyPr>
            <a:normAutofit fontScale="100000" lnSpcReduction="0"/>
          </a:bodyPr>
          <a:lstStyle/>
          <a:p>
            <a:pPr/>
          </a:p>
        </p:txBody>
      </p:sp>
      <p:sp>
        <p:nvSpPr>
          <p:cNvPr id="160" name="Text Placeholder 5"/>
          <p:cNvSpPr/>
          <p:nvPr>
            <p:ph type="body" sz="quarter" idx="14"/>
          </p:nvPr>
        </p:nvSpPr>
        <p:spPr>
          <a:xfrm>
            <a:off x="6066635" y="2336800"/>
            <a:ext cx="2628559" cy="1273454"/>
          </a:xfrm>
          <a:prstGeom prst="rect">
            <a:avLst/>
          </a:prstGeom>
        </p:spPr>
        <p:txBody>
          <a:bodyPr>
            <a:normAutofit fontScale="100000" lnSpcReduction="0"/>
          </a:bodyPr>
          <a:lstStyle/>
          <a:p>
            <a:pPr/>
          </a:p>
        </p:txBody>
      </p:sp>
      <p:sp>
        <p:nvSpPr>
          <p:cNvPr id="161" name="Text Placeholder 5"/>
          <p:cNvSpPr/>
          <p:nvPr>
            <p:ph type="body" sz="quarter" idx="15"/>
          </p:nvPr>
        </p:nvSpPr>
        <p:spPr>
          <a:xfrm>
            <a:off x="457201" y="4393805"/>
            <a:ext cx="2628497" cy="1261150"/>
          </a:xfrm>
          <a:prstGeom prst="rect">
            <a:avLst/>
          </a:prstGeom>
        </p:spPr>
        <p:txBody>
          <a:bodyPr>
            <a:normAutofit fontScale="100000" lnSpcReduction="0"/>
          </a:bodyPr>
          <a:lstStyle/>
          <a:p>
            <a:pPr/>
          </a:p>
        </p:txBody>
      </p:sp>
      <p:sp>
        <p:nvSpPr>
          <p:cNvPr id="162" name="Text Placeholder 5"/>
          <p:cNvSpPr/>
          <p:nvPr>
            <p:ph type="body" sz="quarter" idx="16"/>
          </p:nvPr>
        </p:nvSpPr>
        <p:spPr>
          <a:xfrm>
            <a:off x="3266649" y="4393805"/>
            <a:ext cx="2611996" cy="1261150"/>
          </a:xfrm>
          <a:prstGeom prst="rect">
            <a:avLst/>
          </a:prstGeom>
        </p:spPr>
        <p:txBody>
          <a:bodyPr>
            <a:normAutofit fontScale="100000" lnSpcReduction="0"/>
          </a:bodyPr>
          <a:lstStyle/>
          <a:p>
            <a:pPr/>
          </a:p>
        </p:txBody>
      </p:sp>
      <p:sp>
        <p:nvSpPr>
          <p:cNvPr id="163" name="Text Placeholder 5"/>
          <p:cNvSpPr/>
          <p:nvPr>
            <p:ph type="body" sz="quarter" idx="17"/>
          </p:nvPr>
        </p:nvSpPr>
        <p:spPr>
          <a:xfrm>
            <a:off x="6066635" y="4393805"/>
            <a:ext cx="2628559" cy="1261150"/>
          </a:xfrm>
          <a:prstGeom prst="rect">
            <a:avLst/>
          </a:prstGeom>
        </p:spPr>
        <p:txBody>
          <a:bodyPr>
            <a:normAutofit fontScale="100000" lnSpcReduction="0"/>
          </a:bodyPr>
          <a:lstStyle/>
          <a:p>
            <a:pPr/>
          </a:p>
        </p:txBody>
      </p:sp>
      <p:sp>
        <p:nvSpPr>
          <p:cNvPr id="164" name="Text Placeholder 6"/>
          <p:cNvSpPr/>
          <p:nvPr>
            <p:ph type="body" sz="quarter" idx="18"/>
          </p:nvPr>
        </p:nvSpPr>
        <p:spPr>
          <a:xfrm>
            <a:off x="457201" y="1803799"/>
            <a:ext cx="2628497" cy="533003"/>
          </a:xfrm>
          <a:prstGeom prst="rect">
            <a:avLst/>
          </a:prstGeom>
        </p:spPr>
        <p:txBody>
          <a:bodyPr>
            <a:normAutofit fontScale="100000" lnSpcReduction="0"/>
          </a:bodyPr>
          <a:lstStyle/>
          <a:p>
            <a:pPr>
              <a:defRPr b="1">
                <a:solidFill>
                  <a:schemeClr val="accent2"/>
                </a:solidFill>
              </a:defRPr>
            </a:pPr>
          </a:p>
        </p:txBody>
      </p:sp>
      <p:sp>
        <p:nvSpPr>
          <p:cNvPr id="165" name="Text Placeholder 6"/>
          <p:cNvSpPr/>
          <p:nvPr>
            <p:ph type="body" sz="quarter" idx="19"/>
          </p:nvPr>
        </p:nvSpPr>
        <p:spPr>
          <a:xfrm>
            <a:off x="3266649" y="1803799"/>
            <a:ext cx="2611996" cy="533003"/>
          </a:xfrm>
          <a:prstGeom prst="rect">
            <a:avLst/>
          </a:prstGeom>
        </p:spPr>
        <p:txBody>
          <a:bodyPr>
            <a:normAutofit fontScale="100000" lnSpcReduction="0"/>
          </a:bodyPr>
          <a:lstStyle/>
          <a:p>
            <a:pPr>
              <a:defRPr b="1">
                <a:solidFill>
                  <a:schemeClr val="accent2"/>
                </a:solidFill>
              </a:defRPr>
            </a:pPr>
          </a:p>
        </p:txBody>
      </p:sp>
      <p:sp>
        <p:nvSpPr>
          <p:cNvPr id="166" name="Text Placeholder 6"/>
          <p:cNvSpPr/>
          <p:nvPr>
            <p:ph type="body" sz="quarter" idx="20"/>
          </p:nvPr>
        </p:nvSpPr>
        <p:spPr>
          <a:xfrm>
            <a:off x="6066635" y="1803799"/>
            <a:ext cx="2628497" cy="533003"/>
          </a:xfrm>
          <a:prstGeom prst="rect">
            <a:avLst/>
          </a:prstGeom>
        </p:spPr>
        <p:txBody>
          <a:bodyPr>
            <a:normAutofit fontScale="100000" lnSpcReduction="0"/>
          </a:bodyPr>
          <a:lstStyle/>
          <a:p>
            <a:pPr>
              <a:defRPr b="1">
                <a:solidFill>
                  <a:schemeClr val="accent2"/>
                </a:solidFill>
              </a:defRPr>
            </a:pPr>
          </a:p>
        </p:txBody>
      </p:sp>
      <p:sp>
        <p:nvSpPr>
          <p:cNvPr id="167" name="Text Placeholder 6"/>
          <p:cNvSpPr/>
          <p:nvPr>
            <p:ph type="body" sz="quarter" idx="21"/>
          </p:nvPr>
        </p:nvSpPr>
        <p:spPr>
          <a:xfrm>
            <a:off x="457201" y="3860803"/>
            <a:ext cx="2628497" cy="533004"/>
          </a:xfrm>
          <a:prstGeom prst="rect">
            <a:avLst/>
          </a:prstGeom>
        </p:spPr>
        <p:txBody>
          <a:bodyPr>
            <a:normAutofit fontScale="100000" lnSpcReduction="0"/>
          </a:bodyPr>
          <a:lstStyle/>
          <a:p>
            <a:pPr>
              <a:defRPr b="1">
                <a:solidFill>
                  <a:schemeClr val="accent2"/>
                </a:solidFill>
              </a:defRPr>
            </a:pPr>
          </a:p>
        </p:txBody>
      </p:sp>
      <p:sp>
        <p:nvSpPr>
          <p:cNvPr id="168" name="Text Placeholder 6"/>
          <p:cNvSpPr/>
          <p:nvPr>
            <p:ph type="body" sz="quarter" idx="22"/>
          </p:nvPr>
        </p:nvSpPr>
        <p:spPr>
          <a:xfrm>
            <a:off x="3266649" y="3860803"/>
            <a:ext cx="2611996" cy="533004"/>
          </a:xfrm>
          <a:prstGeom prst="rect">
            <a:avLst/>
          </a:prstGeom>
        </p:spPr>
        <p:txBody>
          <a:bodyPr>
            <a:normAutofit fontScale="100000" lnSpcReduction="0"/>
          </a:bodyPr>
          <a:lstStyle/>
          <a:p>
            <a:pPr>
              <a:defRPr b="1">
                <a:solidFill>
                  <a:schemeClr val="accent2"/>
                </a:solidFill>
              </a:defRPr>
            </a:pPr>
          </a:p>
        </p:txBody>
      </p:sp>
      <p:sp>
        <p:nvSpPr>
          <p:cNvPr id="169" name="Text Placeholder 6"/>
          <p:cNvSpPr/>
          <p:nvPr>
            <p:ph type="body" sz="quarter" idx="23"/>
          </p:nvPr>
        </p:nvSpPr>
        <p:spPr>
          <a:xfrm>
            <a:off x="6066635" y="3860803"/>
            <a:ext cx="2628497" cy="533004"/>
          </a:xfrm>
          <a:prstGeom prst="rect">
            <a:avLst/>
          </a:prstGeom>
        </p:spPr>
        <p:txBody>
          <a:bodyPr>
            <a:normAutofit fontScale="100000" lnSpcReduction="0"/>
          </a:bodyPr>
          <a:lstStyle/>
          <a:p>
            <a:pPr>
              <a:defRPr b="1">
                <a:solidFill>
                  <a:schemeClr val="accent2"/>
                </a:solidFill>
              </a:defRPr>
            </a:pPr>
          </a:p>
        </p:txBody>
      </p:sp>
      <p:pic>
        <p:nvPicPr>
          <p:cNvPr id="170" name="Picture 26" descr="Picture 26"/>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71"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72" name="Picture 28" descr="Picture 28"/>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73"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Col Bulk Content w/ Title">
    <p:bg>
      <p:bgPr>
        <a:solidFill>
          <a:srgbClr val="FFFFFF"/>
        </a:solidFill>
      </p:bgPr>
    </p:bg>
    <p:spTree>
      <p:nvGrpSpPr>
        <p:cNvPr id="1" name=""/>
        <p:cNvGrpSpPr/>
        <p:nvPr/>
      </p:nvGrpSpPr>
      <p:grpSpPr>
        <a:xfrm>
          <a:off x="0" y="0"/>
          <a:ext cx="0" cy="0"/>
          <a:chOff x="0" y="0"/>
          <a:chExt cx="0" cy="0"/>
        </a:xfrm>
      </p:grpSpPr>
      <p:sp>
        <p:nvSpPr>
          <p:cNvPr id="180" name="Body Level One…"/>
          <p:cNvSpPr txBox="1"/>
          <p:nvPr>
            <p:ph type="body" idx="1"/>
          </p:nvPr>
        </p:nvSpPr>
        <p:spPr>
          <a:xfrm>
            <a:off x="487679" y="1803400"/>
            <a:ext cx="6769649" cy="3960789"/>
          </a:xfrm>
          <a:prstGeom prst="rect">
            <a:avLst/>
          </a:prstGeom>
        </p:spPr>
        <p:txBody>
          <a:bodyPr>
            <a:normAutofit fontScale="100000" lnSpcReduction="0"/>
          </a:bodyPr>
          <a:lstStyle>
            <a:lvl1pPr>
              <a:spcBef>
                <a:spcPts val="900"/>
              </a:spcBef>
              <a:defRPr sz="1100"/>
            </a:lvl1pPr>
            <a:lvl2pPr>
              <a:spcBef>
                <a:spcPts val="900"/>
              </a:spcBef>
              <a:defRPr sz="1100"/>
            </a:lvl2pPr>
            <a:lvl3pPr>
              <a:spcBef>
                <a:spcPts val="900"/>
              </a:spcBef>
              <a:buChar char="•"/>
              <a:defRPr sz="1100"/>
            </a:lvl3pPr>
            <a:lvl4pPr marL="1587142" indent="-268593">
              <a:spcBef>
                <a:spcPts val="900"/>
              </a:spcBef>
              <a:defRPr sz="1100"/>
            </a:lvl4pPr>
            <a:lvl5pPr marL="1885291" indent="-127228">
              <a:spcBef>
                <a:spcPts val="900"/>
              </a:spcBef>
              <a:defRPr sz="1100"/>
            </a:lvl5pPr>
          </a:lstStyle>
          <a:p>
            <a:pPr/>
            <a:r>
              <a:t>Body Level One</a:t>
            </a:r>
          </a:p>
          <a:p>
            <a:pPr lvl="1"/>
            <a:r>
              <a:t>Body Level Two</a:t>
            </a:r>
          </a:p>
          <a:p>
            <a:pPr lvl="2"/>
            <a:r>
              <a:t>Body Level Three</a:t>
            </a:r>
          </a:p>
          <a:p>
            <a:pPr lvl="3"/>
            <a:r>
              <a:t>Body Level Four</a:t>
            </a:r>
          </a:p>
          <a:p>
            <a:pPr lvl="4"/>
            <a:r>
              <a:t>Body Level Five</a:t>
            </a:r>
          </a:p>
        </p:txBody>
      </p:sp>
      <p:pic>
        <p:nvPicPr>
          <p:cNvPr id="181" name="Picture 8" descr="Picture 8"/>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82"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83" name="Picture 15" descr="Picture 15"/>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84"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
        <p:nvSpPr>
          <p:cNvPr id="185" name="Text Placeholder 9"/>
          <p:cNvSpPr/>
          <p:nvPr>
            <p:ph type="body" sz="quarter" idx="13"/>
          </p:nvPr>
        </p:nvSpPr>
        <p:spPr>
          <a:xfrm>
            <a:off x="7454096" y="479818"/>
            <a:ext cx="1203768" cy="5284373"/>
          </a:xfrm>
          <a:prstGeom prst="rect">
            <a:avLst/>
          </a:prstGeom>
        </p:spPr>
        <p:txBody>
          <a:bodyPr>
            <a:normAutofit fontScale="100000" lnSpcReduction="0"/>
          </a:bodyPr>
          <a:lstStyle/>
          <a:p>
            <a:pPr>
              <a:spcBef>
                <a:spcPts val="900"/>
              </a:spcBef>
              <a:defRPr sz="1100">
                <a:solidFill>
                  <a:srgbClr val="589278"/>
                </a:solidFill>
              </a:defRPr>
            </a:pPr>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Col Bulk Content, No Title">
    <p:bg>
      <p:bgPr>
        <a:solidFill>
          <a:srgbClr val="FFFFFF"/>
        </a:solidFill>
      </p:bgPr>
    </p:bg>
    <p:spTree>
      <p:nvGrpSpPr>
        <p:cNvPr id="1" name=""/>
        <p:cNvGrpSpPr/>
        <p:nvPr/>
      </p:nvGrpSpPr>
      <p:grpSpPr>
        <a:xfrm>
          <a:off x="0" y="0"/>
          <a:ext cx="0" cy="0"/>
          <a:chOff x="0" y="0"/>
          <a:chExt cx="0" cy="0"/>
        </a:xfrm>
      </p:grpSpPr>
      <p:sp>
        <p:nvSpPr>
          <p:cNvPr id="192" name="Body Level One…"/>
          <p:cNvSpPr txBox="1"/>
          <p:nvPr>
            <p:ph type="body" idx="1"/>
          </p:nvPr>
        </p:nvSpPr>
        <p:spPr>
          <a:xfrm>
            <a:off x="468775" y="479819"/>
            <a:ext cx="6800127" cy="5284372"/>
          </a:xfrm>
          <a:prstGeom prst="rect">
            <a:avLst/>
          </a:prstGeom>
        </p:spPr>
        <p:txBody>
          <a:bodyPr>
            <a:normAutofit fontScale="100000" lnSpcReduction="0"/>
          </a:bodyPr>
          <a:lstStyle>
            <a:lvl1pPr>
              <a:spcBef>
                <a:spcPts val="900"/>
              </a:spcBef>
              <a:defRPr sz="1100"/>
            </a:lvl1pPr>
            <a:lvl2pPr>
              <a:spcBef>
                <a:spcPts val="900"/>
              </a:spcBef>
              <a:defRPr sz="1100"/>
            </a:lvl2pPr>
            <a:lvl3pPr>
              <a:spcBef>
                <a:spcPts val="900"/>
              </a:spcBef>
              <a:buChar char="•"/>
              <a:defRPr sz="1100"/>
            </a:lvl3pPr>
            <a:lvl4pPr marL="1587142" indent="-268593">
              <a:spcBef>
                <a:spcPts val="900"/>
              </a:spcBef>
              <a:defRPr sz="1100"/>
            </a:lvl4pPr>
            <a:lvl5pPr marL="1885291" indent="-127228">
              <a:spcBef>
                <a:spcPts val="900"/>
              </a:spcBef>
              <a:defRPr sz="1100"/>
            </a:lvl5pPr>
          </a:lstStyle>
          <a:p>
            <a:pPr/>
            <a:r>
              <a:t>Body Level One</a:t>
            </a:r>
          </a:p>
          <a:p>
            <a:pPr lvl="1"/>
            <a:r>
              <a:t>Body Level Two</a:t>
            </a:r>
          </a:p>
          <a:p>
            <a:pPr lvl="2"/>
            <a:r>
              <a:t>Body Level Three</a:t>
            </a:r>
          </a:p>
          <a:p>
            <a:pPr lvl="3"/>
            <a:r>
              <a:t>Body Level Four</a:t>
            </a:r>
          </a:p>
          <a:p>
            <a:pPr lvl="4"/>
            <a:r>
              <a:t>Body Level Five</a:t>
            </a:r>
          </a:p>
        </p:txBody>
      </p:sp>
      <p:pic>
        <p:nvPicPr>
          <p:cNvPr id="193" name="Picture 7" descr="Picture 7"/>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94"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95" name="Picture 9" descr="Picture 9"/>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96" name="Text Placeholder 9"/>
          <p:cNvSpPr/>
          <p:nvPr>
            <p:ph type="body" sz="quarter" idx="13"/>
          </p:nvPr>
        </p:nvSpPr>
        <p:spPr>
          <a:xfrm>
            <a:off x="7454096" y="479818"/>
            <a:ext cx="1203768" cy="5284373"/>
          </a:xfrm>
          <a:prstGeom prst="rect">
            <a:avLst/>
          </a:prstGeom>
        </p:spPr>
        <p:txBody>
          <a:bodyPr>
            <a:normAutofit fontScale="100000" lnSpcReduction="0"/>
          </a:bodyPr>
          <a:lstStyle/>
          <a:p>
            <a:pPr>
              <a:spcBef>
                <a:spcPts val="900"/>
              </a:spcBef>
              <a:defRPr sz="1100">
                <a:solidFill>
                  <a:srgbClr val="589278"/>
                </a:solidFill>
              </a:defRPr>
            </a:pPr>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2-Col Bulk Content">
    <p:bg>
      <p:bgPr>
        <a:solidFill>
          <a:srgbClr val="FFFFFF"/>
        </a:solidFill>
      </p:bgPr>
    </p:bg>
    <p:spTree>
      <p:nvGrpSpPr>
        <p:cNvPr id="1" name=""/>
        <p:cNvGrpSpPr/>
        <p:nvPr/>
      </p:nvGrpSpPr>
      <p:grpSpPr>
        <a:xfrm>
          <a:off x="0" y="0"/>
          <a:ext cx="0" cy="0"/>
          <a:chOff x="0" y="0"/>
          <a:chExt cx="0" cy="0"/>
        </a:xfrm>
      </p:grpSpPr>
      <p:sp>
        <p:nvSpPr>
          <p:cNvPr id="203" name="Body Level One…"/>
          <p:cNvSpPr txBox="1"/>
          <p:nvPr>
            <p:ph type="body" sz="half" idx="1"/>
          </p:nvPr>
        </p:nvSpPr>
        <p:spPr>
          <a:xfrm>
            <a:off x="487679" y="2336800"/>
            <a:ext cx="3991279" cy="3427393"/>
          </a:xfrm>
          <a:prstGeom prst="rect">
            <a:avLst/>
          </a:prstGeom>
        </p:spPr>
        <p:txBody>
          <a:bodyPr>
            <a:normAutofit fontScale="100000" lnSpcReduction="0"/>
          </a:bodyPr>
          <a:lstStyle>
            <a:lvl1pPr>
              <a:spcBef>
                <a:spcPts val="900"/>
              </a:spcBef>
              <a:defRPr sz="1100"/>
            </a:lvl1pPr>
            <a:lvl2pPr>
              <a:spcBef>
                <a:spcPts val="900"/>
              </a:spcBef>
              <a:defRPr sz="1100"/>
            </a:lvl2pPr>
            <a:lvl3pPr>
              <a:spcBef>
                <a:spcPts val="900"/>
              </a:spcBef>
              <a:buChar char="•"/>
              <a:defRPr sz="1100"/>
            </a:lvl3pPr>
            <a:lvl4pPr marL="1587142" indent="-268593">
              <a:spcBef>
                <a:spcPts val="900"/>
              </a:spcBef>
              <a:defRPr sz="1100"/>
            </a:lvl4pPr>
            <a:lvl5pPr marL="1885291" indent="-127228">
              <a:spcBef>
                <a:spcPts val="900"/>
              </a:spcBef>
              <a:defRPr sz="1100"/>
            </a:lvl5pPr>
          </a:lstStyle>
          <a:p>
            <a:pPr/>
            <a:r>
              <a:t>Body Level One</a:t>
            </a:r>
          </a:p>
          <a:p>
            <a:pPr lvl="1"/>
            <a:r>
              <a:t>Body Level Two</a:t>
            </a:r>
          </a:p>
          <a:p>
            <a:pPr lvl="2"/>
            <a:r>
              <a:t>Body Level Three</a:t>
            </a:r>
          </a:p>
          <a:p>
            <a:pPr lvl="3"/>
            <a:r>
              <a:t>Body Level Four</a:t>
            </a:r>
          </a:p>
          <a:p>
            <a:pPr lvl="4"/>
            <a:r>
              <a:t>Body Level Five</a:t>
            </a:r>
          </a:p>
        </p:txBody>
      </p:sp>
      <p:sp>
        <p:nvSpPr>
          <p:cNvPr id="204" name="Text Placeholder 5"/>
          <p:cNvSpPr/>
          <p:nvPr>
            <p:ph type="body" sz="half" idx="13"/>
          </p:nvPr>
        </p:nvSpPr>
        <p:spPr>
          <a:xfrm>
            <a:off x="4673963" y="2336800"/>
            <a:ext cx="3982965" cy="3427393"/>
          </a:xfrm>
          <a:prstGeom prst="rect">
            <a:avLst/>
          </a:prstGeom>
        </p:spPr>
        <p:txBody>
          <a:bodyPr>
            <a:normAutofit fontScale="100000" lnSpcReduction="0"/>
          </a:bodyPr>
          <a:lstStyle/>
          <a:p>
            <a:pPr>
              <a:spcBef>
                <a:spcPts val="900"/>
              </a:spcBef>
              <a:defRPr sz="1100"/>
            </a:pPr>
          </a:p>
        </p:txBody>
      </p:sp>
      <p:sp>
        <p:nvSpPr>
          <p:cNvPr id="205" name="Text Placeholder 6"/>
          <p:cNvSpPr/>
          <p:nvPr>
            <p:ph type="body" sz="quarter" idx="14"/>
          </p:nvPr>
        </p:nvSpPr>
        <p:spPr>
          <a:xfrm>
            <a:off x="487678" y="1792223"/>
            <a:ext cx="3991280" cy="551125"/>
          </a:xfrm>
          <a:prstGeom prst="rect">
            <a:avLst/>
          </a:prstGeom>
        </p:spPr>
        <p:txBody>
          <a:bodyPr>
            <a:normAutofit fontScale="100000" lnSpcReduction="0"/>
          </a:bodyPr>
          <a:lstStyle/>
          <a:p>
            <a:pPr>
              <a:spcBef>
                <a:spcPts val="200"/>
              </a:spcBef>
              <a:defRPr b="1" sz="1100">
                <a:solidFill>
                  <a:schemeClr val="accent2"/>
                </a:solidFill>
              </a:defRPr>
            </a:pPr>
          </a:p>
        </p:txBody>
      </p:sp>
      <p:sp>
        <p:nvSpPr>
          <p:cNvPr id="206" name="Text Placeholder 6"/>
          <p:cNvSpPr/>
          <p:nvPr>
            <p:ph type="body" sz="quarter" idx="15"/>
          </p:nvPr>
        </p:nvSpPr>
        <p:spPr>
          <a:xfrm>
            <a:off x="4673961" y="1792223"/>
            <a:ext cx="3982965" cy="551125"/>
          </a:xfrm>
          <a:prstGeom prst="rect">
            <a:avLst/>
          </a:prstGeom>
        </p:spPr>
        <p:txBody>
          <a:bodyPr>
            <a:normAutofit fontScale="100000" lnSpcReduction="0"/>
          </a:bodyPr>
          <a:lstStyle/>
          <a:p>
            <a:pPr>
              <a:spcBef>
                <a:spcPts val="200"/>
              </a:spcBef>
              <a:defRPr b="1" sz="1100">
                <a:solidFill>
                  <a:schemeClr val="accent2"/>
                </a:solidFill>
              </a:defRPr>
            </a:pPr>
          </a:p>
        </p:txBody>
      </p:sp>
      <p:pic>
        <p:nvPicPr>
          <p:cNvPr id="207" name="Picture 10" descr="Picture 10"/>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208"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209" name="Picture 19" descr="Picture 19"/>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210"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3-Col Bulk Content">
    <p:bg>
      <p:bgPr>
        <a:solidFill>
          <a:srgbClr val="FFFFFF"/>
        </a:solidFill>
      </p:bgPr>
    </p:bg>
    <p:spTree>
      <p:nvGrpSpPr>
        <p:cNvPr id="1" name=""/>
        <p:cNvGrpSpPr/>
        <p:nvPr/>
      </p:nvGrpSpPr>
      <p:grpSpPr>
        <a:xfrm>
          <a:off x="0" y="0"/>
          <a:ext cx="0" cy="0"/>
          <a:chOff x="0" y="0"/>
          <a:chExt cx="0" cy="0"/>
        </a:xfrm>
      </p:grpSpPr>
      <p:sp>
        <p:nvSpPr>
          <p:cNvPr id="217" name="Body Level One…"/>
          <p:cNvSpPr txBox="1"/>
          <p:nvPr>
            <p:ph type="body" sz="quarter" idx="1"/>
          </p:nvPr>
        </p:nvSpPr>
        <p:spPr>
          <a:xfrm>
            <a:off x="487679" y="2336800"/>
            <a:ext cx="2591276" cy="3427392"/>
          </a:xfrm>
          <a:prstGeom prst="rect">
            <a:avLst/>
          </a:prstGeom>
        </p:spPr>
        <p:txBody>
          <a:bodyPr>
            <a:normAutofit fontScale="100000" lnSpcReduction="0"/>
          </a:bodyPr>
          <a:lstStyle>
            <a:lvl1pPr>
              <a:spcBef>
                <a:spcPts val="900"/>
              </a:spcBef>
              <a:defRPr sz="1100"/>
            </a:lvl1pPr>
            <a:lvl2pPr>
              <a:spcBef>
                <a:spcPts val="900"/>
              </a:spcBef>
              <a:defRPr sz="1100"/>
            </a:lvl2pPr>
            <a:lvl3pPr>
              <a:spcBef>
                <a:spcPts val="900"/>
              </a:spcBef>
              <a:buChar char="•"/>
              <a:defRPr sz="1100"/>
            </a:lvl3pPr>
            <a:lvl4pPr marL="1587142" indent="-268593">
              <a:spcBef>
                <a:spcPts val="900"/>
              </a:spcBef>
              <a:defRPr sz="1100"/>
            </a:lvl4pPr>
            <a:lvl5pPr marL="1885291" indent="-127228">
              <a:spcBef>
                <a:spcPts val="900"/>
              </a:spcBef>
              <a:defRPr sz="1100"/>
            </a:lvl5pPr>
          </a:lstStyle>
          <a:p>
            <a:pPr/>
            <a:r>
              <a:t>Body Level One</a:t>
            </a:r>
          </a:p>
          <a:p>
            <a:pPr lvl="1"/>
            <a:r>
              <a:t>Body Level Two</a:t>
            </a:r>
          </a:p>
          <a:p>
            <a:pPr lvl="2"/>
            <a:r>
              <a:t>Body Level Three</a:t>
            </a:r>
          </a:p>
          <a:p>
            <a:pPr lvl="3"/>
            <a:r>
              <a:t>Body Level Four</a:t>
            </a:r>
          </a:p>
          <a:p>
            <a:pPr lvl="4"/>
            <a:r>
              <a:t>Body Level Five</a:t>
            </a:r>
          </a:p>
        </p:txBody>
      </p:sp>
      <p:sp>
        <p:nvSpPr>
          <p:cNvPr id="218" name="Text Placeholder 5"/>
          <p:cNvSpPr/>
          <p:nvPr>
            <p:ph type="body" sz="quarter" idx="13"/>
          </p:nvPr>
        </p:nvSpPr>
        <p:spPr>
          <a:xfrm>
            <a:off x="6062290" y="2336800"/>
            <a:ext cx="2583063" cy="3427392"/>
          </a:xfrm>
          <a:prstGeom prst="rect">
            <a:avLst/>
          </a:prstGeom>
        </p:spPr>
        <p:txBody>
          <a:bodyPr>
            <a:normAutofit fontScale="100000" lnSpcReduction="0"/>
          </a:bodyPr>
          <a:lstStyle/>
          <a:p>
            <a:pPr>
              <a:spcBef>
                <a:spcPts val="900"/>
              </a:spcBef>
              <a:defRPr sz="1100"/>
            </a:pPr>
          </a:p>
        </p:txBody>
      </p:sp>
      <p:sp>
        <p:nvSpPr>
          <p:cNvPr id="219" name="Text Placeholder 6"/>
          <p:cNvSpPr/>
          <p:nvPr>
            <p:ph type="body" sz="quarter" idx="14"/>
          </p:nvPr>
        </p:nvSpPr>
        <p:spPr>
          <a:xfrm>
            <a:off x="487678" y="1803799"/>
            <a:ext cx="2591278" cy="533003"/>
          </a:xfrm>
          <a:prstGeom prst="rect">
            <a:avLst/>
          </a:prstGeom>
        </p:spPr>
        <p:txBody>
          <a:bodyPr>
            <a:normAutofit fontScale="100000" lnSpcReduction="0"/>
          </a:bodyPr>
          <a:lstStyle/>
          <a:p>
            <a:pPr>
              <a:spcBef>
                <a:spcPts val="200"/>
              </a:spcBef>
              <a:defRPr b="1" sz="1100">
                <a:solidFill>
                  <a:schemeClr val="accent2"/>
                </a:solidFill>
              </a:defRPr>
            </a:pPr>
          </a:p>
        </p:txBody>
      </p:sp>
      <p:sp>
        <p:nvSpPr>
          <p:cNvPr id="220" name="Text Placeholder 6"/>
          <p:cNvSpPr/>
          <p:nvPr>
            <p:ph type="body" sz="quarter" idx="15"/>
          </p:nvPr>
        </p:nvSpPr>
        <p:spPr>
          <a:xfrm>
            <a:off x="6062290" y="1803799"/>
            <a:ext cx="2583062" cy="533003"/>
          </a:xfrm>
          <a:prstGeom prst="rect">
            <a:avLst/>
          </a:prstGeom>
        </p:spPr>
        <p:txBody>
          <a:bodyPr>
            <a:normAutofit fontScale="100000" lnSpcReduction="0"/>
          </a:bodyPr>
          <a:lstStyle/>
          <a:p>
            <a:pPr>
              <a:spcBef>
                <a:spcPts val="200"/>
              </a:spcBef>
              <a:defRPr b="1" sz="1100">
                <a:solidFill>
                  <a:schemeClr val="accent2"/>
                </a:solidFill>
              </a:defRPr>
            </a:pPr>
          </a:p>
        </p:txBody>
      </p:sp>
      <p:sp>
        <p:nvSpPr>
          <p:cNvPr id="221" name="Text Placeholder 5"/>
          <p:cNvSpPr/>
          <p:nvPr>
            <p:ph type="body" sz="quarter" idx="16"/>
          </p:nvPr>
        </p:nvSpPr>
        <p:spPr>
          <a:xfrm>
            <a:off x="3285361" y="2336800"/>
            <a:ext cx="2575008" cy="3427392"/>
          </a:xfrm>
          <a:prstGeom prst="rect">
            <a:avLst/>
          </a:prstGeom>
        </p:spPr>
        <p:txBody>
          <a:bodyPr>
            <a:normAutofit fontScale="100000" lnSpcReduction="0"/>
          </a:bodyPr>
          <a:lstStyle/>
          <a:p>
            <a:pPr>
              <a:spcBef>
                <a:spcPts val="900"/>
              </a:spcBef>
              <a:defRPr sz="1100"/>
            </a:pPr>
          </a:p>
        </p:txBody>
      </p:sp>
      <p:sp>
        <p:nvSpPr>
          <p:cNvPr id="222" name="Text Placeholder 6"/>
          <p:cNvSpPr/>
          <p:nvPr>
            <p:ph type="body" sz="quarter" idx="17"/>
          </p:nvPr>
        </p:nvSpPr>
        <p:spPr>
          <a:xfrm>
            <a:off x="3285361" y="1803799"/>
            <a:ext cx="2575008" cy="533003"/>
          </a:xfrm>
          <a:prstGeom prst="rect">
            <a:avLst/>
          </a:prstGeom>
        </p:spPr>
        <p:txBody>
          <a:bodyPr>
            <a:normAutofit fontScale="100000" lnSpcReduction="0"/>
          </a:bodyPr>
          <a:lstStyle/>
          <a:p>
            <a:pPr>
              <a:spcBef>
                <a:spcPts val="200"/>
              </a:spcBef>
              <a:defRPr b="1" sz="1100">
                <a:solidFill>
                  <a:schemeClr val="accent2"/>
                </a:solidFill>
              </a:defRPr>
            </a:pPr>
          </a:p>
        </p:txBody>
      </p:sp>
      <p:pic>
        <p:nvPicPr>
          <p:cNvPr id="223" name="Picture 21" descr="Picture 21"/>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224"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225" name="Picture 23" descr="Picture 23"/>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226"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6-Point Bulk Content">
    <p:bg>
      <p:bgPr>
        <a:solidFill>
          <a:srgbClr val="FFFFFF"/>
        </a:solidFill>
      </p:bgPr>
    </p:bg>
    <p:spTree>
      <p:nvGrpSpPr>
        <p:cNvPr id="1" name=""/>
        <p:cNvGrpSpPr/>
        <p:nvPr/>
      </p:nvGrpSpPr>
      <p:grpSpPr>
        <a:xfrm>
          <a:off x="0" y="0"/>
          <a:ext cx="0" cy="0"/>
          <a:chOff x="0" y="0"/>
          <a:chExt cx="0" cy="0"/>
        </a:xfrm>
      </p:grpSpPr>
      <p:sp>
        <p:nvSpPr>
          <p:cNvPr id="233" name="Body Level One…"/>
          <p:cNvSpPr txBox="1"/>
          <p:nvPr>
            <p:ph type="body" sz="quarter" idx="1"/>
          </p:nvPr>
        </p:nvSpPr>
        <p:spPr>
          <a:xfrm>
            <a:off x="487677" y="4393803"/>
            <a:ext cx="2579703" cy="1253963"/>
          </a:xfrm>
          <a:prstGeom prst="rect">
            <a:avLst/>
          </a:prstGeom>
        </p:spPr>
        <p:txBody>
          <a:bodyPr>
            <a:normAutofit fontScale="100000" lnSpcReduction="0"/>
          </a:bodyPr>
          <a:lstStyle>
            <a:lvl1pPr>
              <a:spcBef>
                <a:spcPts val="900"/>
              </a:spcBef>
              <a:defRPr sz="1100"/>
            </a:lvl1pPr>
            <a:lvl2pPr>
              <a:spcBef>
                <a:spcPts val="900"/>
              </a:spcBef>
              <a:defRPr sz="1100"/>
            </a:lvl2pPr>
            <a:lvl3pPr>
              <a:spcBef>
                <a:spcPts val="900"/>
              </a:spcBef>
              <a:buChar char="•"/>
              <a:defRPr sz="1100"/>
            </a:lvl3pPr>
            <a:lvl4pPr marL="1587142" indent="-268593">
              <a:spcBef>
                <a:spcPts val="900"/>
              </a:spcBef>
              <a:defRPr sz="1100"/>
            </a:lvl4pPr>
            <a:lvl5pPr marL="1885291" indent="-127228">
              <a:spcBef>
                <a:spcPts val="900"/>
              </a:spcBef>
              <a:defRPr sz="1100"/>
            </a:lvl5pPr>
          </a:lstStyle>
          <a:p>
            <a:pPr/>
            <a:r>
              <a:t>Body Level One</a:t>
            </a:r>
          </a:p>
          <a:p>
            <a:pPr lvl="1"/>
            <a:r>
              <a:t>Body Level Two</a:t>
            </a:r>
          </a:p>
          <a:p>
            <a:pPr lvl="2"/>
            <a:r>
              <a:t>Body Level Three</a:t>
            </a:r>
          </a:p>
          <a:p>
            <a:pPr lvl="3"/>
            <a:r>
              <a:t>Body Level Four</a:t>
            </a:r>
          </a:p>
          <a:p>
            <a:pPr lvl="4"/>
            <a:r>
              <a:t>Body Level Five</a:t>
            </a:r>
          </a:p>
        </p:txBody>
      </p:sp>
      <p:sp>
        <p:nvSpPr>
          <p:cNvPr id="234" name="Text Placeholder 5"/>
          <p:cNvSpPr/>
          <p:nvPr>
            <p:ph type="body" sz="quarter" idx="13"/>
          </p:nvPr>
        </p:nvSpPr>
        <p:spPr>
          <a:xfrm>
            <a:off x="6096979" y="4393803"/>
            <a:ext cx="2571525" cy="1253963"/>
          </a:xfrm>
          <a:prstGeom prst="rect">
            <a:avLst/>
          </a:prstGeom>
        </p:spPr>
        <p:txBody>
          <a:bodyPr>
            <a:normAutofit fontScale="100000" lnSpcReduction="0"/>
          </a:bodyPr>
          <a:lstStyle/>
          <a:p>
            <a:pPr>
              <a:spcBef>
                <a:spcPts val="900"/>
              </a:spcBef>
              <a:defRPr sz="1100"/>
            </a:pPr>
          </a:p>
        </p:txBody>
      </p:sp>
      <p:sp>
        <p:nvSpPr>
          <p:cNvPr id="235" name="Text Placeholder 6"/>
          <p:cNvSpPr/>
          <p:nvPr>
            <p:ph type="body" sz="quarter" idx="14"/>
          </p:nvPr>
        </p:nvSpPr>
        <p:spPr>
          <a:xfrm>
            <a:off x="487677" y="3837654"/>
            <a:ext cx="2579703" cy="563887"/>
          </a:xfrm>
          <a:prstGeom prst="rect">
            <a:avLst/>
          </a:prstGeom>
        </p:spPr>
        <p:txBody>
          <a:bodyPr>
            <a:normAutofit fontScale="100000" lnSpcReduction="0"/>
          </a:bodyPr>
          <a:lstStyle/>
          <a:p>
            <a:pPr>
              <a:spcBef>
                <a:spcPts val="200"/>
              </a:spcBef>
              <a:defRPr b="1" sz="1100">
                <a:solidFill>
                  <a:schemeClr val="accent2"/>
                </a:solidFill>
              </a:defRPr>
            </a:pPr>
          </a:p>
        </p:txBody>
      </p:sp>
      <p:sp>
        <p:nvSpPr>
          <p:cNvPr id="236" name="Text Placeholder 6"/>
          <p:cNvSpPr/>
          <p:nvPr>
            <p:ph type="body" sz="quarter" idx="15"/>
          </p:nvPr>
        </p:nvSpPr>
        <p:spPr>
          <a:xfrm>
            <a:off x="6096977" y="3837654"/>
            <a:ext cx="2571525" cy="563887"/>
          </a:xfrm>
          <a:prstGeom prst="rect">
            <a:avLst/>
          </a:prstGeom>
        </p:spPr>
        <p:txBody>
          <a:bodyPr>
            <a:normAutofit fontScale="100000" lnSpcReduction="0"/>
          </a:bodyPr>
          <a:lstStyle/>
          <a:p>
            <a:pPr>
              <a:spcBef>
                <a:spcPts val="200"/>
              </a:spcBef>
              <a:defRPr b="1" sz="1100">
                <a:solidFill>
                  <a:schemeClr val="accent2"/>
                </a:solidFill>
              </a:defRPr>
            </a:pPr>
          </a:p>
        </p:txBody>
      </p:sp>
      <p:sp>
        <p:nvSpPr>
          <p:cNvPr id="237" name="Text Placeholder 5"/>
          <p:cNvSpPr/>
          <p:nvPr>
            <p:ph type="body" sz="quarter" idx="16"/>
          </p:nvPr>
        </p:nvSpPr>
        <p:spPr>
          <a:xfrm>
            <a:off x="3296863" y="4393803"/>
            <a:ext cx="2563506" cy="1253963"/>
          </a:xfrm>
          <a:prstGeom prst="rect">
            <a:avLst/>
          </a:prstGeom>
        </p:spPr>
        <p:txBody>
          <a:bodyPr>
            <a:normAutofit fontScale="100000" lnSpcReduction="0"/>
          </a:bodyPr>
          <a:lstStyle/>
          <a:p>
            <a:pPr>
              <a:spcBef>
                <a:spcPts val="900"/>
              </a:spcBef>
              <a:defRPr sz="1100"/>
            </a:pPr>
          </a:p>
        </p:txBody>
      </p:sp>
      <p:sp>
        <p:nvSpPr>
          <p:cNvPr id="238" name="Text Placeholder 6"/>
          <p:cNvSpPr/>
          <p:nvPr>
            <p:ph type="body" sz="quarter" idx="17"/>
          </p:nvPr>
        </p:nvSpPr>
        <p:spPr>
          <a:xfrm>
            <a:off x="3296863" y="3837654"/>
            <a:ext cx="2563506" cy="563887"/>
          </a:xfrm>
          <a:prstGeom prst="rect">
            <a:avLst/>
          </a:prstGeom>
        </p:spPr>
        <p:txBody>
          <a:bodyPr>
            <a:normAutofit fontScale="100000" lnSpcReduction="0"/>
          </a:bodyPr>
          <a:lstStyle/>
          <a:p>
            <a:pPr>
              <a:spcBef>
                <a:spcPts val="200"/>
              </a:spcBef>
              <a:defRPr b="1" sz="1100">
                <a:solidFill>
                  <a:schemeClr val="accent2"/>
                </a:solidFill>
              </a:defRPr>
            </a:pPr>
          </a:p>
        </p:txBody>
      </p:sp>
      <p:sp>
        <p:nvSpPr>
          <p:cNvPr id="239" name="Text Placeholder 5"/>
          <p:cNvSpPr/>
          <p:nvPr>
            <p:ph type="body" sz="quarter" idx="18"/>
          </p:nvPr>
        </p:nvSpPr>
        <p:spPr>
          <a:xfrm>
            <a:off x="487677" y="2336800"/>
            <a:ext cx="2579703" cy="1253963"/>
          </a:xfrm>
          <a:prstGeom prst="rect">
            <a:avLst/>
          </a:prstGeom>
        </p:spPr>
        <p:txBody>
          <a:bodyPr>
            <a:normAutofit fontScale="100000" lnSpcReduction="0"/>
          </a:bodyPr>
          <a:lstStyle/>
          <a:p>
            <a:pPr>
              <a:spcBef>
                <a:spcPts val="900"/>
              </a:spcBef>
              <a:defRPr sz="1100"/>
            </a:pPr>
          </a:p>
        </p:txBody>
      </p:sp>
      <p:sp>
        <p:nvSpPr>
          <p:cNvPr id="240" name="Text Placeholder 5"/>
          <p:cNvSpPr/>
          <p:nvPr>
            <p:ph type="body" sz="quarter" idx="19"/>
          </p:nvPr>
        </p:nvSpPr>
        <p:spPr>
          <a:xfrm>
            <a:off x="6096979" y="2336800"/>
            <a:ext cx="2571525" cy="1253963"/>
          </a:xfrm>
          <a:prstGeom prst="rect">
            <a:avLst/>
          </a:prstGeom>
        </p:spPr>
        <p:txBody>
          <a:bodyPr>
            <a:normAutofit fontScale="100000" lnSpcReduction="0"/>
          </a:bodyPr>
          <a:lstStyle/>
          <a:p>
            <a:pPr>
              <a:spcBef>
                <a:spcPts val="900"/>
              </a:spcBef>
              <a:defRPr sz="1100"/>
            </a:pPr>
          </a:p>
        </p:txBody>
      </p:sp>
      <p:sp>
        <p:nvSpPr>
          <p:cNvPr id="241" name="Text Placeholder 6"/>
          <p:cNvSpPr/>
          <p:nvPr>
            <p:ph type="body" sz="quarter" idx="20"/>
          </p:nvPr>
        </p:nvSpPr>
        <p:spPr>
          <a:xfrm>
            <a:off x="487677" y="1780649"/>
            <a:ext cx="2579703" cy="563887"/>
          </a:xfrm>
          <a:prstGeom prst="rect">
            <a:avLst/>
          </a:prstGeom>
        </p:spPr>
        <p:txBody>
          <a:bodyPr>
            <a:normAutofit fontScale="100000" lnSpcReduction="0"/>
          </a:bodyPr>
          <a:lstStyle/>
          <a:p>
            <a:pPr>
              <a:spcBef>
                <a:spcPts val="200"/>
              </a:spcBef>
              <a:defRPr b="1" sz="1100">
                <a:solidFill>
                  <a:schemeClr val="accent2"/>
                </a:solidFill>
              </a:defRPr>
            </a:pPr>
          </a:p>
        </p:txBody>
      </p:sp>
      <p:sp>
        <p:nvSpPr>
          <p:cNvPr id="242" name="Text Placeholder 6"/>
          <p:cNvSpPr/>
          <p:nvPr>
            <p:ph type="body" sz="quarter" idx="21"/>
          </p:nvPr>
        </p:nvSpPr>
        <p:spPr>
          <a:xfrm>
            <a:off x="6096977" y="1780649"/>
            <a:ext cx="2571525" cy="563887"/>
          </a:xfrm>
          <a:prstGeom prst="rect">
            <a:avLst/>
          </a:prstGeom>
        </p:spPr>
        <p:txBody>
          <a:bodyPr>
            <a:normAutofit fontScale="100000" lnSpcReduction="0"/>
          </a:bodyPr>
          <a:lstStyle/>
          <a:p>
            <a:pPr>
              <a:spcBef>
                <a:spcPts val="200"/>
              </a:spcBef>
              <a:defRPr b="1" sz="1100">
                <a:solidFill>
                  <a:schemeClr val="accent2"/>
                </a:solidFill>
              </a:defRPr>
            </a:pPr>
          </a:p>
        </p:txBody>
      </p:sp>
      <p:sp>
        <p:nvSpPr>
          <p:cNvPr id="243" name="Text Placeholder 5"/>
          <p:cNvSpPr/>
          <p:nvPr>
            <p:ph type="body" sz="quarter" idx="22"/>
          </p:nvPr>
        </p:nvSpPr>
        <p:spPr>
          <a:xfrm>
            <a:off x="3296863" y="2336800"/>
            <a:ext cx="2563506" cy="1253963"/>
          </a:xfrm>
          <a:prstGeom prst="rect">
            <a:avLst/>
          </a:prstGeom>
        </p:spPr>
        <p:txBody>
          <a:bodyPr>
            <a:normAutofit fontScale="100000" lnSpcReduction="0"/>
          </a:bodyPr>
          <a:lstStyle/>
          <a:p>
            <a:pPr>
              <a:spcBef>
                <a:spcPts val="900"/>
              </a:spcBef>
              <a:defRPr sz="1100"/>
            </a:pPr>
          </a:p>
        </p:txBody>
      </p:sp>
      <p:sp>
        <p:nvSpPr>
          <p:cNvPr id="244" name="Text Placeholder 6"/>
          <p:cNvSpPr/>
          <p:nvPr>
            <p:ph type="body" sz="quarter" idx="23"/>
          </p:nvPr>
        </p:nvSpPr>
        <p:spPr>
          <a:xfrm>
            <a:off x="3296863" y="1780649"/>
            <a:ext cx="2563506" cy="563887"/>
          </a:xfrm>
          <a:prstGeom prst="rect">
            <a:avLst/>
          </a:prstGeom>
        </p:spPr>
        <p:txBody>
          <a:bodyPr>
            <a:normAutofit fontScale="100000" lnSpcReduction="0"/>
          </a:bodyPr>
          <a:lstStyle/>
          <a:p>
            <a:pPr>
              <a:spcBef>
                <a:spcPts val="200"/>
              </a:spcBef>
              <a:defRPr b="1" sz="1100">
                <a:solidFill>
                  <a:schemeClr val="accent2"/>
                </a:solidFill>
              </a:defRPr>
            </a:pPr>
          </a:p>
        </p:txBody>
      </p:sp>
      <p:pic>
        <p:nvPicPr>
          <p:cNvPr id="245" name="Picture 18" descr="Picture 18"/>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246"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247" name="Picture 20" descr="Picture 20"/>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248"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Key Numbers Large">
    <p:bg>
      <p:bgPr>
        <a:solidFill>
          <a:srgbClr val="FFFFFF"/>
        </a:solidFill>
      </p:bgPr>
    </p:bg>
    <p:spTree>
      <p:nvGrpSpPr>
        <p:cNvPr id="1" name=""/>
        <p:cNvGrpSpPr/>
        <p:nvPr/>
      </p:nvGrpSpPr>
      <p:grpSpPr>
        <a:xfrm>
          <a:off x="0" y="0"/>
          <a:ext cx="0" cy="0"/>
          <a:chOff x="0" y="0"/>
          <a:chExt cx="0" cy="0"/>
        </a:xfrm>
      </p:grpSpPr>
      <p:sp>
        <p:nvSpPr>
          <p:cNvPr id="255" name="Body Level One…"/>
          <p:cNvSpPr txBox="1"/>
          <p:nvPr>
            <p:ph type="body" sz="quarter" idx="1"/>
          </p:nvPr>
        </p:nvSpPr>
        <p:spPr>
          <a:xfrm>
            <a:off x="487679" y="2895600"/>
            <a:ext cx="2582904" cy="2857018"/>
          </a:xfrm>
          <a:prstGeom prst="rect">
            <a:avLst/>
          </a:prstGeom>
        </p:spPr>
        <p:txBody>
          <a:bodyPr>
            <a:normAutofit fontScale="100000" lnSpcReduction="0"/>
          </a:bodyPr>
          <a:lstStyle>
            <a:lvl3pPr>
              <a:buChar char="•"/>
            </a:lvl3pPr>
          </a:lstStyle>
          <a:p>
            <a:pPr/>
            <a:r>
              <a:t>Body Level One</a:t>
            </a:r>
          </a:p>
          <a:p>
            <a:pPr lvl="1"/>
            <a:r>
              <a:t>Body Level Two</a:t>
            </a:r>
          </a:p>
          <a:p>
            <a:pPr lvl="2"/>
            <a:r>
              <a:t>Body Level Three</a:t>
            </a:r>
          </a:p>
          <a:p>
            <a:pPr lvl="3"/>
            <a:r>
              <a:t>Body Level Four</a:t>
            </a:r>
          </a:p>
          <a:p>
            <a:pPr lvl="4"/>
            <a:r>
              <a:t>Body Level Five</a:t>
            </a:r>
          </a:p>
        </p:txBody>
      </p:sp>
      <p:sp>
        <p:nvSpPr>
          <p:cNvPr id="256" name="Text Placeholder 5"/>
          <p:cNvSpPr/>
          <p:nvPr>
            <p:ph type="body" sz="quarter" idx="13"/>
          </p:nvPr>
        </p:nvSpPr>
        <p:spPr>
          <a:xfrm>
            <a:off x="3296935" y="2895600"/>
            <a:ext cx="2566691" cy="2857018"/>
          </a:xfrm>
          <a:prstGeom prst="rect">
            <a:avLst/>
          </a:prstGeom>
        </p:spPr>
        <p:txBody>
          <a:bodyPr>
            <a:normAutofit fontScale="100000" lnSpcReduction="0"/>
          </a:bodyPr>
          <a:lstStyle/>
          <a:p>
            <a:pPr/>
          </a:p>
        </p:txBody>
      </p:sp>
      <p:sp>
        <p:nvSpPr>
          <p:cNvPr id="257" name="Text Placeholder 5"/>
          <p:cNvSpPr/>
          <p:nvPr>
            <p:ph type="body" sz="quarter" idx="14"/>
          </p:nvPr>
        </p:nvSpPr>
        <p:spPr>
          <a:xfrm>
            <a:off x="6097113" y="2895600"/>
            <a:ext cx="2582966" cy="2857018"/>
          </a:xfrm>
          <a:prstGeom prst="rect">
            <a:avLst/>
          </a:prstGeom>
        </p:spPr>
        <p:txBody>
          <a:bodyPr>
            <a:normAutofit fontScale="100000" lnSpcReduction="0"/>
          </a:bodyPr>
          <a:lstStyle/>
          <a:p>
            <a:pPr>
              <a:spcBef>
                <a:spcPts val="900"/>
              </a:spcBef>
            </a:pPr>
          </a:p>
        </p:txBody>
      </p:sp>
      <p:sp>
        <p:nvSpPr>
          <p:cNvPr id="258" name="Text Placeholder 9"/>
          <p:cNvSpPr/>
          <p:nvPr>
            <p:ph type="body" sz="quarter" idx="15"/>
          </p:nvPr>
        </p:nvSpPr>
        <p:spPr>
          <a:xfrm>
            <a:off x="487677" y="1856582"/>
            <a:ext cx="2582907" cy="919747"/>
          </a:xfrm>
          <a:prstGeom prst="rect">
            <a:avLst/>
          </a:prstGeom>
        </p:spPr>
        <p:txBody>
          <a:bodyPr anchor="b">
            <a:normAutofit fontScale="100000" lnSpcReduction="0"/>
          </a:bodyPr>
          <a:lstStyle/>
          <a:p>
            <a:pPr>
              <a:lnSpc>
                <a:spcPct val="80000"/>
              </a:lnSpc>
              <a:spcBef>
                <a:spcPts val="1400"/>
              </a:spcBef>
              <a:defRPr sz="6200">
                <a:solidFill>
                  <a:schemeClr val="accent2"/>
                </a:solidFill>
              </a:defRPr>
            </a:pPr>
          </a:p>
        </p:txBody>
      </p:sp>
      <p:sp>
        <p:nvSpPr>
          <p:cNvPr id="259" name="Text Placeholder 9"/>
          <p:cNvSpPr/>
          <p:nvPr>
            <p:ph type="body" sz="quarter" idx="16"/>
          </p:nvPr>
        </p:nvSpPr>
        <p:spPr>
          <a:xfrm>
            <a:off x="3296935" y="1856582"/>
            <a:ext cx="2566689" cy="919747"/>
          </a:xfrm>
          <a:prstGeom prst="rect">
            <a:avLst/>
          </a:prstGeom>
        </p:spPr>
        <p:txBody>
          <a:bodyPr anchor="b">
            <a:normAutofit fontScale="100000" lnSpcReduction="0"/>
          </a:bodyPr>
          <a:lstStyle/>
          <a:p>
            <a:pPr>
              <a:lnSpc>
                <a:spcPct val="80000"/>
              </a:lnSpc>
              <a:spcBef>
                <a:spcPts val="1400"/>
              </a:spcBef>
              <a:defRPr sz="6200">
                <a:solidFill>
                  <a:schemeClr val="accent2"/>
                </a:solidFill>
              </a:defRPr>
            </a:pPr>
          </a:p>
        </p:txBody>
      </p:sp>
      <p:sp>
        <p:nvSpPr>
          <p:cNvPr id="260" name="Text Placeholder 9"/>
          <p:cNvSpPr/>
          <p:nvPr>
            <p:ph type="body" sz="quarter" idx="17"/>
          </p:nvPr>
        </p:nvSpPr>
        <p:spPr>
          <a:xfrm>
            <a:off x="6097113" y="1856582"/>
            <a:ext cx="2582966" cy="919747"/>
          </a:xfrm>
          <a:prstGeom prst="rect">
            <a:avLst/>
          </a:prstGeom>
        </p:spPr>
        <p:txBody>
          <a:bodyPr anchor="b">
            <a:normAutofit fontScale="100000" lnSpcReduction="0"/>
          </a:bodyPr>
          <a:lstStyle/>
          <a:p>
            <a:pPr>
              <a:lnSpc>
                <a:spcPct val="80000"/>
              </a:lnSpc>
              <a:spcBef>
                <a:spcPts val="1400"/>
              </a:spcBef>
              <a:defRPr sz="6200">
                <a:solidFill>
                  <a:schemeClr val="accent2"/>
                </a:solidFill>
              </a:defRPr>
            </a:pPr>
          </a:p>
        </p:txBody>
      </p:sp>
      <p:pic>
        <p:nvPicPr>
          <p:cNvPr id="261" name="Picture 11" descr="Picture 11"/>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262"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263" name="Picture 13" descr="Picture 13"/>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264"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Key Numbers Medium">
    <p:bg>
      <p:bgPr>
        <a:solidFill>
          <a:srgbClr val="FFFFFF"/>
        </a:solidFill>
      </p:bgPr>
    </p:bg>
    <p:spTree>
      <p:nvGrpSpPr>
        <p:cNvPr id="1" name=""/>
        <p:cNvGrpSpPr/>
        <p:nvPr/>
      </p:nvGrpSpPr>
      <p:grpSpPr>
        <a:xfrm>
          <a:off x="0" y="0"/>
          <a:ext cx="0" cy="0"/>
          <a:chOff x="0" y="0"/>
          <a:chExt cx="0" cy="0"/>
        </a:xfrm>
      </p:grpSpPr>
      <p:sp>
        <p:nvSpPr>
          <p:cNvPr id="271" name="Body Level One…"/>
          <p:cNvSpPr txBox="1"/>
          <p:nvPr>
            <p:ph type="body" sz="quarter" idx="1"/>
          </p:nvPr>
        </p:nvSpPr>
        <p:spPr>
          <a:xfrm>
            <a:off x="487679" y="2776328"/>
            <a:ext cx="2582904" cy="2975249"/>
          </a:xfrm>
          <a:prstGeom prst="rect">
            <a:avLst/>
          </a:prstGeom>
        </p:spPr>
        <p:txBody>
          <a:bodyPr>
            <a:normAutofit fontScale="100000" lnSpcReduction="0"/>
          </a:bodyPr>
          <a:lstStyle>
            <a:lvl3pPr>
              <a:buChar char="•"/>
            </a:lvl3pPr>
          </a:lstStyle>
          <a:p>
            <a:pPr/>
            <a:r>
              <a:t>Body Level One</a:t>
            </a:r>
          </a:p>
          <a:p>
            <a:pPr lvl="1"/>
            <a:r>
              <a:t>Body Level Two</a:t>
            </a:r>
          </a:p>
          <a:p>
            <a:pPr lvl="2"/>
            <a:r>
              <a:t>Body Level Three</a:t>
            </a:r>
          </a:p>
          <a:p>
            <a:pPr lvl="3"/>
            <a:r>
              <a:t>Body Level Four</a:t>
            </a:r>
          </a:p>
          <a:p>
            <a:pPr lvl="4"/>
            <a:r>
              <a:t>Body Level Five</a:t>
            </a:r>
          </a:p>
        </p:txBody>
      </p:sp>
      <p:sp>
        <p:nvSpPr>
          <p:cNvPr id="272" name="Text Placeholder 5"/>
          <p:cNvSpPr/>
          <p:nvPr>
            <p:ph type="body" sz="quarter" idx="13"/>
          </p:nvPr>
        </p:nvSpPr>
        <p:spPr>
          <a:xfrm>
            <a:off x="3296935" y="2776328"/>
            <a:ext cx="2566691" cy="2975249"/>
          </a:xfrm>
          <a:prstGeom prst="rect">
            <a:avLst/>
          </a:prstGeom>
        </p:spPr>
        <p:txBody>
          <a:bodyPr>
            <a:normAutofit fontScale="100000" lnSpcReduction="0"/>
          </a:bodyPr>
          <a:lstStyle/>
          <a:p>
            <a:pPr/>
          </a:p>
        </p:txBody>
      </p:sp>
      <p:sp>
        <p:nvSpPr>
          <p:cNvPr id="273" name="Text Placeholder 5"/>
          <p:cNvSpPr/>
          <p:nvPr>
            <p:ph type="body" sz="quarter" idx="14"/>
          </p:nvPr>
        </p:nvSpPr>
        <p:spPr>
          <a:xfrm>
            <a:off x="6097113" y="2776328"/>
            <a:ext cx="2582966" cy="2975249"/>
          </a:xfrm>
          <a:prstGeom prst="rect">
            <a:avLst/>
          </a:prstGeom>
        </p:spPr>
        <p:txBody>
          <a:bodyPr>
            <a:normAutofit fontScale="100000" lnSpcReduction="0"/>
          </a:bodyPr>
          <a:lstStyle/>
          <a:p>
            <a:pPr>
              <a:spcBef>
                <a:spcPts val="900"/>
              </a:spcBef>
            </a:pPr>
          </a:p>
        </p:txBody>
      </p:sp>
      <p:sp>
        <p:nvSpPr>
          <p:cNvPr id="274" name="Text Placeholder 9"/>
          <p:cNvSpPr/>
          <p:nvPr>
            <p:ph type="body" sz="quarter" idx="15"/>
          </p:nvPr>
        </p:nvSpPr>
        <p:spPr>
          <a:xfrm>
            <a:off x="487677" y="1803749"/>
            <a:ext cx="2582907" cy="976869"/>
          </a:xfrm>
          <a:prstGeom prst="rect">
            <a:avLst/>
          </a:prstGeom>
        </p:spPr>
        <p:txBody>
          <a:bodyPr>
            <a:normAutofit fontScale="100000" lnSpcReduction="0"/>
          </a:bodyPr>
          <a:lstStyle/>
          <a:p>
            <a:pPr>
              <a:lnSpc>
                <a:spcPct val="80000"/>
              </a:lnSpc>
              <a:spcBef>
                <a:spcPts val="900"/>
              </a:spcBef>
              <a:defRPr sz="4000">
                <a:solidFill>
                  <a:schemeClr val="accent2"/>
                </a:solidFill>
              </a:defRPr>
            </a:pPr>
          </a:p>
        </p:txBody>
      </p:sp>
      <p:sp>
        <p:nvSpPr>
          <p:cNvPr id="275" name="Text Placeholder 9"/>
          <p:cNvSpPr/>
          <p:nvPr>
            <p:ph type="body" sz="quarter" idx="16"/>
          </p:nvPr>
        </p:nvSpPr>
        <p:spPr>
          <a:xfrm>
            <a:off x="3296935" y="1829150"/>
            <a:ext cx="2566689" cy="950619"/>
          </a:xfrm>
          <a:prstGeom prst="rect">
            <a:avLst/>
          </a:prstGeom>
        </p:spPr>
        <p:txBody>
          <a:bodyPr>
            <a:normAutofit fontScale="100000" lnSpcReduction="0"/>
          </a:bodyPr>
          <a:lstStyle/>
          <a:p>
            <a:pPr>
              <a:lnSpc>
                <a:spcPct val="80000"/>
              </a:lnSpc>
              <a:spcBef>
                <a:spcPts val="900"/>
              </a:spcBef>
              <a:defRPr sz="4000">
                <a:solidFill>
                  <a:schemeClr val="accent2"/>
                </a:solidFill>
              </a:defRPr>
            </a:pPr>
          </a:p>
        </p:txBody>
      </p:sp>
      <p:sp>
        <p:nvSpPr>
          <p:cNvPr id="276" name="Text Placeholder 9"/>
          <p:cNvSpPr/>
          <p:nvPr>
            <p:ph type="body" sz="quarter" idx="17"/>
          </p:nvPr>
        </p:nvSpPr>
        <p:spPr>
          <a:xfrm>
            <a:off x="6097113" y="1829150"/>
            <a:ext cx="2582966" cy="950619"/>
          </a:xfrm>
          <a:prstGeom prst="rect">
            <a:avLst/>
          </a:prstGeom>
        </p:spPr>
        <p:txBody>
          <a:bodyPr>
            <a:normAutofit fontScale="100000" lnSpcReduction="0"/>
          </a:bodyPr>
          <a:lstStyle/>
          <a:p>
            <a:pPr>
              <a:lnSpc>
                <a:spcPct val="80000"/>
              </a:lnSpc>
              <a:spcBef>
                <a:spcPts val="900"/>
              </a:spcBef>
              <a:defRPr sz="4000">
                <a:solidFill>
                  <a:schemeClr val="accent2"/>
                </a:solidFill>
              </a:defRPr>
            </a:pPr>
          </a:p>
        </p:txBody>
      </p:sp>
      <p:pic>
        <p:nvPicPr>
          <p:cNvPr id="277" name="Picture 11" descr="Picture 11"/>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278"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279" name="Picture 13" descr="Picture 13"/>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280"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Key Points with Icons">
    <p:bg>
      <p:bgPr>
        <a:solidFill>
          <a:srgbClr val="FFFFFF"/>
        </a:solidFill>
      </p:bgPr>
    </p:bg>
    <p:spTree>
      <p:nvGrpSpPr>
        <p:cNvPr id="1" name=""/>
        <p:cNvGrpSpPr/>
        <p:nvPr/>
      </p:nvGrpSpPr>
      <p:grpSpPr>
        <a:xfrm>
          <a:off x="0" y="0"/>
          <a:ext cx="0" cy="0"/>
          <a:chOff x="0" y="0"/>
          <a:chExt cx="0" cy="0"/>
        </a:xfrm>
      </p:grpSpPr>
      <p:sp>
        <p:nvSpPr>
          <p:cNvPr id="287" name="Body Level One…"/>
          <p:cNvSpPr txBox="1"/>
          <p:nvPr>
            <p:ph type="body" sz="quarter" idx="1"/>
          </p:nvPr>
        </p:nvSpPr>
        <p:spPr>
          <a:xfrm>
            <a:off x="487679" y="3403601"/>
            <a:ext cx="2582904" cy="2337442"/>
          </a:xfrm>
          <a:prstGeom prst="rect">
            <a:avLst/>
          </a:prstGeom>
        </p:spPr>
        <p:txBody>
          <a:bodyPr>
            <a:normAutofit fontScale="100000" lnSpcReduction="0"/>
          </a:bodyPr>
          <a:lstStyle>
            <a:lvl3pPr>
              <a:buChar char="•"/>
            </a:lvl3pPr>
          </a:lstStyle>
          <a:p>
            <a:pPr/>
            <a:r>
              <a:t>Body Level One</a:t>
            </a:r>
          </a:p>
          <a:p>
            <a:pPr lvl="1"/>
            <a:r>
              <a:t>Body Level Two</a:t>
            </a:r>
          </a:p>
          <a:p>
            <a:pPr lvl="2"/>
            <a:r>
              <a:t>Body Level Three</a:t>
            </a:r>
          </a:p>
          <a:p>
            <a:pPr lvl="3"/>
            <a:r>
              <a:t>Body Level Four</a:t>
            </a:r>
          </a:p>
          <a:p>
            <a:pPr lvl="4"/>
            <a:r>
              <a:t>Body Level Five</a:t>
            </a:r>
          </a:p>
        </p:txBody>
      </p:sp>
      <p:sp>
        <p:nvSpPr>
          <p:cNvPr id="288" name="Text Placeholder 5"/>
          <p:cNvSpPr/>
          <p:nvPr>
            <p:ph type="body" sz="quarter" idx="13"/>
          </p:nvPr>
        </p:nvSpPr>
        <p:spPr>
          <a:xfrm>
            <a:off x="3285361" y="3403601"/>
            <a:ext cx="2566691" cy="2337442"/>
          </a:xfrm>
          <a:prstGeom prst="rect">
            <a:avLst/>
          </a:prstGeom>
        </p:spPr>
        <p:txBody>
          <a:bodyPr>
            <a:normAutofit fontScale="100000" lnSpcReduction="0"/>
          </a:bodyPr>
          <a:lstStyle/>
          <a:p>
            <a:pPr/>
          </a:p>
        </p:txBody>
      </p:sp>
      <p:sp>
        <p:nvSpPr>
          <p:cNvPr id="289" name="Text Placeholder 5"/>
          <p:cNvSpPr/>
          <p:nvPr>
            <p:ph type="body" sz="quarter" idx="14"/>
          </p:nvPr>
        </p:nvSpPr>
        <p:spPr>
          <a:xfrm>
            <a:off x="6085537" y="3403601"/>
            <a:ext cx="2582967" cy="2337442"/>
          </a:xfrm>
          <a:prstGeom prst="rect">
            <a:avLst/>
          </a:prstGeom>
        </p:spPr>
        <p:txBody>
          <a:bodyPr>
            <a:normAutofit fontScale="100000" lnSpcReduction="0"/>
          </a:bodyPr>
          <a:lstStyle/>
          <a:p>
            <a:pPr>
              <a:spcBef>
                <a:spcPts val="900"/>
              </a:spcBef>
            </a:pPr>
          </a:p>
        </p:txBody>
      </p:sp>
      <p:sp>
        <p:nvSpPr>
          <p:cNvPr id="290" name="Oval 11"/>
          <p:cNvSpPr/>
          <p:nvPr/>
        </p:nvSpPr>
        <p:spPr>
          <a:xfrm>
            <a:off x="487679" y="1928430"/>
            <a:ext cx="1194664" cy="1194665"/>
          </a:xfrm>
          <a:prstGeom prst="ellipse">
            <a:avLst/>
          </a:prstGeom>
          <a:solidFill>
            <a:schemeClr val="accent1"/>
          </a:solidFill>
          <a:ln w="12700">
            <a:miter lim="400000"/>
          </a:ln>
        </p:spPr>
        <p:txBody>
          <a:bodyPr lIns="45719" rIns="45719" anchor="ctr"/>
          <a:lstStyle/>
          <a:p>
            <a:pPr algn="ctr">
              <a:defRPr sz="1000"/>
            </a:pPr>
          </a:p>
        </p:txBody>
      </p:sp>
      <p:sp>
        <p:nvSpPr>
          <p:cNvPr id="291" name="Picture Placeholder 3"/>
          <p:cNvSpPr/>
          <p:nvPr>
            <p:ph type="pic" sz="quarter" idx="15"/>
          </p:nvPr>
        </p:nvSpPr>
        <p:spPr>
          <a:xfrm>
            <a:off x="841814" y="2201763"/>
            <a:ext cx="486394" cy="648001"/>
          </a:xfrm>
          <a:prstGeom prst="rect">
            <a:avLst/>
          </a:prstGeom>
        </p:spPr>
        <p:txBody>
          <a:bodyPr lIns="91439" tIns="45719" rIns="91439" bIns="45719"/>
          <a:lstStyle/>
          <a:p>
            <a:pPr/>
          </a:p>
        </p:txBody>
      </p:sp>
      <p:sp>
        <p:nvSpPr>
          <p:cNvPr id="292" name="Oval 13"/>
          <p:cNvSpPr/>
          <p:nvPr/>
        </p:nvSpPr>
        <p:spPr>
          <a:xfrm>
            <a:off x="3276906" y="1926363"/>
            <a:ext cx="1198801" cy="1198801"/>
          </a:xfrm>
          <a:prstGeom prst="ellipse">
            <a:avLst/>
          </a:prstGeom>
          <a:solidFill>
            <a:schemeClr val="accent1"/>
          </a:solidFill>
          <a:ln w="12700">
            <a:miter lim="400000"/>
          </a:ln>
        </p:spPr>
        <p:txBody>
          <a:bodyPr lIns="45719" rIns="45719" anchor="ctr"/>
          <a:lstStyle/>
          <a:p>
            <a:pPr algn="ctr">
              <a:defRPr sz="1000"/>
            </a:pPr>
          </a:p>
        </p:txBody>
      </p:sp>
      <p:sp>
        <p:nvSpPr>
          <p:cNvPr id="293" name="Picture Placeholder 3"/>
          <p:cNvSpPr/>
          <p:nvPr>
            <p:ph type="pic" sz="quarter" idx="16"/>
          </p:nvPr>
        </p:nvSpPr>
        <p:spPr>
          <a:xfrm>
            <a:off x="3633111" y="2201763"/>
            <a:ext cx="486393" cy="648001"/>
          </a:xfrm>
          <a:prstGeom prst="rect">
            <a:avLst/>
          </a:prstGeom>
        </p:spPr>
        <p:txBody>
          <a:bodyPr lIns="91439" tIns="45719" rIns="91439" bIns="45719"/>
          <a:lstStyle/>
          <a:p>
            <a:pPr/>
          </a:p>
        </p:txBody>
      </p:sp>
      <p:sp>
        <p:nvSpPr>
          <p:cNvPr id="294" name="Oval 15"/>
          <p:cNvSpPr/>
          <p:nvPr/>
        </p:nvSpPr>
        <p:spPr>
          <a:xfrm>
            <a:off x="6053742" y="1926363"/>
            <a:ext cx="1198801" cy="1198801"/>
          </a:xfrm>
          <a:prstGeom prst="ellipse">
            <a:avLst/>
          </a:prstGeom>
          <a:solidFill>
            <a:schemeClr val="accent1"/>
          </a:solidFill>
          <a:ln w="12700">
            <a:miter lim="400000"/>
          </a:ln>
        </p:spPr>
        <p:txBody>
          <a:bodyPr lIns="45719" rIns="45719" anchor="ctr"/>
          <a:lstStyle/>
          <a:p>
            <a:pPr algn="ctr">
              <a:defRPr sz="1000"/>
            </a:pPr>
          </a:p>
        </p:txBody>
      </p:sp>
      <p:sp>
        <p:nvSpPr>
          <p:cNvPr id="295" name="Picture Placeholder 3"/>
          <p:cNvSpPr/>
          <p:nvPr>
            <p:ph type="pic" sz="quarter" idx="17"/>
          </p:nvPr>
        </p:nvSpPr>
        <p:spPr>
          <a:xfrm>
            <a:off x="6410166" y="2201763"/>
            <a:ext cx="485954" cy="648001"/>
          </a:xfrm>
          <a:prstGeom prst="rect">
            <a:avLst/>
          </a:prstGeom>
        </p:spPr>
        <p:txBody>
          <a:bodyPr lIns="91439" tIns="45719" rIns="91439" bIns="45719"/>
          <a:lstStyle/>
          <a:p>
            <a:pPr/>
          </a:p>
        </p:txBody>
      </p:sp>
      <p:pic>
        <p:nvPicPr>
          <p:cNvPr id="296" name="Picture 20" descr="Picture 20"/>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297"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298" name="Picture 23" descr="Picture 23"/>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299"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Video Slide">
    <p:spTree>
      <p:nvGrpSpPr>
        <p:cNvPr id="1" name=""/>
        <p:cNvGrpSpPr/>
        <p:nvPr/>
      </p:nvGrpSpPr>
      <p:grpSpPr>
        <a:xfrm>
          <a:off x="0" y="0"/>
          <a:ext cx="0" cy="0"/>
          <a:chOff x="0" y="0"/>
          <a:chExt cx="0" cy="0"/>
        </a:xfrm>
      </p:grpSpPr>
      <p:sp>
        <p:nvSpPr>
          <p:cNvPr id="306" name="Media Placeholder 4"/>
          <p:cNvSpPr/>
          <p:nvPr>
            <p:ph type="media" idx="13"/>
          </p:nvPr>
        </p:nvSpPr>
        <p:spPr>
          <a:xfrm>
            <a:off x="1863523" y="483406"/>
            <a:ext cx="5405378" cy="5882671"/>
          </a:xfrm>
          <a:prstGeom prst="rect">
            <a:avLst/>
          </a:prstGeom>
        </p:spPr>
        <p:txBody>
          <a:bodyPr lIns="91439" tIns="45719" rIns="91439" bIns="45719"/>
          <a:lstStyle/>
          <a:p>
            <a:pPr/>
          </a:p>
        </p:txBody>
      </p:sp>
      <p:sp>
        <p:nvSpPr>
          <p:cNvPr id="30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Quotes or Stats V1">
    <p:spTree>
      <p:nvGrpSpPr>
        <p:cNvPr id="1" name=""/>
        <p:cNvGrpSpPr/>
        <p:nvPr/>
      </p:nvGrpSpPr>
      <p:grpSpPr>
        <a:xfrm>
          <a:off x="0" y="0"/>
          <a:ext cx="0" cy="0"/>
          <a:chOff x="0" y="0"/>
          <a:chExt cx="0" cy="0"/>
        </a:xfrm>
      </p:grpSpPr>
      <p:pic>
        <p:nvPicPr>
          <p:cNvPr id="314" name="Picture 4" descr="Picture 4"/>
          <p:cNvPicPr>
            <a:picLocks noChangeAspect="1"/>
          </p:cNvPicPr>
          <p:nvPr/>
        </p:nvPicPr>
        <p:blipFill>
          <a:blip r:embed="rId2">
            <a:extLst/>
          </a:blip>
          <a:stretch>
            <a:fillRect/>
          </a:stretch>
        </p:blipFill>
        <p:spPr>
          <a:xfrm>
            <a:off x="0" y="0"/>
            <a:ext cx="9144000" cy="6858000"/>
          </a:xfrm>
          <a:prstGeom prst="rect">
            <a:avLst/>
          </a:prstGeom>
          <a:ln w="12700">
            <a:miter lim="400000"/>
          </a:ln>
        </p:spPr>
      </p:pic>
      <p:pic>
        <p:nvPicPr>
          <p:cNvPr id="315" name="Picture 7" descr="Picture 7"/>
          <p:cNvPicPr>
            <a:picLocks noChangeAspect="1"/>
          </p:cNvPicPr>
          <p:nvPr/>
        </p:nvPicPr>
        <p:blipFill>
          <a:blip r:embed="rId3">
            <a:extLst/>
          </a:blip>
          <a:stretch>
            <a:fillRect/>
          </a:stretch>
        </p:blipFill>
        <p:spPr>
          <a:xfrm>
            <a:off x="0" y="2933700"/>
            <a:ext cx="9144000" cy="978144"/>
          </a:xfrm>
          <a:prstGeom prst="rect">
            <a:avLst/>
          </a:prstGeom>
          <a:ln w="12700">
            <a:miter lim="400000"/>
          </a:ln>
        </p:spPr>
      </p:pic>
      <p:sp>
        <p:nvSpPr>
          <p:cNvPr id="316" name="Rectangle 2"/>
          <p:cNvSpPr/>
          <p:nvPr/>
        </p:nvSpPr>
        <p:spPr>
          <a:xfrm>
            <a:off x="474562" y="486136"/>
            <a:ext cx="8194876" cy="5891516"/>
          </a:xfrm>
          <a:prstGeom prst="rect">
            <a:avLst/>
          </a:prstGeom>
          <a:solidFill>
            <a:srgbClr val="FFFFFF"/>
          </a:solidFill>
          <a:ln w="12700">
            <a:miter lim="400000"/>
          </a:ln>
        </p:spPr>
        <p:txBody>
          <a:bodyPr lIns="45719" rIns="45719" anchor="ctr"/>
          <a:lstStyle/>
          <a:p>
            <a:pPr algn="ctr">
              <a:defRPr sz="1000"/>
            </a:pPr>
          </a:p>
        </p:txBody>
      </p:sp>
      <p:sp>
        <p:nvSpPr>
          <p:cNvPr id="317" name="Title Text"/>
          <p:cNvSpPr txBox="1"/>
          <p:nvPr>
            <p:ph type="title"/>
          </p:nvPr>
        </p:nvSpPr>
        <p:spPr>
          <a:xfrm>
            <a:off x="1848800" y="2090306"/>
            <a:ext cx="5446402" cy="2619503"/>
          </a:xfrm>
          <a:prstGeom prst="rect">
            <a:avLst/>
          </a:prstGeom>
        </p:spPr>
        <p:txBody>
          <a:bodyPr>
            <a:normAutofit fontScale="100000" lnSpcReduction="0"/>
          </a:bodyPr>
          <a:lstStyle>
            <a:lvl1pPr algn="ctr">
              <a:lnSpc>
                <a:spcPct val="110000"/>
              </a:lnSpc>
              <a:defRPr sz="2700">
                <a:solidFill>
                  <a:schemeClr val="accent2"/>
                </a:solidFill>
              </a:defRPr>
            </a:lvl1pPr>
          </a:lstStyle>
          <a:p>
            <a:pPr/>
            <a:r>
              <a:t>Title Text</a:t>
            </a:r>
          </a:p>
        </p:txBody>
      </p:sp>
      <p:sp>
        <p:nvSpPr>
          <p:cNvPr id="318" name="Body Level One…"/>
          <p:cNvSpPr txBox="1"/>
          <p:nvPr>
            <p:ph type="body" sz="quarter" idx="1"/>
          </p:nvPr>
        </p:nvSpPr>
        <p:spPr>
          <a:xfrm>
            <a:off x="1848800" y="1593878"/>
            <a:ext cx="5446402" cy="383035"/>
          </a:xfrm>
          <a:prstGeom prst="rect">
            <a:avLst/>
          </a:prstGeom>
        </p:spPr>
        <p:txBody>
          <a:bodyPr anchor="ctr">
            <a:normAutofit fontScale="100000" lnSpcReduction="0"/>
          </a:bodyPr>
          <a:lstStyle>
            <a:lvl1pPr algn="ctr">
              <a:lnSpc>
                <a:spcPct val="100000"/>
              </a:lnSpc>
              <a:spcBef>
                <a:spcPts val="200"/>
              </a:spcBef>
              <a:defRPr b="1" sz="1100">
                <a:solidFill>
                  <a:schemeClr val="accent1"/>
                </a:solidFill>
              </a:defRPr>
            </a:lvl1pPr>
            <a:lvl2pPr marL="607385" indent="-167871" algn="ctr">
              <a:lnSpc>
                <a:spcPct val="100000"/>
              </a:lnSpc>
              <a:spcBef>
                <a:spcPts val="200"/>
              </a:spcBef>
              <a:defRPr b="1" sz="1100">
                <a:solidFill>
                  <a:schemeClr val="accent1"/>
                </a:solidFill>
              </a:defRPr>
            </a:lvl2pPr>
            <a:lvl3pPr marL="1036150" indent="-157117" algn="ctr">
              <a:lnSpc>
                <a:spcPct val="100000"/>
              </a:lnSpc>
              <a:spcBef>
                <a:spcPts val="200"/>
              </a:spcBef>
              <a:defRPr b="1" sz="1100">
                <a:solidFill>
                  <a:schemeClr val="accent1"/>
                </a:solidFill>
              </a:defRPr>
            </a:lvl3pPr>
            <a:lvl4pPr marL="1538306" indent="-219758" algn="ctr">
              <a:lnSpc>
                <a:spcPct val="100000"/>
              </a:lnSpc>
              <a:spcBef>
                <a:spcPts val="200"/>
              </a:spcBef>
              <a:defRPr b="1" sz="1100">
                <a:solidFill>
                  <a:schemeClr val="accent1"/>
                </a:solidFill>
              </a:defRPr>
            </a:lvl4pPr>
            <a:lvl5pPr marL="1885291" indent="-127228" algn="ctr">
              <a:lnSpc>
                <a:spcPct val="100000"/>
              </a:lnSpc>
              <a:spcBef>
                <a:spcPts val="200"/>
              </a:spcBef>
              <a:defRPr b="1" sz="1100">
                <a:solidFill>
                  <a:schemeClr val="accent1"/>
                </a:solidFill>
              </a:defRPr>
            </a:lvl5pPr>
          </a:lstStyle>
          <a:p>
            <a:pPr/>
            <a:r>
              <a:t>Body Level One</a:t>
            </a:r>
          </a:p>
          <a:p>
            <a:pPr lvl="1"/>
            <a:r>
              <a:t>Body Level Two</a:t>
            </a:r>
          </a:p>
          <a:p>
            <a:pPr lvl="2"/>
            <a:r>
              <a:t>Body Level Three</a:t>
            </a:r>
          </a:p>
          <a:p>
            <a:pPr lvl="3"/>
            <a:r>
              <a:t>Body Level Four</a:t>
            </a:r>
          </a:p>
          <a:p>
            <a:pPr lvl="4"/>
            <a:r>
              <a:t>Body Level Five</a:t>
            </a:r>
          </a:p>
        </p:txBody>
      </p:sp>
      <p:sp>
        <p:nvSpPr>
          <p:cNvPr id="319" name="Text Placeholder 8"/>
          <p:cNvSpPr/>
          <p:nvPr>
            <p:ph type="body" sz="quarter" idx="13"/>
          </p:nvPr>
        </p:nvSpPr>
        <p:spPr>
          <a:xfrm>
            <a:off x="1848800" y="4921484"/>
            <a:ext cx="5446402" cy="291604"/>
          </a:xfrm>
          <a:prstGeom prst="rect">
            <a:avLst/>
          </a:prstGeom>
        </p:spPr>
        <p:txBody>
          <a:bodyPr anchor="ctr">
            <a:normAutofit fontScale="100000" lnSpcReduction="0"/>
          </a:bodyPr>
          <a:lstStyle/>
          <a:p>
            <a:pPr algn="ctr">
              <a:spcBef>
                <a:spcPts val="200"/>
              </a:spcBef>
              <a:defRPr sz="900"/>
            </a:pPr>
          </a:p>
        </p:txBody>
      </p:sp>
      <p:sp>
        <p:nvSpPr>
          <p:cNvPr id="32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Quotes or Stats V2">
    <p:spTree>
      <p:nvGrpSpPr>
        <p:cNvPr id="1" name=""/>
        <p:cNvGrpSpPr/>
        <p:nvPr/>
      </p:nvGrpSpPr>
      <p:grpSpPr>
        <a:xfrm>
          <a:off x="0" y="0"/>
          <a:ext cx="0" cy="0"/>
          <a:chOff x="0" y="0"/>
          <a:chExt cx="0" cy="0"/>
        </a:xfrm>
      </p:grpSpPr>
      <p:sp>
        <p:nvSpPr>
          <p:cNvPr id="327" name="Title Text"/>
          <p:cNvSpPr txBox="1"/>
          <p:nvPr>
            <p:ph type="title"/>
          </p:nvPr>
        </p:nvSpPr>
        <p:spPr>
          <a:xfrm>
            <a:off x="1848800" y="2090306"/>
            <a:ext cx="5446402" cy="2619503"/>
          </a:xfrm>
          <a:prstGeom prst="rect">
            <a:avLst/>
          </a:prstGeom>
        </p:spPr>
        <p:txBody>
          <a:bodyPr>
            <a:normAutofit fontScale="100000" lnSpcReduction="0"/>
          </a:bodyPr>
          <a:lstStyle>
            <a:lvl1pPr algn="ctr">
              <a:lnSpc>
                <a:spcPct val="110000"/>
              </a:lnSpc>
              <a:defRPr sz="2700">
                <a:solidFill>
                  <a:schemeClr val="accent3"/>
                </a:solidFill>
              </a:defRPr>
            </a:lvl1pPr>
          </a:lstStyle>
          <a:p>
            <a:pPr/>
            <a:r>
              <a:t>Title Text</a:t>
            </a:r>
          </a:p>
        </p:txBody>
      </p:sp>
      <p:sp>
        <p:nvSpPr>
          <p:cNvPr id="328" name="Body Level One…"/>
          <p:cNvSpPr txBox="1"/>
          <p:nvPr>
            <p:ph type="body" sz="quarter" idx="1"/>
          </p:nvPr>
        </p:nvSpPr>
        <p:spPr>
          <a:xfrm>
            <a:off x="1848800" y="1593878"/>
            <a:ext cx="5446402" cy="383035"/>
          </a:xfrm>
          <a:prstGeom prst="rect">
            <a:avLst/>
          </a:prstGeom>
        </p:spPr>
        <p:txBody>
          <a:bodyPr anchor="ctr">
            <a:normAutofit fontScale="100000" lnSpcReduction="0"/>
          </a:bodyPr>
          <a:lstStyle>
            <a:lvl1pPr algn="ctr">
              <a:lnSpc>
                <a:spcPct val="100000"/>
              </a:lnSpc>
              <a:spcBef>
                <a:spcPts val="200"/>
              </a:spcBef>
              <a:defRPr b="1" sz="1100">
                <a:solidFill>
                  <a:srgbClr val="FFFFFF"/>
                </a:solidFill>
              </a:defRPr>
            </a:lvl1pPr>
            <a:lvl2pPr marL="607385" indent="-167871" algn="ctr">
              <a:lnSpc>
                <a:spcPct val="100000"/>
              </a:lnSpc>
              <a:spcBef>
                <a:spcPts val="200"/>
              </a:spcBef>
              <a:defRPr b="1" sz="1100">
                <a:solidFill>
                  <a:srgbClr val="FFFFFF"/>
                </a:solidFill>
              </a:defRPr>
            </a:lvl2pPr>
            <a:lvl3pPr marL="1036150" indent="-157117" algn="ctr">
              <a:lnSpc>
                <a:spcPct val="100000"/>
              </a:lnSpc>
              <a:spcBef>
                <a:spcPts val="200"/>
              </a:spcBef>
              <a:defRPr b="1" sz="1100">
                <a:solidFill>
                  <a:srgbClr val="FFFFFF"/>
                </a:solidFill>
              </a:defRPr>
            </a:lvl3pPr>
            <a:lvl4pPr marL="1538306" indent="-219758" algn="ctr">
              <a:lnSpc>
                <a:spcPct val="100000"/>
              </a:lnSpc>
              <a:spcBef>
                <a:spcPts val="200"/>
              </a:spcBef>
              <a:defRPr b="1" sz="1100">
                <a:solidFill>
                  <a:srgbClr val="FFFFFF"/>
                </a:solidFill>
              </a:defRPr>
            </a:lvl4pPr>
            <a:lvl5pPr marL="1885291" indent="-127228" algn="ctr">
              <a:lnSpc>
                <a:spcPct val="100000"/>
              </a:lnSpc>
              <a:spcBef>
                <a:spcPts val="200"/>
              </a:spcBef>
              <a:defRPr b="1" sz="11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329" name="Text Placeholder 8"/>
          <p:cNvSpPr/>
          <p:nvPr>
            <p:ph type="body" sz="quarter" idx="13"/>
          </p:nvPr>
        </p:nvSpPr>
        <p:spPr>
          <a:xfrm>
            <a:off x="1848800" y="4921484"/>
            <a:ext cx="5446402" cy="291604"/>
          </a:xfrm>
          <a:prstGeom prst="rect">
            <a:avLst/>
          </a:prstGeom>
        </p:spPr>
        <p:txBody>
          <a:bodyPr anchor="ctr">
            <a:normAutofit fontScale="100000" lnSpcReduction="0"/>
          </a:bodyPr>
          <a:lstStyle/>
          <a:p>
            <a:pPr algn="ctr">
              <a:spcBef>
                <a:spcPts val="200"/>
              </a:spcBef>
              <a:defRPr sz="900">
                <a:solidFill>
                  <a:srgbClr val="FFFFFF"/>
                </a:solidFill>
              </a:defRPr>
            </a:pPr>
          </a:p>
        </p:txBody>
      </p:sp>
      <p:sp>
        <p:nvSpPr>
          <p:cNvPr id="33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Quotes or Stats V3">
    <p:spTree>
      <p:nvGrpSpPr>
        <p:cNvPr id="1" name=""/>
        <p:cNvGrpSpPr/>
        <p:nvPr/>
      </p:nvGrpSpPr>
      <p:grpSpPr>
        <a:xfrm>
          <a:off x="0" y="0"/>
          <a:ext cx="0" cy="0"/>
          <a:chOff x="0" y="0"/>
          <a:chExt cx="0" cy="0"/>
        </a:xfrm>
      </p:grpSpPr>
      <p:sp>
        <p:nvSpPr>
          <p:cNvPr id="337" name="Title Text"/>
          <p:cNvSpPr txBox="1"/>
          <p:nvPr>
            <p:ph type="title"/>
          </p:nvPr>
        </p:nvSpPr>
        <p:spPr>
          <a:xfrm>
            <a:off x="1848800" y="985407"/>
            <a:ext cx="5446402" cy="2619502"/>
          </a:xfrm>
          <a:prstGeom prst="rect">
            <a:avLst/>
          </a:prstGeom>
        </p:spPr>
        <p:txBody>
          <a:bodyPr>
            <a:normAutofit fontScale="100000" lnSpcReduction="0"/>
          </a:bodyPr>
          <a:lstStyle>
            <a:lvl1pPr algn="ctr">
              <a:lnSpc>
                <a:spcPct val="110000"/>
              </a:lnSpc>
              <a:defRPr sz="2700">
                <a:solidFill>
                  <a:schemeClr val="accent3"/>
                </a:solidFill>
              </a:defRPr>
            </a:lvl1pPr>
          </a:lstStyle>
          <a:p>
            <a:pPr/>
            <a:r>
              <a:t>Title Text</a:t>
            </a:r>
          </a:p>
        </p:txBody>
      </p:sp>
      <p:sp>
        <p:nvSpPr>
          <p:cNvPr id="338" name="Body Level One…"/>
          <p:cNvSpPr txBox="1"/>
          <p:nvPr>
            <p:ph type="body" sz="quarter" idx="1"/>
          </p:nvPr>
        </p:nvSpPr>
        <p:spPr>
          <a:xfrm>
            <a:off x="1848800" y="488976"/>
            <a:ext cx="5446402" cy="383035"/>
          </a:xfrm>
          <a:prstGeom prst="rect">
            <a:avLst/>
          </a:prstGeom>
        </p:spPr>
        <p:txBody>
          <a:bodyPr anchor="ctr">
            <a:normAutofit fontScale="100000" lnSpcReduction="0"/>
          </a:bodyPr>
          <a:lstStyle>
            <a:lvl1pPr algn="ctr">
              <a:lnSpc>
                <a:spcPct val="100000"/>
              </a:lnSpc>
              <a:spcBef>
                <a:spcPts val="200"/>
              </a:spcBef>
              <a:defRPr b="1" sz="1100">
                <a:solidFill>
                  <a:srgbClr val="FFFFFF"/>
                </a:solidFill>
              </a:defRPr>
            </a:lvl1pPr>
            <a:lvl2pPr marL="607385" indent="-167871" algn="ctr">
              <a:lnSpc>
                <a:spcPct val="100000"/>
              </a:lnSpc>
              <a:spcBef>
                <a:spcPts val="200"/>
              </a:spcBef>
              <a:defRPr b="1" sz="1100">
                <a:solidFill>
                  <a:srgbClr val="FFFFFF"/>
                </a:solidFill>
              </a:defRPr>
            </a:lvl2pPr>
            <a:lvl3pPr marL="1036150" indent="-157117" algn="ctr">
              <a:lnSpc>
                <a:spcPct val="100000"/>
              </a:lnSpc>
              <a:spcBef>
                <a:spcPts val="200"/>
              </a:spcBef>
              <a:defRPr b="1" sz="1100">
                <a:solidFill>
                  <a:srgbClr val="FFFFFF"/>
                </a:solidFill>
              </a:defRPr>
            </a:lvl3pPr>
            <a:lvl4pPr marL="1538306" indent="-219758" algn="ctr">
              <a:lnSpc>
                <a:spcPct val="100000"/>
              </a:lnSpc>
              <a:spcBef>
                <a:spcPts val="200"/>
              </a:spcBef>
              <a:defRPr b="1" sz="1100">
                <a:solidFill>
                  <a:srgbClr val="FFFFFF"/>
                </a:solidFill>
              </a:defRPr>
            </a:lvl4pPr>
            <a:lvl5pPr marL="1885291" indent="-127228" algn="ctr">
              <a:lnSpc>
                <a:spcPct val="100000"/>
              </a:lnSpc>
              <a:spcBef>
                <a:spcPts val="200"/>
              </a:spcBef>
              <a:defRPr b="1" sz="11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pic>
        <p:nvPicPr>
          <p:cNvPr id="339" name="Picture 1" descr="Picture 1"/>
          <p:cNvPicPr>
            <a:picLocks noChangeAspect="1"/>
          </p:cNvPicPr>
          <p:nvPr/>
        </p:nvPicPr>
        <p:blipFill>
          <a:blip r:embed="rId2">
            <a:extLst/>
          </a:blip>
          <a:stretch>
            <a:fillRect/>
          </a:stretch>
        </p:blipFill>
        <p:spPr>
          <a:xfrm>
            <a:off x="0" y="4507708"/>
            <a:ext cx="9144000" cy="2350295"/>
          </a:xfrm>
          <a:prstGeom prst="rect">
            <a:avLst/>
          </a:prstGeom>
          <a:ln w="12700">
            <a:miter lim="400000"/>
          </a:ln>
        </p:spPr>
      </p:pic>
      <p:sp>
        <p:nvSpPr>
          <p:cNvPr id="3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Quotes or Stats V4">
    <p:bg>
      <p:bgPr>
        <a:solidFill>
          <a:srgbClr val="FFFFFF"/>
        </a:solidFill>
      </p:bgPr>
    </p:bg>
    <p:spTree>
      <p:nvGrpSpPr>
        <p:cNvPr id="1" name=""/>
        <p:cNvGrpSpPr/>
        <p:nvPr/>
      </p:nvGrpSpPr>
      <p:grpSpPr>
        <a:xfrm>
          <a:off x="0" y="0"/>
          <a:ext cx="0" cy="0"/>
          <a:chOff x="0" y="0"/>
          <a:chExt cx="0" cy="0"/>
        </a:xfrm>
      </p:grpSpPr>
      <p:sp>
        <p:nvSpPr>
          <p:cNvPr id="347" name="Title Text"/>
          <p:cNvSpPr txBox="1"/>
          <p:nvPr>
            <p:ph type="title"/>
          </p:nvPr>
        </p:nvSpPr>
        <p:spPr>
          <a:xfrm>
            <a:off x="1848800" y="985407"/>
            <a:ext cx="5446402" cy="2619502"/>
          </a:xfrm>
          <a:prstGeom prst="rect">
            <a:avLst/>
          </a:prstGeom>
        </p:spPr>
        <p:txBody>
          <a:bodyPr>
            <a:normAutofit fontScale="100000" lnSpcReduction="0"/>
          </a:bodyPr>
          <a:lstStyle>
            <a:lvl1pPr algn="ctr">
              <a:lnSpc>
                <a:spcPct val="110000"/>
              </a:lnSpc>
              <a:defRPr sz="2700">
                <a:solidFill>
                  <a:schemeClr val="accent2"/>
                </a:solidFill>
              </a:defRPr>
            </a:lvl1pPr>
          </a:lstStyle>
          <a:p>
            <a:pPr/>
            <a:r>
              <a:t>Title Text</a:t>
            </a:r>
          </a:p>
        </p:txBody>
      </p:sp>
      <p:sp>
        <p:nvSpPr>
          <p:cNvPr id="348" name="Body Level One…"/>
          <p:cNvSpPr txBox="1"/>
          <p:nvPr>
            <p:ph type="body" sz="quarter" idx="1"/>
          </p:nvPr>
        </p:nvSpPr>
        <p:spPr>
          <a:xfrm>
            <a:off x="1848800" y="488976"/>
            <a:ext cx="5446402" cy="383035"/>
          </a:xfrm>
          <a:prstGeom prst="rect">
            <a:avLst/>
          </a:prstGeom>
        </p:spPr>
        <p:txBody>
          <a:bodyPr anchor="ctr">
            <a:normAutofit fontScale="100000" lnSpcReduction="0"/>
          </a:bodyPr>
          <a:lstStyle>
            <a:lvl1pPr algn="ctr">
              <a:lnSpc>
                <a:spcPct val="100000"/>
              </a:lnSpc>
              <a:spcBef>
                <a:spcPts val="200"/>
              </a:spcBef>
              <a:defRPr b="1" sz="1100">
                <a:solidFill>
                  <a:schemeClr val="accent1"/>
                </a:solidFill>
              </a:defRPr>
            </a:lvl1pPr>
            <a:lvl2pPr marL="607385" indent="-167871" algn="ctr">
              <a:lnSpc>
                <a:spcPct val="100000"/>
              </a:lnSpc>
              <a:spcBef>
                <a:spcPts val="200"/>
              </a:spcBef>
              <a:defRPr b="1" sz="1100">
                <a:solidFill>
                  <a:schemeClr val="accent1"/>
                </a:solidFill>
              </a:defRPr>
            </a:lvl2pPr>
            <a:lvl3pPr marL="1036150" indent="-157117" algn="ctr">
              <a:lnSpc>
                <a:spcPct val="100000"/>
              </a:lnSpc>
              <a:spcBef>
                <a:spcPts val="200"/>
              </a:spcBef>
              <a:defRPr b="1" sz="1100">
                <a:solidFill>
                  <a:schemeClr val="accent1"/>
                </a:solidFill>
              </a:defRPr>
            </a:lvl3pPr>
            <a:lvl4pPr marL="1538306" indent="-219758" algn="ctr">
              <a:lnSpc>
                <a:spcPct val="100000"/>
              </a:lnSpc>
              <a:spcBef>
                <a:spcPts val="200"/>
              </a:spcBef>
              <a:defRPr b="1" sz="1100">
                <a:solidFill>
                  <a:schemeClr val="accent1"/>
                </a:solidFill>
              </a:defRPr>
            </a:lvl4pPr>
            <a:lvl5pPr marL="1885291" indent="-127228" algn="ctr">
              <a:lnSpc>
                <a:spcPct val="100000"/>
              </a:lnSpc>
              <a:spcBef>
                <a:spcPts val="200"/>
              </a:spcBef>
              <a:defRPr b="1" sz="1100">
                <a:solidFill>
                  <a:schemeClr val="accent1"/>
                </a:solidFill>
              </a:defRPr>
            </a:lvl5pPr>
          </a:lstStyle>
          <a:p>
            <a:pPr/>
            <a:r>
              <a:t>Body Level One</a:t>
            </a:r>
          </a:p>
          <a:p>
            <a:pPr lvl="1"/>
            <a:r>
              <a:t>Body Level Two</a:t>
            </a:r>
          </a:p>
          <a:p>
            <a:pPr lvl="2"/>
            <a:r>
              <a:t>Body Level Three</a:t>
            </a:r>
          </a:p>
          <a:p>
            <a:pPr lvl="3"/>
            <a:r>
              <a:t>Body Level Four</a:t>
            </a:r>
          </a:p>
          <a:p>
            <a:pPr lvl="4"/>
            <a:r>
              <a:t>Body Level Five</a:t>
            </a:r>
          </a:p>
        </p:txBody>
      </p:sp>
      <p:pic>
        <p:nvPicPr>
          <p:cNvPr id="349" name="Picture 6" descr="Picture 6"/>
          <p:cNvPicPr>
            <a:picLocks noChangeAspect="1"/>
          </p:cNvPicPr>
          <p:nvPr/>
        </p:nvPicPr>
        <p:blipFill>
          <a:blip r:embed="rId2">
            <a:extLst/>
          </a:blip>
          <a:stretch>
            <a:fillRect/>
          </a:stretch>
        </p:blipFill>
        <p:spPr>
          <a:xfrm>
            <a:off x="0" y="4507708"/>
            <a:ext cx="9144000" cy="2350295"/>
          </a:xfrm>
          <a:prstGeom prst="rect">
            <a:avLst/>
          </a:prstGeom>
          <a:ln w="12700">
            <a:miter lim="400000"/>
          </a:ln>
        </p:spPr>
      </p:pic>
      <p:sp>
        <p:nvSpPr>
          <p:cNvPr id="3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Quotes or Stats v5">
    <p:bg>
      <p:bgPr>
        <a:solidFill>
          <a:schemeClr val="accent1"/>
        </a:solidFill>
      </p:bgPr>
    </p:bg>
    <p:spTree>
      <p:nvGrpSpPr>
        <p:cNvPr id="1" name=""/>
        <p:cNvGrpSpPr/>
        <p:nvPr/>
      </p:nvGrpSpPr>
      <p:grpSpPr>
        <a:xfrm>
          <a:off x="0" y="0"/>
          <a:ext cx="0" cy="0"/>
          <a:chOff x="0" y="0"/>
          <a:chExt cx="0" cy="0"/>
        </a:xfrm>
      </p:grpSpPr>
      <p:sp>
        <p:nvSpPr>
          <p:cNvPr id="357" name="Picture Placeholder 3"/>
          <p:cNvSpPr/>
          <p:nvPr>
            <p:ph type="pic" sz="half" idx="13"/>
          </p:nvPr>
        </p:nvSpPr>
        <p:spPr>
          <a:xfrm>
            <a:off x="0" y="2"/>
            <a:ext cx="4571404" cy="3428554"/>
          </a:xfrm>
          <a:prstGeom prst="rect">
            <a:avLst/>
          </a:prstGeom>
        </p:spPr>
        <p:txBody>
          <a:bodyPr lIns="91439" tIns="45719" rIns="91439" bIns="45719"/>
          <a:lstStyle/>
          <a:p>
            <a:pPr/>
          </a:p>
        </p:txBody>
      </p:sp>
      <p:sp>
        <p:nvSpPr>
          <p:cNvPr id="358" name="Title Text"/>
          <p:cNvSpPr txBox="1"/>
          <p:nvPr>
            <p:ph type="title"/>
          </p:nvPr>
        </p:nvSpPr>
        <p:spPr>
          <a:xfrm>
            <a:off x="1676533" y="1914188"/>
            <a:ext cx="5790936" cy="3029625"/>
          </a:xfrm>
          <a:prstGeom prst="rect">
            <a:avLst/>
          </a:prstGeom>
          <a:solidFill>
            <a:srgbClr val="FFFFFF"/>
          </a:solidFill>
          <a:effectLst>
            <a:outerShdw sx="100000" sy="100000" kx="0" ky="0" algn="b" rotWithShape="0" blurRad="381000" dist="0" dir="2700000">
              <a:srgbClr val="000000">
                <a:alpha val="85000"/>
              </a:srgbClr>
            </a:outerShdw>
          </a:effectLst>
        </p:spPr>
        <p:txBody>
          <a:bodyPr lIns="323999" tIns="323999" rIns="323999" bIns="323999">
            <a:normAutofit fontScale="100000" lnSpcReduction="0"/>
          </a:bodyPr>
          <a:lstStyle>
            <a:lvl1pPr algn="ctr">
              <a:lnSpc>
                <a:spcPct val="90000"/>
              </a:lnSpc>
              <a:defRPr sz="6200">
                <a:solidFill>
                  <a:schemeClr val="accent2"/>
                </a:solidFill>
              </a:defRPr>
            </a:lvl1pPr>
          </a:lstStyle>
          <a:p>
            <a:pPr/>
            <a:r>
              <a:t>Title Text</a:t>
            </a:r>
          </a:p>
        </p:txBody>
      </p:sp>
      <p:sp>
        <p:nvSpPr>
          <p:cNvPr id="359" name="Body Level One…"/>
          <p:cNvSpPr txBox="1"/>
          <p:nvPr>
            <p:ph type="body" sz="quarter" idx="1"/>
          </p:nvPr>
        </p:nvSpPr>
        <p:spPr>
          <a:xfrm>
            <a:off x="1857136" y="2259470"/>
            <a:ext cx="5429733" cy="383036"/>
          </a:xfrm>
          <a:prstGeom prst="rect">
            <a:avLst/>
          </a:prstGeom>
        </p:spPr>
        <p:txBody>
          <a:bodyPr anchor="ctr">
            <a:normAutofit fontScale="100000" lnSpcReduction="0"/>
          </a:bodyPr>
          <a:lstStyle>
            <a:lvl1pPr algn="ctr">
              <a:lnSpc>
                <a:spcPct val="100000"/>
              </a:lnSpc>
              <a:spcBef>
                <a:spcPts val="200"/>
              </a:spcBef>
              <a:defRPr b="1" sz="1100">
                <a:solidFill>
                  <a:schemeClr val="accent1"/>
                </a:solidFill>
              </a:defRPr>
            </a:lvl1pPr>
            <a:lvl2pPr marL="607385" indent="-167871" algn="ctr">
              <a:lnSpc>
                <a:spcPct val="100000"/>
              </a:lnSpc>
              <a:spcBef>
                <a:spcPts val="200"/>
              </a:spcBef>
              <a:defRPr b="1" sz="1100">
                <a:solidFill>
                  <a:schemeClr val="accent1"/>
                </a:solidFill>
              </a:defRPr>
            </a:lvl2pPr>
            <a:lvl3pPr marL="1036150" indent="-157117" algn="ctr">
              <a:lnSpc>
                <a:spcPct val="100000"/>
              </a:lnSpc>
              <a:spcBef>
                <a:spcPts val="200"/>
              </a:spcBef>
              <a:defRPr b="1" sz="1100">
                <a:solidFill>
                  <a:schemeClr val="accent1"/>
                </a:solidFill>
              </a:defRPr>
            </a:lvl3pPr>
            <a:lvl4pPr marL="1538306" indent="-219758" algn="ctr">
              <a:lnSpc>
                <a:spcPct val="100000"/>
              </a:lnSpc>
              <a:spcBef>
                <a:spcPts val="200"/>
              </a:spcBef>
              <a:defRPr b="1" sz="1100">
                <a:solidFill>
                  <a:schemeClr val="accent1"/>
                </a:solidFill>
              </a:defRPr>
            </a:lvl4pPr>
            <a:lvl5pPr marL="1885291" indent="-127228" algn="ctr">
              <a:lnSpc>
                <a:spcPct val="100000"/>
              </a:lnSpc>
              <a:spcBef>
                <a:spcPts val="200"/>
              </a:spcBef>
              <a:defRPr b="1" sz="1100">
                <a:solidFill>
                  <a:schemeClr val="accent1"/>
                </a:solidFill>
              </a:defRPr>
            </a:lvl5pPr>
          </a:lstStyle>
          <a:p>
            <a:pPr/>
            <a:r>
              <a:t>Body Level One</a:t>
            </a:r>
          </a:p>
          <a:p>
            <a:pPr lvl="1"/>
            <a:r>
              <a:t>Body Level Two</a:t>
            </a:r>
          </a:p>
          <a:p>
            <a:pPr lvl="2"/>
            <a:r>
              <a:t>Body Level Three</a:t>
            </a:r>
          </a:p>
          <a:p>
            <a:pPr lvl="3"/>
            <a:r>
              <a:t>Body Level Four</a:t>
            </a:r>
          </a:p>
          <a:p>
            <a:pPr lvl="4"/>
            <a:r>
              <a:t>Body Level Five</a:t>
            </a:r>
          </a:p>
        </p:txBody>
      </p:sp>
      <p:sp>
        <p:nvSpPr>
          <p:cNvPr id="360" name="Text Placeholder 8"/>
          <p:cNvSpPr/>
          <p:nvPr>
            <p:ph type="body" sz="quarter" idx="14"/>
          </p:nvPr>
        </p:nvSpPr>
        <p:spPr>
          <a:xfrm>
            <a:off x="1857136" y="4232938"/>
            <a:ext cx="5429733" cy="291604"/>
          </a:xfrm>
          <a:prstGeom prst="rect">
            <a:avLst/>
          </a:prstGeom>
        </p:spPr>
        <p:txBody>
          <a:bodyPr anchor="ctr">
            <a:normAutofit fontScale="100000" lnSpcReduction="0"/>
          </a:bodyPr>
          <a:lstStyle/>
          <a:p>
            <a:pPr algn="ctr">
              <a:spcBef>
                <a:spcPts val="200"/>
              </a:spcBef>
              <a:defRPr sz="900"/>
            </a:pPr>
          </a:p>
        </p:txBody>
      </p:sp>
      <p:sp>
        <p:nvSpPr>
          <p:cNvPr id="36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Right-Aligned Image with Text + Title">
    <p:bg>
      <p:bgPr>
        <a:solidFill>
          <a:srgbClr val="FFFFFF"/>
        </a:solidFill>
      </p:bgPr>
    </p:bg>
    <p:spTree>
      <p:nvGrpSpPr>
        <p:cNvPr id="1" name=""/>
        <p:cNvGrpSpPr/>
        <p:nvPr/>
      </p:nvGrpSpPr>
      <p:grpSpPr>
        <a:xfrm>
          <a:off x="0" y="0"/>
          <a:ext cx="0" cy="0"/>
          <a:chOff x="0" y="0"/>
          <a:chExt cx="0" cy="0"/>
        </a:xfrm>
      </p:grpSpPr>
      <p:sp>
        <p:nvSpPr>
          <p:cNvPr id="368" name="Body Level One…"/>
          <p:cNvSpPr txBox="1"/>
          <p:nvPr>
            <p:ph type="body" sz="half" idx="1"/>
          </p:nvPr>
        </p:nvSpPr>
        <p:spPr>
          <a:xfrm>
            <a:off x="457203" y="1803400"/>
            <a:ext cx="4010625" cy="3960792"/>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369" name="Text Placeholder 9"/>
          <p:cNvSpPr/>
          <p:nvPr>
            <p:ph type="body" sz="quarter" idx="13"/>
          </p:nvPr>
        </p:nvSpPr>
        <p:spPr>
          <a:xfrm>
            <a:off x="1866658" y="4700458"/>
            <a:ext cx="2601171" cy="1063732"/>
          </a:xfrm>
          <a:prstGeom prst="rect">
            <a:avLst/>
          </a:prstGeom>
        </p:spPr>
        <p:txBody>
          <a:bodyPr anchor="b">
            <a:normAutofit fontScale="100000" lnSpcReduction="0"/>
          </a:bodyPr>
          <a:lstStyle/>
          <a:p>
            <a:pPr>
              <a:spcBef>
                <a:spcPts val="200"/>
              </a:spcBef>
              <a:defRPr sz="1100">
                <a:solidFill>
                  <a:schemeClr val="accent2"/>
                </a:solidFill>
              </a:defRPr>
            </a:pPr>
          </a:p>
        </p:txBody>
      </p:sp>
      <p:sp>
        <p:nvSpPr>
          <p:cNvPr id="370" name="Picture Placeholder 4"/>
          <p:cNvSpPr/>
          <p:nvPr>
            <p:ph type="pic" sz="half" idx="14"/>
          </p:nvPr>
        </p:nvSpPr>
        <p:spPr>
          <a:xfrm>
            <a:off x="5257115" y="484836"/>
            <a:ext cx="3886885" cy="5279358"/>
          </a:xfrm>
          <a:prstGeom prst="rect">
            <a:avLst/>
          </a:prstGeom>
        </p:spPr>
        <p:txBody>
          <a:bodyPr lIns="91439" tIns="45719" rIns="91439" bIns="45719"/>
          <a:lstStyle/>
          <a:p>
            <a:pPr/>
          </a:p>
        </p:txBody>
      </p:sp>
      <p:sp>
        <p:nvSpPr>
          <p:cNvPr id="371" name="Text Placeholder 8"/>
          <p:cNvSpPr/>
          <p:nvPr>
            <p:ph type="body" sz="quarter" idx="15"/>
          </p:nvPr>
        </p:nvSpPr>
        <p:spPr>
          <a:xfrm>
            <a:off x="5257117" y="4081484"/>
            <a:ext cx="2828558" cy="345601"/>
          </a:xfrm>
          <a:prstGeom prst="rect">
            <a:avLst/>
          </a:prstGeom>
          <a:solidFill>
            <a:srgbClr val="43B02A"/>
          </a:solidFill>
        </p:spPr>
        <p:txBody>
          <a:bodyPr lIns="252000" tIns="252000" rIns="252000" bIns="252000" anchor="ctr">
            <a:normAutofit fontScale="100000" lnSpcReduction="0"/>
          </a:bodyPr>
          <a:lstStyle/>
          <a:p>
            <a:pPr>
              <a:lnSpc>
                <a:spcPct val="80000"/>
              </a:lnSpc>
              <a:spcBef>
                <a:spcPts val="200"/>
              </a:spcBef>
              <a:defRPr b="1" sz="1100">
                <a:solidFill>
                  <a:srgbClr val="FFFFFF"/>
                </a:solidFill>
              </a:defRPr>
            </a:pPr>
          </a:p>
        </p:txBody>
      </p:sp>
      <p:pic>
        <p:nvPicPr>
          <p:cNvPr id="372" name="Picture 13" descr="Picture 13"/>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373"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374" name="Picture 18" descr="Picture 18"/>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375" name="Title Text"/>
          <p:cNvSpPr txBox="1"/>
          <p:nvPr>
            <p:ph type="title"/>
          </p:nvPr>
        </p:nvSpPr>
        <p:spPr>
          <a:xfrm>
            <a:off x="487679" y="484836"/>
            <a:ext cx="3980149"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Left-Aligned Image with Text + Title">
    <p:bg>
      <p:bgPr>
        <a:solidFill>
          <a:srgbClr val="FFFFFF"/>
        </a:solidFill>
      </p:bgPr>
    </p:bg>
    <p:spTree>
      <p:nvGrpSpPr>
        <p:cNvPr id="1" name=""/>
        <p:cNvGrpSpPr/>
        <p:nvPr/>
      </p:nvGrpSpPr>
      <p:grpSpPr>
        <a:xfrm>
          <a:off x="0" y="0"/>
          <a:ext cx="0" cy="0"/>
          <a:chOff x="0" y="0"/>
          <a:chExt cx="0" cy="0"/>
        </a:xfrm>
      </p:grpSpPr>
      <p:sp>
        <p:nvSpPr>
          <p:cNvPr id="382" name="Body Level One…"/>
          <p:cNvSpPr txBox="1"/>
          <p:nvPr>
            <p:ph type="body" sz="half" idx="1"/>
          </p:nvPr>
        </p:nvSpPr>
        <p:spPr>
          <a:xfrm>
            <a:off x="4680470" y="1803400"/>
            <a:ext cx="3980150" cy="3940698"/>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383" name="Text Placeholder 9"/>
          <p:cNvSpPr/>
          <p:nvPr>
            <p:ph type="body" sz="quarter" idx="13"/>
          </p:nvPr>
        </p:nvSpPr>
        <p:spPr>
          <a:xfrm>
            <a:off x="4854097" y="4793057"/>
            <a:ext cx="2588431" cy="951041"/>
          </a:xfrm>
          <a:prstGeom prst="rect">
            <a:avLst/>
          </a:prstGeom>
        </p:spPr>
        <p:txBody>
          <a:bodyPr anchor="b">
            <a:normAutofit fontScale="100000" lnSpcReduction="0"/>
          </a:bodyPr>
          <a:lstStyle/>
          <a:p>
            <a:pPr>
              <a:spcBef>
                <a:spcPts val="200"/>
              </a:spcBef>
              <a:defRPr sz="1100">
                <a:solidFill>
                  <a:schemeClr val="accent2"/>
                </a:solidFill>
              </a:defRPr>
            </a:pPr>
          </a:p>
        </p:txBody>
      </p:sp>
      <p:sp>
        <p:nvSpPr>
          <p:cNvPr id="384" name="Picture Placeholder 4"/>
          <p:cNvSpPr/>
          <p:nvPr>
            <p:ph type="pic" sz="half" idx="14"/>
          </p:nvPr>
        </p:nvSpPr>
        <p:spPr>
          <a:xfrm>
            <a:off x="0" y="484836"/>
            <a:ext cx="3886885" cy="5259262"/>
          </a:xfrm>
          <a:prstGeom prst="rect">
            <a:avLst/>
          </a:prstGeom>
        </p:spPr>
        <p:txBody>
          <a:bodyPr lIns="91439" tIns="45719" rIns="91439" bIns="45719"/>
          <a:lstStyle/>
          <a:p>
            <a:pPr/>
          </a:p>
        </p:txBody>
      </p:sp>
      <p:sp>
        <p:nvSpPr>
          <p:cNvPr id="385" name="Text Placeholder 8"/>
          <p:cNvSpPr/>
          <p:nvPr>
            <p:ph type="body" sz="quarter" idx="15"/>
          </p:nvPr>
        </p:nvSpPr>
        <p:spPr>
          <a:xfrm>
            <a:off x="2" y="4081484"/>
            <a:ext cx="2828557" cy="345601"/>
          </a:xfrm>
          <a:prstGeom prst="rect">
            <a:avLst/>
          </a:prstGeom>
          <a:solidFill>
            <a:srgbClr val="43B02A"/>
          </a:solidFill>
        </p:spPr>
        <p:txBody>
          <a:bodyPr lIns="252000" tIns="252000" rIns="252000" bIns="252000" anchor="ctr">
            <a:normAutofit fontScale="100000" lnSpcReduction="0"/>
          </a:bodyPr>
          <a:lstStyle/>
          <a:p>
            <a:pPr>
              <a:lnSpc>
                <a:spcPct val="80000"/>
              </a:lnSpc>
              <a:spcBef>
                <a:spcPts val="200"/>
              </a:spcBef>
              <a:defRPr b="1" sz="1100">
                <a:solidFill>
                  <a:srgbClr val="FFFFFF"/>
                </a:solidFill>
              </a:defRPr>
            </a:pPr>
          </a:p>
        </p:txBody>
      </p:sp>
      <p:pic>
        <p:nvPicPr>
          <p:cNvPr id="386" name="Picture 10" descr="Picture 10"/>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387"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388" name="Picture 18" descr="Picture 18"/>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389" name="Title Text"/>
          <p:cNvSpPr txBox="1"/>
          <p:nvPr>
            <p:ph type="title"/>
          </p:nvPr>
        </p:nvSpPr>
        <p:spPr>
          <a:xfrm>
            <a:off x="4680470" y="484836"/>
            <a:ext cx="3980150"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Full Frame Photo">
    <p:bg>
      <p:bgPr>
        <a:solidFill>
          <a:srgbClr val="FFFFFF"/>
        </a:solidFill>
      </p:bgPr>
    </p:bg>
    <p:spTree>
      <p:nvGrpSpPr>
        <p:cNvPr id="1" name=""/>
        <p:cNvGrpSpPr/>
        <p:nvPr/>
      </p:nvGrpSpPr>
      <p:grpSpPr>
        <a:xfrm>
          <a:off x="0" y="0"/>
          <a:ext cx="0" cy="0"/>
          <a:chOff x="0" y="0"/>
          <a:chExt cx="0" cy="0"/>
        </a:xfrm>
      </p:grpSpPr>
      <p:sp>
        <p:nvSpPr>
          <p:cNvPr id="396" name="Picture Placeholder 2"/>
          <p:cNvSpPr/>
          <p:nvPr>
            <p:ph type="pic" idx="13"/>
          </p:nvPr>
        </p:nvSpPr>
        <p:spPr>
          <a:xfrm>
            <a:off x="669" y="0"/>
            <a:ext cx="9143334" cy="6858000"/>
          </a:xfrm>
          <a:prstGeom prst="rect">
            <a:avLst/>
          </a:prstGeom>
        </p:spPr>
        <p:txBody>
          <a:bodyPr lIns="91439" tIns="45719" rIns="91439" bIns="45719"/>
          <a:lstStyle/>
          <a:p>
            <a:pPr/>
          </a:p>
        </p:txBody>
      </p:sp>
      <p:sp>
        <p:nvSpPr>
          <p:cNvPr id="397" name="Body Level One…"/>
          <p:cNvSpPr txBox="1"/>
          <p:nvPr>
            <p:ph type="body" sz="quarter" idx="1"/>
          </p:nvPr>
        </p:nvSpPr>
        <p:spPr>
          <a:xfrm>
            <a:off x="1" y="4711196"/>
            <a:ext cx="4476168" cy="345601"/>
          </a:xfrm>
          <a:prstGeom prst="rect">
            <a:avLst/>
          </a:prstGeom>
          <a:solidFill>
            <a:srgbClr val="43B02A"/>
          </a:solidFill>
        </p:spPr>
        <p:txBody>
          <a:bodyPr lIns="179999" tIns="179999" rIns="179999" bIns="179999" anchor="ctr">
            <a:normAutofit fontScale="100000" lnSpcReduction="0"/>
          </a:bodyPr>
          <a:lstStyle>
            <a:lvl1pPr>
              <a:lnSpc>
                <a:spcPct val="100000"/>
              </a:lnSpc>
              <a:spcBef>
                <a:spcPts val="200"/>
              </a:spcBef>
              <a:defRPr b="1" sz="1100">
                <a:solidFill>
                  <a:srgbClr val="FFFFFF"/>
                </a:solidFill>
              </a:defRPr>
            </a:lvl1pPr>
            <a:lvl2pPr marL="607385" indent="-167871">
              <a:lnSpc>
                <a:spcPct val="100000"/>
              </a:lnSpc>
              <a:spcBef>
                <a:spcPts val="200"/>
              </a:spcBef>
              <a:defRPr b="1" sz="1100">
                <a:solidFill>
                  <a:srgbClr val="FFFFFF"/>
                </a:solidFill>
              </a:defRPr>
            </a:lvl2pPr>
            <a:lvl3pPr marL="1036150" indent="-157117">
              <a:lnSpc>
                <a:spcPct val="100000"/>
              </a:lnSpc>
              <a:spcBef>
                <a:spcPts val="200"/>
              </a:spcBef>
              <a:defRPr b="1" sz="1100">
                <a:solidFill>
                  <a:srgbClr val="FFFFFF"/>
                </a:solidFill>
              </a:defRPr>
            </a:lvl3pPr>
            <a:lvl4pPr marL="1538306" indent="-219758">
              <a:lnSpc>
                <a:spcPct val="100000"/>
              </a:lnSpc>
              <a:spcBef>
                <a:spcPts val="200"/>
              </a:spcBef>
              <a:defRPr b="1" sz="1100">
                <a:solidFill>
                  <a:srgbClr val="FFFFFF"/>
                </a:solidFill>
              </a:defRPr>
            </a:lvl4pPr>
            <a:lvl5pPr marL="1885291" indent="-127228">
              <a:lnSpc>
                <a:spcPct val="100000"/>
              </a:lnSpc>
              <a:spcBef>
                <a:spcPts val="200"/>
              </a:spcBef>
              <a:defRPr b="1" sz="11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39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wo Photos">
    <p:bg>
      <p:bgPr>
        <a:solidFill>
          <a:srgbClr val="FFFFFF"/>
        </a:solidFill>
      </p:bgPr>
    </p:bg>
    <p:spTree>
      <p:nvGrpSpPr>
        <p:cNvPr id="1" name=""/>
        <p:cNvGrpSpPr/>
        <p:nvPr/>
      </p:nvGrpSpPr>
      <p:grpSpPr>
        <a:xfrm>
          <a:off x="0" y="0"/>
          <a:ext cx="0" cy="0"/>
          <a:chOff x="0" y="0"/>
          <a:chExt cx="0" cy="0"/>
        </a:xfrm>
      </p:grpSpPr>
      <p:pic>
        <p:nvPicPr>
          <p:cNvPr id="405" name="Picture 18" descr="Picture 18"/>
          <p:cNvPicPr>
            <a:picLocks noChangeAspect="1"/>
          </p:cNvPicPr>
          <p:nvPr/>
        </p:nvPicPr>
        <p:blipFill>
          <a:blip r:embed="rId2">
            <a:alphaModFix amt="20000"/>
            <a:extLst/>
          </a:blip>
          <a:stretch>
            <a:fillRect/>
          </a:stretch>
        </p:blipFill>
        <p:spPr>
          <a:xfrm>
            <a:off x="0" y="2933700"/>
            <a:ext cx="9144000" cy="978144"/>
          </a:xfrm>
          <a:prstGeom prst="rect">
            <a:avLst/>
          </a:prstGeom>
          <a:ln w="12700">
            <a:miter lim="400000"/>
          </a:ln>
        </p:spPr>
      </p:pic>
      <p:sp>
        <p:nvSpPr>
          <p:cNvPr id="406" name="Picture Placeholder 3"/>
          <p:cNvSpPr/>
          <p:nvPr>
            <p:ph type="pic" sz="half" idx="13"/>
          </p:nvPr>
        </p:nvSpPr>
        <p:spPr>
          <a:xfrm>
            <a:off x="4686810" y="486135"/>
            <a:ext cx="3993268" cy="5266800"/>
          </a:xfrm>
          <a:prstGeom prst="rect">
            <a:avLst/>
          </a:prstGeom>
        </p:spPr>
        <p:txBody>
          <a:bodyPr lIns="91439" tIns="45719" rIns="91439" bIns="45719"/>
          <a:lstStyle/>
          <a:p>
            <a:pPr/>
          </a:p>
        </p:txBody>
      </p:sp>
      <p:sp>
        <p:nvSpPr>
          <p:cNvPr id="407" name="Picture Placeholder 5"/>
          <p:cNvSpPr/>
          <p:nvPr>
            <p:ph type="pic" sz="half" idx="14"/>
          </p:nvPr>
        </p:nvSpPr>
        <p:spPr>
          <a:xfrm>
            <a:off x="466665" y="486135"/>
            <a:ext cx="4012211" cy="5266482"/>
          </a:xfrm>
          <a:prstGeom prst="rect">
            <a:avLst/>
          </a:prstGeom>
        </p:spPr>
        <p:txBody>
          <a:bodyPr lIns="91439" tIns="45719" rIns="91439" bIns="45719"/>
          <a:lstStyle/>
          <a:p>
            <a:pPr/>
          </a:p>
        </p:txBody>
      </p:sp>
      <p:sp>
        <p:nvSpPr>
          <p:cNvPr id="408" name="Body Level One…"/>
          <p:cNvSpPr txBox="1"/>
          <p:nvPr>
            <p:ph type="body" sz="quarter" idx="1"/>
          </p:nvPr>
        </p:nvSpPr>
        <p:spPr>
          <a:xfrm>
            <a:off x="466667" y="4088943"/>
            <a:ext cx="2628558" cy="345601"/>
          </a:xfrm>
          <a:prstGeom prst="rect">
            <a:avLst/>
          </a:prstGeom>
          <a:solidFill>
            <a:srgbClr val="43B02A"/>
          </a:solidFill>
        </p:spPr>
        <p:txBody>
          <a:bodyPr lIns="252000" tIns="252000" rIns="252000" bIns="252000" anchor="ctr">
            <a:normAutofit fontScale="100000" lnSpcReduction="0"/>
          </a:bodyPr>
          <a:lstStyle>
            <a:lvl1pPr>
              <a:lnSpc>
                <a:spcPct val="80000"/>
              </a:lnSpc>
              <a:spcBef>
                <a:spcPts val="200"/>
              </a:spcBef>
              <a:defRPr b="1" sz="1100">
                <a:solidFill>
                  <a:srgbClr val="FFFFFF"/>
                </a:solidFill>
              </a:defRPr>
            </a:lvl1pPr>
            <a:lvl2pPr marL="607385" indent="-167871">
              <a:lnSpc>
                <a:spcPct val="80000"/>
              </a:lnSpc>
              <a:spcBef>
                <a:spcPts val="200"/>
              </a:spcBef>
              <a:defRPr b="1" sz="1100">
                <a:solidFill>
                  <a:srgbClr val="FFFFFF"/>
                </a:solidFill>
              </a:defRPr>
            </a:lvl2pPr>
            <a:lvl3pPr marL="1036150" indent="-157117">
              <a:lnSpc>
                <a:spcPct val="80000"/>
              </a:lnSpc>
              <a:spcBef>
                <a:spcPts val="200"/>
              </a:spcBef>
              <a:defRPr b="1" sz="1100">
                <a:solidFill>
                  <a:srgbClr val="FFFFFF"/>
                </a:solidFill>
              </a:defRPr>
            </a:lvl3pPr>
            <a:lvl4pPr marL="1538306" indent="-219758">
              <a:lnSpc>
                <a:spcPct val="80000"/>
              </a:lnSpc>
              <a:spcBef>
                <a:spcPts val="200"/>
              </a:spcBef>
              <a:defRPr b="1" sz="1100">
                <a:solidFill>
                  <a:srgbClr val="FFFFFF"/>
                </a:solidFill>
              </a:defRPr>
            </a:lvl4pPr>
            <a:lvl5pPr marL="1885291" indent="-127228">
              <a:lnSpc>
                <a:spcPct val="80000"/>
              </a:lnSpc>
              <a:spcBef>
                <a:spcPts val="200"/>
              </a:spcBef>
              <a:defRPr b="1" sz="11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409" name="Text Placeholder 8"/>
          <p:cNvSpPr/>
          <p:nvPr>
            <p:ph type="body" sz="quarter" idx="15"/>
          </p:nvPr>
        </p:nvSpPr>
        <p:spPr>
          <a:xfrm>
            <a:off x="4686810" y="4088943"/>
            <a:ext cx="2617201" cy="345601"/>
          </a:xfrm>
          <a:prstGeom prst="rect">
            <a:avLst/>
          </a:prstGeom>
          <a:solidFill>
            <a:srgbClr val="43B02A"/>
          </a:solidFill>
        </p:spPr>
        <p:txBody>
          <a:bodyPr lIns="252000" tIns="252000" rIns="252000" bIns="252000" anchor="ctr">
            <a:normAutofit fontScale="100000" lnSpcReduction="0"/>
          </a:bodyPr>
          <a:lstStyle/>
          <a:p>
            <a:pPr>
              <a:lnSpc>
                <a:spcPct val="80000"/>
              </a:lnSpc>
              <a:spcBef>
                <a:spcPts val="200"/>
              </a:spcBef>
              <a:defRPr b="1" sz="1100">
                <a:solidFill>
                  <a:srgbClr val="FFFFFF"/>
                </a:solidFill>
              </a:defRPr>
            </a:pPr>
          </a:p>
        </p:txBody>
      </p:sp>
      <p:pic>
        <p:nvPicPr>
          <p:cNvPr id="410" name="Picture 9" descr="Picture 9"/>
          <p:cNvPicPr>
            <a:picLocks noChangeAspect="1"/>
          </p:cNvPicPr>
          <p:nvPr/>
        </p:nvPicPr>
        <p:blipFill>
          <a:blip r:embed="rId3">
            <a:extLst/>
          </a:blip>
          <a:stretch>
            <a:fillRect/>
          </a:stretch>
        </p:blipFill>
        <p:spPr>
          <a:xfrm>
            <a:off x="0" y="6373093"/>
            <a:ext cx="9143108" cy="489818"/>
          </a:xfrm>
          <a:prstGeom prst="rect">
            <a:avLst/>
          </a:prstGeom>
          <a:ln w="12700">
            <a:miter lim="400000"/>
          </a:ln>
        </p:spPr>
      </p:pic>
      <p:sp>
        <p:nvSpPr>
          <p:cNvPr id="411"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412" name="Picture 13" descr="Picture 13"/>
          <p:cNvPicPr>
            <a:picLocks noChangeAspect="1"/>
          </p:cNvPicPr>
          <p:nvPr/>
        </p:nvPicPr>
        <p:blipFill>
          <a:blip r:embed="rId4">
            <a:extLst/>
          </a:blip>
          <a:stretch>
            <a:fillRect/>
          </a:stretch>
        </p:blipFill>
        <p:spPr>
          <a:xfrm>
            <a:off x="8680077" y="6527882"/>
            <a:ext cx="237601" cy="172801"/>
          </a:xfrm>
          <a:prstGeom prst="rect">
            <a:avLst/>
          </a:prstGeom>
          <a:ln w="12700">
            <a:miter lim="400000"/>
          </a:ln>
        </p:spPr>
      </p:pic>
    </p:spTree>
  </p:cSld>
  <p:clrMapOvr>
    <a:masterClrMapping/>
  </p:clrMapOvr>
  <p:transition xmlns:p14="http://schemas.microsoft.com/office/powerpoint/2010/main" spd="med" advClick="1"/>
</p:sldLayout>
</file>

<file path=ppt/slideLayouts/slideLayout3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hoto with Description">
    <p:bg>
      <p:bgPr>
        <a:solidFill>
          <a:srgbClr val="FFFFFF"/>
        </a:solidFill>
      </p:bgPr>
    </p:bg>
    <p:spTree>
      <p:nvGrpSpPr>
        <p:cNvPr id="1" name=""/>
        <p:cNvGrpSpPr/>
        <p:nvPr/>
      </p:nvGrpSpPr>
      <p:grpSpPr>
        <a:xfrm>
          <a:off x="0" y="0"/>
          <a:ext cx="0" cy="0"/>
          <a:chOff x="0" y="0"/>
          <a:chExt cx="0" cy="0"/>
        </a:xfrm>
      </p:grpSpPr>
      <p:pic>
        <p:nvPicPr>
          <p:cNvPr id="419" name="Picture 15" descr="Picture 15"/>
          <p:cNvPicPr>
            <a:picLocks noChangeAspect="1"/>
          </p:cNvPicPr>
          <p:nvPr/>
        </p:nvPicPr>
        <p:blipFill>
          <a:blip r:embed="rId2">
            <a:alphaModFix amt="20000"/>
            <a:extLst/>
          </a:blip>
          <a:stretch>
            <a:fillRect/>
          </a:stretch>
        </p:blipFill>
        <p:spPr>
          <a:xfrm>
            <a:off x="0" y="4056445"/>
            <a:ext cx="9144000" cy="978145"/>
          </a:xfrm>
          <a:prstGeom prst="rect">
            <a:avLst/>
          </a:prstGeom>
          <a:ln w="12700">
            <a:miter lim="400000"/>
          </a:ln>
        </p:spPr>
      </p:pic>
      <p:sp>
        <p:nvSpPr>
          <p:cNvPr id="420" name="Picture Placeholder 5"/>
          <p:cNvSpPr/>
          <p:nvPr>
            <p:ph type="pic" idx="13"/>
          </p:nvPr>
        </p:nvSpPr>
        <p:spPr>
          <a:xfrm>
            <a:off x="466667" y="479817"/>
            <a:ext cx="6802234" cy="5284372"/>
          </a:xfrm>
          <a:prstGeom prst="rect">
            <a:avLst/>
          </a:prstGeom>
        </p:spPr>
        <p:txBody>
          <a:bodyPr lIns="91439" tIns="45719" rIns="91439" bIns="45719"/>
          <a:lstStyle/>
          <a:p>
            <a:pPr/>
          </a:p>
        </p:txBody>
      </p:sp>
      <p:sp>
        <p:nvSpPr>
          <p:cNvPr id="421" name="Body Level One…"/>
          <p:cNvSpPr txBox="1"/>
          <p:nvPr>
            <p:ph type="body" sz="quarter" idx="1"/>
          </p:nvPr>
        </p:nvSpPr>
        <p:spPr>
          <a:xfrm>
            <a:off x="466667" y="4088943"/>
            <a:ext cx="2628558" cy="345601"/>
          </a:xfrm>
          <a:prstGeom prst="rect">
            <a:avLst/>
          </a:prstGeom>
          <a:solidFill>
            <a:srgbClr val="43B02A"/>
          </a:solidFill>
        </p:spPr>
        <p:txBody>
          <a:bodyPr lIns="252000" tIns="252000" rIns="252000" bIns="252000" anchor="ctr">
            <a:normAutofit fontScale="100000" lnSpcReduction="0"/>
          </a:bodyPr>
          <a:lstStyle>
            <a:lvl1pPr>
              <a:lnSpc>
                <a:spcPct val="80000"/>
              </a:lnSpc>
              <a:spcBef>
                <a:spcPts val="200"/>
              </a:spcBef>
              <a:defRPr b="1" sz="1100">
                <a:solidFill>
                  <a:srgbClr val="FFFFFF"/>
                </a:solidFill>
              </a:defRPr>
            </a:lvl1pPr>
            <a:lvl2pPr marL="607385" indent="-167871">
              <a:lnSpc>
                <a:spcPct val="80000"/>
              </a:lnSpc>
              <a:spcBef>
                <a:spcPts val="200"/>
              </a:spcBef>
              <a:defRPr b="1" sz="1100">
                <a:solidFill>
                  <a:srgbClr val="FFFFFF"/>
                </a:solidFill>
              </a:defRPr>
            </a:lvl2pPr>
            <a:lvl3pPr marL="1036150" indent="-157117">
              <a:lnSpc>
                <a:spcPct val="80000"/>
              </a:lnSpc>
              <a:spcBef>
                <a:spcPts val="200"/>
              </a:spcBef>
              <a:defRPr b="1" sz="1100">
                <a:solidFill>
                  <a:srgbClr val="FFFFFF"/>
                </a:solidFill>
              </a:defRPr>
            </a:lvl3pPr>
            <a:lvl4pPr marL="1538306" indent="-219758">
              <a:lnSpc>
                <a:spcPct val="80000"/>
              </a:lnSpc>
              <a:spcBef>
                <a:spcPts val="200"/>
              </a:spcBef>
              <a:defRPr b="1" sz="1100">
                <a:solidFill>
                  <a:srgbClr val="FFFFFF"/>
                </a:solidFill>
              </a:defRPr>
            </a:lvl4pPr>
            <a:lvl5pPr marL="1885291" indent="-127228">
              <a:lnSpc>
                <a:spcPct val="80000"/>
              </a:lnSpc>
              <a:spcBef>
                <a:spcPts val="200"/>
              </a:spcBef>
              <a:defRPr b="1" sz="11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pic>
        <p:nvPicPr>
          <p:cNvPr id="422" name="Picture 8" descr="Picture 8"/>
          <p:cNvPicPr>
            <a:picLocks noChangeAspect="1"/>
          </p:cNvPicPr>
          <p:nvPr/>
        </p:nvPicPr>
        <p:blipFill>
          <a:blip r:embed="rId3">
            <a:extLst/>
          </a:blip>
          <a:stretch>
            <a:fillRect/>
          </a:stretch>
        </p:blipFill>
        <p:spPr>
          <a:xfrm>
            <a:off x="0" y="6373093"/>
            <a:ext cx="9143108" cy="489818"/>
          </a:xfrm>
          <a:prstGeom prst="rect">
            <a:avLst/>
          </a:prstGeom>
          <a:ln w="12700">
            <a:miter lim="400000"/>
          </a:ln>
        </p:spPr>
      </p:pic>
      <p:sp>
        <p:nvSpPr>
          <p:cNvPr id="423"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424" name="Picture 14" descr="Picture 14"/>
          <p:cNvPicPr>
            <a:picLocks noChangeAspect="1"/>
          </p:cNvPicPr>
          <p:nvPr/>
        </p:nvPicPr>
        <p:blipFill>
          <a:blip r:embed="rId4">
            <a:extLst/>
          </a:blip>
          <a:stretch>
            <a:fillRect/>
          </a:stretch>
        </p:blipFill>
        <p:spPr>
          <a:xfrm>
            <a:off x="8680077" y="6527882"/>
            <a:ext cx="237601" cy="172801"/>
          </a:xfrm>
          <a:prstGeom prst="rect">
            <a:avLst/>
          </a:prstGeom>
          <a:ln w="12700">
            <a:miter lim="400000"/>
          </a:ln>
        </p:spPr>
      </p:pic>
      <p:sp>
        <p:nvSpPr>
          <p:cNvPr id="425" name="Text Placeholder 9"/>
          <p:cNvSpPr/>
          <p:nvPr>
            <p:ph type="body" sz="quarter" idx="14"/>
          </p:nvPr>
        </p:nvSpPr>
        <p:spPr>
          <a:xfrm>
            <a:off x="7454096" y="479818"/>
            <a:ext cx="1203768" cy="5284373"/>
          </a:xfrm>
          <a:prstGeom prst="rect">
            <a:avLst/>
          </a:prstGeom>
        </p:spPr>
        <p:txBody>
          <a:bodyPr>
            <a:normAutofit fontScale="100000" lnSpcReduction="0"/>
          </a:bodyPr>
          <a:lstStyle/>
          <a:p>
            <a:pPr>
              <a:spcBef>
                <a:spcPts val="900"/>
              </a:spcBef>
              <a:defRPr sz="1100">
                <a:solidFill>
                  <a:srgbClr val="589278"/>
                </a:solidFill>
              </a:defRPr>
            </a:pPr>
          </a:p>
        </p:txBody>
      </p:sp>
    </p:spTree>
  </p:cSld>
  <p:clrMapOvr>
    <a:masterClrMapping/>
  </p:clrMapOvr>
  <p:transition xmlns:p14="http://schemas.microsoft.com/office/powerpoint/2010/main" spd="med" advClick="1"/>
</p:sldLayout>
</file>

<file path=ppt/slideLayouts/slideLayout3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Graphic + Title and Description">
    <p:bg>
      <p:bgPr>
        <a:solidFill>
          <a:srgbClr val="FFFFFF"/>
        </a:solidFill>
      </p:bgPr>
    </p:bg>
    <p:spTree>
      <p:nvGrpSpPr>
        <p:cNvPr id="1" name=""/>
        <p:cNvGrpSpPr/>
        <p:nvPr/>
      </p:nvGrpSpPr>
      <p:grpSpPr>
        <a:xfrm>
          <a:off x="0" y="0"/>
          <a:ext cx="0" cy="0"/>
          <a:chOff x="0" y="0"/>
          <a:chExt cx="0" cy="0"/>
        </a:xfrm>
      </p:grpSpPr>
      <p:pic>
        <p:nvPicPr>
          <p:cNvPr id="432" name="Picture 13" descr="Picture 13"/>
          <p:cNvPicPr>
            <a:picLocks noChangeAspect="1"/>
          </p:cNvPicPr>
          <p:nvPr/>
        </p:nvPicPr>
        <p:blipFill>
          <a:blip r:embed="rId2">
            <a:alphaModFix amt="20000"/>
            <a:extLst/>
          </a:blip>
          <a:stretch>
            <a:fillRect/>
          </a:stretch>
        </p:blipFill>
        <p:spPr>
          <a:xfrm>
            <a:off x="0" y="4056445"/>
            <a:ext cx="9144000" cy="978145"/>
          </a:xfrm>
          <a:prstGeom prst="rect">
            <a:avLst/>
          </a:prstGeom>
          <a:ln w="12700">
            <a:miter lim="400000"/>
          </a:ln>
        </p:spPr>
      </p:pic>
      <p:sp>
        <p:nvSpPr>
          <p:cNvPr id="433" name="Picture Placeholder 5"/>
          <p:cNvSpPr/>
          <p:nvPr>
            <p:ph type="pic" sz="half" idx="13"/>
          </p:nvPr>
        </p:nvSpPr>
        <p:spPr>
          <a:xfrm>
            <a:off x="487679" y="1803400"/>
            <a:ext cx="5374641" cy="3960789"/>
          </a:xfrm>
          <a:prstGeom prst="rect">
            <a:avLst/>
          </a:prstGeom>
        </p:spPr>
        <p:txBody>
          <a:bodyPr lIns="91439" tIns="45719" rIns="91439" bIns="45719"/>
          <a:lstStyle/>
          <a:p>
            <a:pPr/>
          </a:p>
        </p:txBody>
      </p:sp>
      <p:pic>
        <p:nvPicPr>
          <p:cNvPr id="434" name="Picture 8" descr="Picture 8"/>
          <p:cNvPicPr>
            <a:picLocks noChangeAspect="1"/>
          </p:cNvPicPr>
          <p:nvPr/>
        </p:nvPicPr>
        <p:blipFill>
          <a:blip r:embed="rId3">
            <a:extLst/>
          </a:blip>
          <a:stretch>
            <a:fillRect/>
          </a:stretch>
        </p:blipFill>
        <p:spPr>
          <a:xfrm>
            <a:off x="0" y="6373093"/>
            <a:ext cx="9143108" cy="489818"/>
          </a:xfrm>
          <a:prstGeom prst="rect">
            <a:avLst/>
          </a:prstGeom>
          <a:ln w="12700">
            <a:miter lim="400000"/>
          </a:ln>
        </p:spPr>
      </p:pic>
      <p:sp>
        <p:nvSpPr>
          <p:cNvPr id="435"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436" name="Picture 10" descr="Picture 10"/>
          <p:cNvPicPr>
            <a:picLocks noChangeAspect="1"/>
          </p:cNvPicPr>
          <p:nvPr/>
        </p:nvPicPr>
        <p:blipFill>
          <a:blip r:embed="rId4">
            <a:extLst/>
          </a:blip>
          <a:stretch>
            <a:fillRect/>
          </a:stretch>
        </p:blipFill>
        <p:spPr>
          <a:xfrm>
            <a:off x="8680077" y="6527882"/>
            <a:ext cx="237601" cy="172801"/>
          </a:xfrm>
          <a:prstGeom prst="rect">
            <a:avLst/>
          </a:prstGeom>
          <a:ln w="12700">
            <a:miter lim="400000"/>
          </a:ln>
        </p:spPr>
      </p:pic>
      <p:sp>
        <p:nvSpPr>
          <p:cNvPr id="437"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
        <p:nvSpPr>
          <p:cNvPr id="438" name="Body Level One…"/>
          <p:cNvSpPr txBox="1"/>
          <p:nvPr>
            <p:ph type="body" sz="quarter" idx="1"/>
          </p:nvPr>
        </p:nvSpPr>
        <p:spPr>
          <a:xfrm>
            <a:off x="7454096" y="479819"/>
            <a:ext cx="1203768" cy="5284371"/>
          </a:xfrm>
          <a:prstGeom prst="rect">
            <a:avLst/>
          </a:prstGeom>
        </p:spPr>
        <p:txBody>
          <a:bodyPr>
            <a:normAutofit fontScale="100000" lnSpcReduction="0"/>
          </a:bodyPr>
          <a:lstStyle>
            <a:lvl1pPr>
              <a:spcBef>
                <a:spcPts val="900"/>
              </a:spcBef>
              <a:defRPr sz="1100">
                <a:solidFill>
                  <a:srgbClr val="589278"/>
                </a:solidFill>
              </a:defRPr>
            </a:lvl1pPr>
            <a:lvl2pPr marL="607385" indent="-167871">
              <a:spcBef>
                <a:spcPts val="900"/>
              </a:spcBef>
              <a:defRPr sz="1100">
                <a:solidFill>
                  <a:srgbClr val="589278"/>
                </a:solidFill>
              </a:defRPr>
            </a:lvl2pPr>
            <a:lvl3pPr marL="1036150" indent="-157117">
              <a:spcBef>
                <a:spcPts val="900"/>
              </a:spcBef>
              <a:defRPr sz="1100">
                <a:solidFill>
                  <a:srgbClr val="589278"/>
                </a:solidFill>
              </a:defRPr>
            </a:lvl3pPr>
            <a:lvl4pPr marL="1538306" indent="-219758">
              <a:spcBef>
                <a:spcPts val="900"/>
              </a:spcBef>
              <a:defRPr sz="1100">
                <a:solidFill>
                  <a:srgbClr val="589278"/>
                </a:solidFill>
              </a:defRPr>
            </a:lvl4pPr>
            <a:lvl5pPr marL="1885291" indent="-127228">
              <a:spcBef>
                <a:spcPts val="900"/>
              </a:spcBef>
              <a:defRPr sz="1100">
                <a:solidFill>
                  <a:srgbClr val="589278"/>
                </a:solidFill>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3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able or Chart">
    <p:bg>
      <p:bgPr>
        <a:solidFill>
          <a:srgbClr val="FFFFFF"/>
        </a:solidFill>
      </p:bgPr>
    </p:bg>
    <p:spTree>
      <p:nvGrpSpPr>
        <p:cNvPr id="1" name=""/>
        <p:cNvGrpSpPr/>
        <p:nvPr/>
      </p:nvGrpSpPr>
      <p:grpSpPr>
        <a:xfrm>
          <a:off x="0" y="0"/>
          <a:ext cx="0" cy="0"/>
          <a:chOff x="0" y="0"/>
          <a:chExt cx="0" cy="0"/>
        </a:xfrm>
      </p:grpSpPr>
      <p:pic>
        <p:nvPicPr>
          <p:cNvPr id="445" name="Picture 8" descr="Picture 8"/>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446"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447" name="Picture 10" descr="Picture 10"/>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448"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
        <p:nvSpPr>
          <p:cNvPr id="449" name="Body Level One…"/>
          <p:cNvSpPr txBox="1"/>
          <p:nvPr>
            <p:ph type="body" sz="quarter" idx="1"/>
          </p:nvPr>
        </p:nvSpPr>
        <p:spPr>
          <a:xfrm>
            <a:off x="7454096" y="479819"/>
            <a:ext cx="1203768" cy="5284371"/>
          </a:xfrm>
          <a:prstGeom prst="rect">
            <a:avLst/>
          </a:prstGeom>
        </p:spPr>
        <p:txBody>
          <a:bodyPr>
            <a:normAutofit fontScale="100000" lnSpcReduction="0"/>
          </a:bodyPr>
          <a:lstStyle>
            <a:lvl1pPr>
              <a:spcBef>
                <a:spcPts val="900"/>
              </a:spcBef>
              <a:defRPr sz="1100">
                <a:solidFill>
                  <a:srgbClr val="589278"/>
                </a:solidFill>
              </a:defRPr>
            </a:lvl1pPr>
            <a:lvl2pPr marL="607385" indent="-167871">
              <a:spcBef>
                <a:spcPts val="900"/>
              </a:spcBef>
              <a:defRPr sz="1100">
                <a:solidFill>
                  <a:srgbClr val="589278"/>
                </a:solidFill>
              </a:defRPr>
            </a:lvl2pPr>
            <a:lvl3pPr marL="1036150" indent="-157117">
              <a:spcBef>
                <a:spcPts val="900"/>
              </a:spcBef>
              <a:defRPr sz="1100">
                <a:solidFill>
                  <a:srgbClr val="589278"/>
                </a:solidFill>
              </a:defRPr>
            </a:lvl3pPr>
            <a:lvl4pPr marL="1538306" indent="-219758">
              <a:spcBef>
                <a:spcPts val="900"/>
              </a:spcBef>
              <a:defRPr sz="1100">
                <a:solidFill>
                  <a:srgbClr val="589278"/>
                </a:solidFill>
              </a:defRPr>
            </a:lvl4pPr>
            <a:lvl5pPr marL="1885291" indent="-127228">
              <a:spcBef>
                <a:spcPts val="900"/>
              </a:spcBef>
              <a:defRPr sz="1100">
                <a:solidFill>
                  <a:srgbClr val="589278"/>
                </a:solidFill>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3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Outro Slide">
    <p:bg>
      <p:bgPr>
        <a:solidFill>
          <a:srgbClr val="FFFFFF"/>
        </a:solidFill>
      </p:bgPr>
    </p:bg>
    <p:spTree>
      <p:nvGrpSpPr>
        <p:cNvPr id="1" name=""/>
        <p:cNvGrpSpPr/>
        <p:nvPr/>
      </p:nvGrpSpPr>
      <p:grpSpPr>
        <a:xfrm>
          <a:off x="0" y="0"/>
          <a:ext cx="0" cy="0"/>
          <a:chOff x="0" y="0"/>
          <a:chExt cx="0" cy="0"/>
        </a:xfrm>
      </p:grpSpPr>
      <p:sp>
        <p:nvSpPr>
          <p:cNvPr id="456" name="Body Level One…"/>
          <p:cNvSpPr txBox="1"/>
          <p:nvPr>
            <p:ph type="body" sz="quarter" idx="1"/>
          </p:nvPr>
        </p:nvSpPr>
        <p:spPr>
          <a:xfrm>
            <a:off x="1658325" y="2338354"/>
            <a:ext cx="5827352" cy="1959131"/>
          </a:xfrm>
          <a:prstGeom prst="rect">
            <a:avLst/>
          </a:prstGeom>
        </p:spPr>
        <p:txBody>
          <a:bodyPr anchor="ctr">
            <a:normAutofit fontScale="100000" lnSpcReduction="0"/>
          </a:bodyPr>
          <a:lstStyle>
            <a:lvl1pPr algn="ctr">
              <a:spcBef>
                <a:spcPts val="600"/>
              </a:spcBef>
              <a:defRPr sz="2700"/>
            </a:lvl1pPr>
            <a:lvl2pPr marL="0" indent="439516" algn="ctr">
              <a:spcBef>
                <a:spcPts val="600"/>
              </a:spcBef>
              <a:buSzTx/>
              <a:buNone/>
              <a:defRPr sz="2700"/>
            </a:lvl2pPr>
            <a:lvl3pPr marL="0" indent="879032" algn="ctr">
              <a:spcBef>
                <a:spcPts val="600"/>
              </a:spcBef>
              <a:buSzTx/>
              <a:buNone/>
              <a:defRPr sz="2700"/>
            </a:lvl3pPr>
            <a:lvl4pPr marL="0" indent="1318547" algn="ctr">
              <a:spcBef>
                <a:spcPts val="600"/>
              </a:spcBef>
              <a:buSzTx/>
              <a:buNone/>
              <a:defRPr sz="2700"/>
            </a:lvl4pPr>
            <a:lvl5pPr marL="0" indent="1758064" algn="ctr">
              <a:spcBef>
                <a:spcPts val="600"/>
              </a:spcBef>
              <a:buSzTx/>
              <a:buNone/>
              <a:defRPr sz="2700"/>
            </a:lvl5pPr>
          </a:lstStyle>
          <a:p>
            <a:pPr/>
            <a:r>
              <a:t>Body Level One</a:t>
            </a:r>
          </a:p>
          <a:p>
            <a:pPr lvl="1"/>
            <a:r>
              <a:t>Body Level Two</a:t>
            </a:r>
          </a:p>
          <a:p>
            <a:pPr lvl="2"/>
            <a:r>
              <a:t>Body Level Three</a:t>
            </a:r>
          </a:p>
          <a:p>
            <a:pPr lvl="3"/>
            <a:r>
              <a:t>Body Level Four</a:t>
            </a:r>
          </a:p>
          <a:p>
            <a:pPr lvl="4"/>
            <a:r>
              <a:t>Body Level Five</a:t>
            </a:r>
          </a:p>
        </p:txBody>
      </p:sp>
      <p:sp>
        <p:nvSpPr>
          <p:cNvPr id="457" name="Title Text"/>
          <p:cNvSpPr txBox="1"/>
          <p:nvPr>
            <p:ph type="title"/>
          </p:nvPr>
        </p:nvSpPr>
        <p:spPr>
          <a:xfrm>
            <a:off x="1867849" y="1562097"/>
            <a:ext cx="5408307" cy="763560"/>
          </a:xfrm>
          <a:prstGeom prst="rect">
            <a:avLst/>
          </a:prstGeom>
        </p:spPr>
        <p:txBody>
          <a:bodyPr anchor="b">
            <a:normAutofit fontScale="100000" lnSpcReduction="0"/>
          </a:bodyPr>
          <a:lstStyle>
            <a:lvl1pPr algn="ctr">
              <a:defRPr>
                <a:solidFill>
                  <a:schemeClr val="accent1"/>
                </a:solidFill>
              </a:defRPr>
            </a:lvl1pPr>
          </a:lstStyle>
          <a:p>
            <a:pPr/>
            <a:r>
              <a:t>Title Text</a:t>
            </a:r>
          </a:p>
        </p:txBody>
      </p:sp>
      <p:sp>
        <p:nvSpPr>
          <p:cNvPr id="458" name="Text Placeholder 4"/>
          <p:cNvSpPr/>
          <p:nvPr>
            <p:ph type="body" sz="quarter" idx="13"/>
          </p:nvPr>
        </p:nvSpPr>
        <p:spPr>
          <a:xfrm>
            <a:off x="1867848" y="4513379"/>
            <a:ext cx="5408306" cy="346811"/>
          </a:xfrm>
          <a:prstGeom prst="rect">
            <a:avLst/>
          </a:prstGeom>
        </p:spPr>
        <p:txBody>
          <a:bodyPr>
            <a:normAutofit fontScale="100000" lnSpcReduction="0"/>
          </a:bodyPr>
          <a:lstStyle/>
          <a:p>
            <a:pPr algn="ctr">
              <a:defRPr>
                <a:solidFill>
                  <a:schemeClr val="accent2"/>
                </a:solidFill>
              </a:defRPr>
            </a:pPr>
          </a:p>
        </p:txBody>
      </p:sp>
      <p:pic>
        <p:nvPicPr>
          <p:cNvPr id="459" name="Picture 12" descr="Picture 12"/>
          <p:cNvPicPr>
            <a:picLocks noChangeAspect="1"/>
          </p:cNvPicPr>
          <p:nvPr/>
        </p:nvPicPr>
        <p:blipFill>
          <a:blip r:embed="rId2">
            <a:extLst/>
          </a:blip>
          <a:stretch>
            <a:fillRect/>
          </a:stretch>
        </p:blipFill>
        <p:spPr>
          <a:xfrm>
            <a:off x="4323231" y="705869"/>
            <a:ext cx="497539" cy="360287"/>
          </a:xfrm>
          <a:prstGeom prst="rect">
            <a:avLst/>
          </a:prstGeom>
          <a:ln w="12700">
            <a:miter lim="400000"/>
          </a:ln>
        </p:spPr>
      </p:pic>
      <p:pic>
        <p:nvPicPr>
          <p:cNvPr id="460" name="Picture 3" descr="Picture 3"/>
          <p:cNvPicPr>
            <a:picLocks noChangeAspect="1"/>
          </p:cNvPicPr>
          <p:nvPr/>
        </p:nvPicPr>
        <p:blipFill>
          <a:blip r:embed="rId3">
            <a:extLst/>
          </a:blip>
          <a:stretch>
            <a:fillRect/>
          </a:stretch>
        </p:blipFill>
        <p:spPr>
          <a:xfrm>
            <a:off x="1" y="5857875"/>
            <a:ext cx="9144001" cy="1000125"/>
          </a:xfrm>
          <a:prstGeom prst="rect">
            <a:avLst/>
          </a:prstGeom>
          <a:ln w="12700">
            <a:miter lim="400000"/>
          </a:ln>
        </p:spPr>
      </p:pic>
      <p:sp>
        <p:nvSpPr>
          <p:cNvPr id="46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lank Slide">
    <p:bg>
      <p:bgPr>
        <a:solidFill>
          <a:srgbClr val="FFFFFF"/>
        </a:solidFill>
      </p:bgPr>
    </p:bg>
    <p:spTree>
      <p:nvGrpSpPr>
        <p:cNvPr id="1" name=""/>
        <p:cNvGrpSpPr/>
        <p:nvPr/>
      </p:nvGrpSpPr>
      <p:grpSpPr>
        <a:xfrm>
          <a:off x="0" y="0"/>
          <a:ext cx="0" cy="0"/>
          <a:chOff x="0" y="0"/>
          <a:chExt cx="0" cy="0"/>
        </a:xfrm>
      </p:grpSpPr>
      <p:sp>
        <p:nvSpPr>
          <p:cNvPr id="46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Relationship Id="rId16" Type="http://schemas.openxmlformats.org/officeDocument/2006/relationships/slideLayout" Target="../slideLayouts/slideLayout13.xml"/><Relationship Id="rId17" Type="http://schemas.openxmlformats.org/officeDocument/2006/relationships/slideLayout" Target="../slideLayouts/slideLayout14.xml"/><Relationship Id="rId18" Type="http://schemas.openxmlformats.org/officeDocument/2006/relationships/slideLayout" Target="../slideLayouts/slideLayout15.xml"/><Relationship Id="rId19" Type="http://schemas.openxmlformats.org/officeDocument/2006/relationships/slideLayout" Target="../slideLayouts/slideLayout16.xml"/><Relationship Id="rId20" Type="http://schemas.openxmlformats.org/officeDocument/2006/relationships/slideLayout" Target="../slideLayouts/slideLayout17.xml"/><Relationship Id="rId21" Type="http://schemas.openxmlformats.org/officeDocument/2006/relationships/slideLayout" Target="../slideLayouts/slideLayout18.xml"/><Relationship Id="rId22" Type="http://schemas.openxmlformats.org/officeDocument/2006/relationships/slideLayout" Target="../slideLayouts/slideLayout19.xml"/><Relationship Id="rId23" Type="http://schemas.openxmlformats.org/officeDocument/2006/relationships/slideLayout" Target="../slideLayouts/slideLayout20.xml"/><Relationship Id="rId24" Type="http://schemas.openxmlformats.org/officeDocument/2006/relationships/slideLayout" Target="../slideLayouts/slideLayout21.xml"/><Relationship Id="rId25" Type="http://schemas.openxmlformats.org/officeDocument/2006/relationships/slideLayout" Target="../slideLayouts/slideLayout22.xml"/><Relationship Id="rId26" Type="http://schemas.openxmlformats.org/officeDocument/2006/relationships/slideLayout" Target="../slideLayouts/slideLayout23.xml"/><Relationship Id="rId27" Type="http://schemas.openxmlformats.org/officeDocument/2006/relationships/slideLayout" Target="../slideLayouts/slideLayout24.xml"/><Relationship Id="rId28" Type="http://schemas.openxmlformats.org/officeDocument/2006/relationships/slideLayout" Target="../slideLayouts/slideLayout25.xml"/><Relationship Id="rId29" Type="http://schemas.openxmlformats.org/officeDocument/2006/relationships/slideLayout" Target="../slideLayouts/slideLayout26.xml"/><Relationship Id="rId30" Type="http://schemas.openxmlformats.org/officeDocument/2006/relationships/slideLayout" Target="../slideLayouts/slideLayout27.xml"/><Relationship Id="rId31" Type="http://schemas.openxmlformats.org/officeDocument/2006/relationships/slideLayout" Target="../slideLayouts/slideLayout28.xml"/><Relationship Id="rId32" Type="http://schemas.openxmlformats.org/officeDocument/2006/relationships/slideLayout" Target="../slideLayouts/slideLayout29.xml"/><Relationship Id="rId33" Type="http://schemas.openxmlformats.org/officeDocument/2006/relationships/slideLayout" Target="../slideLayouts/slideLayout30.xml"/><Relationship Id="rId34" Type="http://schemas.openxmlformats.org/officeDocument/2006/relationships/slideLayout" Target="../slideLayouts/slideLayout31.xml"/><Relationship Id="rId35" Type="http://schemas.openxmlformats.org/officeDocument/2006/relationships/slideLayout" Target="../slideLayouts/slideLayout32.xml"/><Relationship Id="rId36" Type="http://schemas.openxmlformats.org/officeDocument/2006/relationships/slideLayout" Target="../slideLayouts/slideLayout33.xml"/><Relationship Id="rId37" Type="http://schemas.openxmlformats.org/officeDocument/2006/relationships/slideLayout" Target="../slideLayouts/slideLayout34.xml"/><Relationship Id="rId38"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 name="Picture 1" descr="Picture 1"/>
          <p:cNvPicPr>
            <a:picLocks noChangeAspect="1"/>
          </p:cNvPicPr>
          <p:nvPr/>
        </p:nvPicPr>
        <p:blipFill>
          <a:blip r:embed="rId3">
            <a:extLst/>
          </a:blip>
          <a:stretch>
            <a:fillRect/>
          </a:stretch>
        </p:blipFill>
        <p:spPr>
          <a:xfrm>
            <a:off x="0" y="2933700"/>
            <a:ext cx="9144000" cy="978144"/>
          </a:xfrm>
          <a:prstGeom prst="rect">
            <a:avLst/>
          </a:prstGeom>
          <a:ln w="12700">
            <a:miter lim="400000"/>
          </a:ln>
        </p:spPr>
      </p:pic>
      <p:sp>
        <p:nvSpPr>
          <p:cNvPr id="3" name="Title Text"/>
          <p:cNvSpPr txBox="1"/>
          <p:nvPr>
            <p:ph type="title"/>
          </p:nvPr>
        </p:nvSpPr>
        <p:spPr>
          <a:xfrm>
            <a:off x="457200" y="92074"/>
            <a:ext cx="8229600" cy="150812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lstStyle/>
          <a:p>
            <a:pPr/>
            <a:r>
              <a:t>Title Text</a:t>
            </a:r>
          </a:p>
        </p:txBody>
      </p:sp>
      <p:sp>
        <p:nvSpPr>
          <p:cNvPr id="4" name="Body Level One…"/>
          <p:cNvSpPr txBox="1"/>
          <p:nvPr>
            <p:ph type="body" idx="1"/>
          </p:nvPr>
        </p:nvSpPr>
        <p:spPr>
          <a:xfrm>
            <a:off x="457200" y="1600200"/>
            <a:ext cx="8229600" cy="5257800"/>
          </a:xfrm>
          <a:prstGeom prst="rect">
            <a:avLst/>
          </a:prstGeom>
          <a:ln w="12700">
            <a:miter lim="400000"/>
          </a:ln>
          <a:extLst>
            <a:ext uri="{C572A759-6A51-4108-AA02-DFA0A04FC94B}">
              <ma14:wrappingTextBoxFlag xmlns:ma14="http://schemas.microsoft.com/office/mac/drawingml/2011/main" val="1"/>
            </a:ext>
          </a:extLst>
        </p:spPr>
        <p:txBody>
          <a:bodyPr lIns="0" tIns="0" rIns="0" bIns="0"/>
          <a:lstStyle/>
          <a:p>
            <a:pPr/>
            <a:r>
              <a:t>Body Level One</a:t>
            </a:r>
          </a:p>
          <a:p>
            <a:pPr lvl="1"/>
            <a:r>
              <a:t>Body Level Two</a:t>
            </a:r>
          </a:p>
          <a:p>
            <a:pPr lvl="2"/>
            <a:r>
              <a:t>Body Level Three</a:t>
            </a:r>
          </a:p>
          <a:p>
            <a:pPr lvl="3"/>
            <a:r>
              <a:t>Body Level Four</a:t>
            </a:r>
          </a:p>
          <a:p>
            <a:pPr lvl="4"/>
            <a:r>
              <a:t>Body Level Five</a:t>
            </a:r>
          </a:p>
        </p:txBody>
      </p:sp>
      <p:sp>
        <p:nvSpPr>
          <p:cNvPr id="5" name="Slide Number"/>
          <p:cNvSpPr txBox="1"/>
          <p:nvPr>
            <p:ph type="sldNum" sz="quarter" idx="2"/>
          </p:nvPr>
        </p:nvSpPr>
        <p:spPr>
          <a:xfrm>
            <a:off x="6553200" y="6172200"/>
            <a:ext cx="2133600" cy="368301"/>
          </a:xfrm>
          <a:prstGeom prst="rect">
            <a:avLst/>
          </a:prstGeom>
          <a:ln w="12700">
            <a:miter lim="400000"/>
          </a:ln>
        </p:spPr>
        <p:txBody>
          <a:bodyPr wrap="none" lIns="0" tIns="0" rIns="0" bIns="0" anchor="ctr">
            <a:spAutoFit/>
          </a:bodyPr>
          <a:lstStyle>
            <a:lvl1pPr>
              <a:defRPr b="1" sz="1100">
                <a:solidFill>
                  <a:srgbClr val="919090"/>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 id="2147483666" r:id="rId21"/>
    <p:sldLayoutId id="2147483667" r:id="rId22"/>
    <p:sldLayoutId id="2147483668" r:id="rId23"/>
    <p:sldLayoutId id="2147483669" r:id="rId24"/>
    <p:sldLayoutId id="2147483670" r:id="rId25"/>
    <p:sldLayoutId id="2147483671" r:id="rId26"/>
    <p:sldLayoutId id="2147483672" r:id="rId27"/>
    <p:sldLayoutId id="2147483673" r:id="rId28"/>
    <p:sldLayoutId id="2147483674" r:id="rId29"/>
    <p:sldLayoutId id="2147483675" r:id="rId30"/>
    <p:sldLayoutId id="2147483676" r:id="rId31"/>
    <p:sldLayoutId id="2147483677" r:id="rId32"/>
    <p:sldLayoutId id="2147483678" r:id="rId33"/>
    <p:sldLayoutId id="2147483679" r:id="rId34"/>
    <p:sldLayoutId id="2147483680" r:id="rId35"/>
    <p:sldLayoutId id="2147483681" r:id="rId36"/>
    <p:sldLayoutId id="2147483682" r:id="rId37"/>
    <p:sldLayoutId id="2147483683" r:id="rId38"/>
  </p:sldLayoutIdLst>
  <p:transition xmlns:p14="http://schemas.microsoft.com/office/powerpoint/2010/main" spd="med" advClick="1"/>
  <p:txStyles>
    <p:titleStyle>
      <a:lvl1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1pPr>
      <a:lvl2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2pPr>
      <a:lvl3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3pPr>
      <a:lvl4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4pPr>
      <a:lvl5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5pPr>
      <a:lvl6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6pPr>
      <a:lvl7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7pPr>
      <a:lvl8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8pPr>
      <a:lvl9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9pPr>
    </p:titleStyle>
    <p:bodyStyle>
      <a:lvl1pPr marL="0" marR="0" indent="0" algn="l" defTabSz="439516" rtl="0" latinLnBrk="0">
        <a:lnSpc>
          <a:spcPct val="110000"/>
        </a:lnSpc>
        <a:spcBef>
          <a:spcPts val="400"/>
        </a:spcBef>
        <a:spcAft>
          <a:spcPts val="0"/>
        </a:spcAft>
        <a:buClrTx/>
        <a:buSzTx/>
        <a:buFontTx/>
        <a:buNone/>
        <a:tabLst/>
        <a:defRPr b="0" baseline="0" cap="none" i="0" spc="0" strike="noStrike" sz="1800" u="none">
          <a:solidFill>
            <a:schemeClr val="accent5"/>
          </a:solidFill>
          <a:uFillTx/>
          <a:latin typeface="Arial"/>
          <a:ea typeface="Arial"/>
          <a:cs typeface="Arial"/>
          <a:sym typeface="Arial"/>
        </a:defRPr>
      </a:lvl1pPr>
      <a:lvl2pPr marL="714212" marR="0" indent="-274699" algn="l" defTabSz="439516" rtl="0" latinLnBrk="0">
        <a:lnSpc>
          <a:spcPct val="110000"/>
        </a:lnSpc>
        <a:spcBef>
          <a:spcPts val="400"/>
        </a:spcBef>
        <a:spcAft>
          <a:spcPts val="0"/>
        </a:spcAft>
        <a:buClrTx/>
        <a:buSzPct val="75000"/>
        <a:buFontTx/>
        <a:buChar char="•"/>
        <a:tabLst/>
        <a:defRPr b="0" baseline="0" cap="none" i="0" spc="0" strike="noStrike" sz="1800" u="none">
          <a:solidFill>
            <a:schemeClr val="accent5"/>
          </a:solidFill>
          <a:uFillTx/>
          <a:latin typeface="Arial"/>
          <a:ea typeface="Arial"/>
          <a:cs typeface="Arial"/>
          <a:sym typeface="Arial"/>
        </a:defRPr>
      </a:lvl2pPr>
      <a:lvl3pPr marL="1136134" marR="0" indent="-257100" algn="l" defTabSz="439516" rtl="0" latinLnBrk="0">
        <a:lnSpc>
          <a:spcPct val="110000"/>
        </a:lnSpc>
        <a:spcBef>
          <a:spcPts val="400"/>
        </a:spcBef>
        <a:spcAft>
          <a:spcPts val="0"/>
        </a:spcAft>
        <a:buClrTx/>
        <a:buSzPct val="60000"/>
        <a:buFontTx/>
        <a:buChar char="▪"/>
        <a:tabLst/>
        <a:defRPr b="0" baseline="0" cap="none" i="0" spc="0" strike="noStrike" sz="1800" u="none">
          <a:solidFill>
            <a:schemeClr val="accent5"/>
          </a:solidFill>
          <a:uFillTx/>
          <a:latin typeface="Arial"/>
          <a:ea typeface="Arial"/>
          <a:cs typeface="Arial"/>
          <a:sym typeface="Arial"/>
        </a:defRPr>
      </a:lvl3pPr>
      <a:lvl4pPr marL="1678152" marR="0" indent="-359604" algn="l" defTabSz="439516" rtl="0" latinLnBrk="0">
        <a:lnSpc>
          <a:spcPct val="110000"/>
        </a:lnSpc>
        <a:spcBef>
          <a:spcPts val="400"/>
        </a:spcBef>
        <a:spcAft>
          <a:spcPts val="0"/>
        </a:spcAft>
        <a:buClrTx/>
        <a:buSzPct val="90000"/>
        <a:buFontTx/>
        <a:buChar char="–"/>
        <a:tabLst/>
        <a:defRPr b="0" baseline="0" cap="none" i="0" spc="0" strike="noStrike" sz="1800" u="none">
          <a:solidFill>
            <a:schemeClr val="accent5"/>
          </a:solidFill>
          <a:uFillTx/>
          <a:latin typeface="Arial"/>
          <a:ea typeface="Arial"/>
          <a:cs typeface="Arial"/>
          <a:sym typeface="Arial"/>
        </a:defRPr>
      </a:lvl4pPr>
      <a:lvl5pPr marL="1966254" marR="0" indent="-208191" algn="l" defTabSz="439516" rtl="0" latinLnBrk="0">
        <a:lnSpc>
          <a:spcPct val="110000"/>
        </a:lnSpc>
        <a:spcBef>
          <a:spcPts val="400"/>
        </a:spcBef>
        <a:spcAft>
          <a:spcPts val="0"/>
        </a:spcAft>
        <a:buClrTx/>
        <a:buSzPct val="100000"/>
        <a:buFontTx/>
        <a:buChar char="»"/>
        <a:tabLst/>
        <a:defRPr b="0" baseline="0" cap="none" i="0" spc="0" strike="noStrike" sz="1800" u="none">
          <a:solidFill>
            <a:schemeClr val="accent5"/>
          </a:solidFill>
          <a:uFillTx/>
          <a:latin typeface="Arial"/>
          <a:ea typeface="Arial"/>
          <a:cs typeface="Arial"/>
          <a:sym typeface="Arial"/>
        </a:defRPr>
      </a:lvl5pPr>
      <a:lvl6pPr marL="2405772" marR="0" indent="-208191" algn="l" defTabSz="439516" rtl="0" latinLnBrk="0">
        <a:lnSpc>
          <a:spcPct val="110000"/>
        </a:lnSpc>
        <a:spcBef>
          <a:spcPts val="400"/>
        </a:spcBef>
        <a:spcAft>
          <a:spcPts val="0"/>
        </a:spcAft>
        <a:buClrTx/>
        <a:buSzPct val="100000"/>
        <a:buFontTx/>
        <a:buChar char="•"/>
        <a:tabLst/>
        <a:defRPr b="0" baseline="0" cap="none" i="0" spc="0" strike="noStrike" sz="1800" u="none">
          <a:solidFill>
            <a:schemeClr val="accent5"/>
          </a:solidFill>
          <a:uFillTx/>
          <a:latin typeface="Arial"/>
          <a:ea typeface="Arial"/>
          <a:cs typeface="Arial"/>
          <a:sym typeface="Arial"/>
        </a:defRPr>
      </a:lvl6pPr>
      <a:lvl7pPr marL="2845287" marR="0" indent="-208191" algn="l" defTabSz="439516" rtl="0" latinLnBrk="0">
        <a:lnSpc>
          <a:spcPct val="110000"/>
        </a:lnSpc>
        <a:spcBef>
          <a:spcPts val="400"/>
        </a:spcBef>
        <a:spcAft>
          <a:spcPts val="0"/>
        </a:spcAft>
        <a:buClrTx/>
        <a:buSzPct val="100000"/>
        <a:buFontTx/>
        <a:buChar char="•"/>
        <a:tabLst/>
        <a:defRPr b="0" baseline="0" cap="none" i="0" spc="0" strike="noStrike" sz="1800" u="none">
          <a:solidFill>
            <a:schemeClr val="accent5"/>
          </a:solidFill>
          <a:uFillTx/>
          <a:latin typeface="Arial"/>
          <a:ea typeface="Arial"/>
          <a:cs typeface="Arial"/>
          <a:sym typeface="Arial"/>
        </a:defRPr>
      </a:lvl7pPr>
      <a:lvl8pPr marL="3284804" marR="0" indent="-208191" algn="l" defTabSz="439516" rtl="0" latinLnBrk="0">
        <a:lnSpc>
          <a:spcPct val="110000"/>
        </a:lnSpc>
        <a:spcBef>
          <a:spcPts val="400"/>
        </a:spcBef>
        <a:spcAft>
          <a:spcPts val="0"/>
        </a:spcAft>
        <a:buClrTx/>
        <a:buSzPct val="100000"/>
        <a:buFontTx/>
        <a:buChar char="•"/>
        <a:tabLst/>
        <a:defRPr b="0" baseline="0" cap="none" i="0" spc="0" strike="noStrike" sz="1800" u="none">
          <a:solidFill>
            <a:schemeClr val="accent5"/>
          </a:solidFill>
          <a:uFillTx/>
          <a:latin typeface="Arial"/>
          <a:ea typeface="Arial"/>
          <a:cs typeface="Arial"/>
          <a:sym typeface="Arial"/>
        </a:defRPr>
      </a:lvl8pPr>
      <a:lvl9pPr marL="3724320" marR="0" indent="-208191" algn="l" defTabSz="439516" rtl="0" latinLnBrk="0">
        <a:lnSpc>
          <a:spcPct val="110000"/>
        </a:lnSpc>
        <a:spcBef>
          <a:spcPts val="400"/>
        </a:spcBef>
        <a:spcAft>
          <a:spcPts val="0"/>
        </a:spcAft>
        <a:buClrTx/>
        <a:buSzPct val="100000"/>
        <a:buFontTx/>
        <a:buChar char="•"/>
        <a:tabLst/>
        <a:defRPr b="0" baseline="0" cap="none" i="0" spc="0" strike="noStrike" sz="1800" u="none">
          <a:solidFill>
            <a:schemeClr val="accent5"/>
          </a:solidFill>
          <a:uFillTx/>
          <a:latin typeface="Arial"/>
          <a:ea typeface="Arial"/>
          <a:cs typeface="Arial"/>
          <a:sym typeface="Arial"/>
        </a:defRPr>
      </a:lvl9pPr>
    </p:bodyStyle>
    <p:otherStyle>
      <a:lvl1pPr marL="0" marR="0" indent="0"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1pPr>
      <a:lvl2pPr marL="0" marR="0" indent="492223"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2pPr>
      <a:lvl3pPr marL="0" marR="0" indent="984449"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3pPr>
      <a:lvl4pPr marL="0" marR="0" indent="1476671"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4pPr>
      <a:lvl5pPr marL="0" marR="0" indent="1968897"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5pPr>
      <a:lvl6pPr marL="0" marR="0" indent="2461121"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6pPr>
      <a:lvl7pPr marL="0" marR="0" indent="2953343"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7pPr>
      <a:lvl8pPr marL="0" marR="0" indent="3445569"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8pPr>
      <a:lvl9pPr marL="0" marR="0" indent="3937792"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7" name="Title 1"/>
          <p:cNvSpPr txBox="1"/>
          <p:nvPr>
            <p:ph type="ctrTitle"/>
          </p:nvPr>
        </p:nvSpPr>
        <p:spPr>
          <a:xfrm>
            <a:off x="457200" y="1287430"/>
            <a:ext cx="6516355" cy="1635519"/>
          </a:xfrm>
          <a:prstGeom prst="rect">
            <a:avLst/>
          </a:prstGeom>
        </p:spPr>
        <p:txBody>
          <a:bodyPr/>
          <a:lstStyle/>
          <a:p>
            <a:pPr/>
            <a:r>
              <a:t>CST8234 – C Programming</a:t>
            </a:r>
          </a:p>
        </p:txBody>
      </p:sp>
      <p:sp>
        <p:nvSpPr>
          <p:cNvPr id="478" name="Subtitle 2"/>
          <p:cNvSpPr txBox="1"/>
          <p:nvPr>
            <p:ph type="subTitle" sz="quarter" idx="1"/>
          </p:nvPr>
        </p:nvSpPr>
        <p:spPr>
          <a:xfrm>
            <a:off x="457200" y="3024545"/>
            <a:ext cx="7283886" cy="1579354"/>
          </a:xfrm>
          <a:prstGeom prst="rect">
            <a:avLst/>
          </a:prstGeom>
        </p:spPr>
        <p:txBody>
          <a:bodyPr/>
          <a:lstStyle/>
          <a:p>
            <a:pPr/>
            <a:r>
              <a:t>Week 7a – Typedefs, Structs and Namespaces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0" name="Title 8"/>
          <p:cNvSpPr txBox="1"/>
          <p:nvPr>
            <p:ph type="title"/>
          </p:nvPr>
        </p:nvSpPr>
        <p:spPr>
          <a:xfrm>
            <a:off x="468775" y="479819"/>
            <a:ext cx="6484685" cy="1001982"/>
          </a:xfrm>
          <a:prstGeom prst="rect">
            <a:avLst/>
          </a:prstGeom>
        </p:spPr>
        <p:txBody>
          <a:bodyPr/>
          <a:lstStyle/>
          <a:p>
            <a:pPr/>
            <a:r>
              <a:t>Many Ways to Specify Structs</a:t>
            </a:r>
          </a:p>
        </p:txBody>
      </p:sp>
      <p:sp>
        <p:nvSpPr>
          <p:cNvPr id="481"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Given the five following declarations/definitions... what’s the difference?</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Student {</a:t>
            </a:r>
            <a:br/>
            <a:r>
              <a:t>	int id;</a:t>
            </a:r>
            <a:br/>
            <a:r>
              <a:t>	char *name;</a:t>
            </a:r>
            <a:br/>
            <a:r>
              <a:t>};</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Student {</a:t>
            </a:r>
            <a:br/>
            <a:r>
              <a:t>	:</a:t>
            </a:r>
            <a:br/>
            <a:r>
              <a:t>} studentA;</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a:t>
            </a:r>
            <a:br/>
            <a:r>
              <a:t>	:</a:t>
            </a:r>
            <a:br/>
            <a:r>
              <a:t>} student</a:t>
            </a:r>
            <a:r>
              <a:rPr b="0"/>
              <a:t>B</a:t>
            </a:r>
            <a:r>
              <a:t>;</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typedef struct {</a:t>
            </a:r>
            <a:br/>
            <a:r>
              <a:t>	:</a:t>
            </a:r>
            <a:br/>
            <a:r>
              <a:t>} student_t; </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typedef struct Student {</a:t>
            </a:r>
            <a:br/>
            <a:r>
              <a:t>	:</a:t>
            </a:r>
            <a:br/>
            <a:r>
              <a:t>} student_t;</a:t>
            </a:r>
          </a:p>
        </p:txBody>
      </p:sp>
      <p:sp>
        <p:nvSpPr>
          <p:cNvPr id="482"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4" name="Title 8"/>
          <p:cNvSpPr txBox="1"/>
          <p:nvPr>
            <p:ph type="title"/>
          </p:nvPr>
        </p:nvSpPr>
        <p:spPr>
          <a:xfrm>
            <a:off x="468775" y="479819"/>
            <a:ext cx="6484685" cy="1001982"/>
          </a:xfrm>
          <a:prstGeom prst="rect">
            <a:avLst/>
          </a:prstGeom>
        </p:spPr>
        <p:txBody>
          <a:bodyPr/>
          <a:lstStyle/>
          <a:p>
            <a:pPr/>
            <a:r>
              <a:t>Need to Understand the Syntax</a:t>
            </a:r>
          </a:p>
        </p:txBody>
      </p:sp>
      <p:sp>
        <p:nvSpPr>
          <p:cNvPr id="485"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The syntax of a struct is as follows</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&lt;opt_struct_tag&gt;] { </a:t>
            </a:r>
          </a:p>
          <a:p>
            <a:pPr lvl="1" marL="285750" indent="428462">
              <a:spcBef>
                <a:spcPts val="300"/>
              </a:spcBef>
              <a:buSzTx/>
              <a:buNone/>
              <a:defRPr b="1" sz="1600">
                <a:solidFill>
                  <a:srgbClr val="006643"/>
                </a:solidFill>
                <a:latin typeface="+mj-lt"/>
                <a:ea typeface="+mj-ea"/>
                <a:cs typeface="+mj-cs"/>
                <a:sym typeface="Courier New"/>
              </a:defRPr>
            </a:pPr>
            <a:r>
              <a:t>   &lt;members&gt; </a:t>
            </a:r>
          </a:p>
          <a:p>
            <a:pPr lvl="1" marL="285750" indent="428462">
              <a:spcBef>
                <a:spcPts val="300"/>
              </a:spcBef>
              <a:buSzTx/>
              <a:buNone/>
              <a:defRPr b="1" sz="1600">
                <a:solidFill>
                  <a:srgbClr val="006643"/>
                </a:solidFill>
                <a:latin typeface="+mj-lt"/>
                <a:ea typeface="+mj-ea"/>
                <a:cs typeface="+mj-cs"/>
                <a:sym typeface="Courier New"/>
              </a:defRPr>
            </a:pPr>
            <a:r>
              <a:t>  } &lt;opt_instances&gt;;</a:t>
            </a:r>
          </a:p>
          <a:p>
            <a:pPr lvl="1" marL="999962" indent="-285750">
              <a:spcBef>
                <a:spcPts val="400"/>
              </a:spcBef>
              <a:buClr>
                <a:schemeClr val="accent2"/>
              </a:buClr>
              <a:buFont typeface="Arial"/>
            </a:pPr>
            <a:r>
              <a:t>Where things encased in ‘&lt;&gt;’ indicate programmer-provided information</a:t>
            </a:r>
          </a:p>
          <a:p>
            <a:pPr lvl="1" marL="999962" indent="-285750">
              <a:spcBef>
                <a:spcPts val="400"/>
              </a:spcBef>
              <a:buClr>
                <a:schemeClr val="accent2"/>
              </a:buClr>
              <a:buFont typeface="Arial"/>
            </a:pPr>
          </a:p>
          <a:p>
            <a:pPr marL="285750" indent="-285750">
              <a:buClr>
                <a:schemeClr val="accent2"/>
              </a:buClr>
              <a:buSzPct val="100000"/>
              <a:buFont typeface="Arial"/>
              <a:buChar char="•"/>
            </a:pPr>
            <a:r>
              <a:t>Ignoring the </a:t>
            </a:r>
            <a:r>
              <a:rPr>
                <a:solidFill>
                  <a:srgbClr val="0070C0"/>
                </a:solidFill>
              </a:rPr>
              <a:t>optional</a:t>
            </a:r>
            <a:r>
              <a:t> struct ‘tag’ for a moment, we can define some structs</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 /* some members */ } a, b, c;</a:t>
            </a:r>
          </a:p>
          <a:p>
            <a:pPr marL="285750" indent="-285750">
              <a:buClr>
                <a:schemeClr val="accent2"/>
              </a:buClr>
              <a:buSzPct val="100000"/>
              <a:buFont typeface="Arial"/>
              <a:buChar char="•"/>
            </a:pPr>
            <a:r>
              <a:t>which would define three instances of the struct, just like</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int a, b, c;</a:t>
            </a:r>
          </a:p>
          <a:p>
            <a:pPr marL="285750" indent="-285750">
              <a:buClr>
                <a:schemeClr val="accent2"/>
              </a:buClr>
              <a:buSzPct val="100000"/>
              <a:buFont typeface="Arial"/>
              <a:buChar char="•"/>
            </a:pPr>
            <a:r>
              <a:t>would define three integers</a:t>
            </a:r>
          </a:p>
        </p:txBody>
      </p:sp>
      <p:sp>
        <p:nvSpPr>
          <p:cNvPr id="486"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8" name="Title 8"/>
          <p:cNvSpPr txBox="1"/>
          <p:nvPr>
            <p:ph type="title"/>
          </p:nvPr>
        </p:nvSpPr>
        <p:spPr>
          <a:xfrm>
            <a:off x="468775" y="479819"/>
            <a:ext cx="6484685" cy="1001982"/>
          </a:xfrm>
          <a:prstGeom prst="rect">
            <a:avLst/>
          </a:prstGeom>
        </p:spPr>
        <p:txBody>
          <a:bodyPr/>
          <a:lstStyle/>
          <a:p>
            <a:pPr/>
            <a:r>
              <a:t>Struct Tag</a:t>
            </a:r>
          </a:p>
        </p:txBody>
      </p:sp>
      <p:sp>
        <p:nvSpPr>
          <p:cNvPr id="489"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So what does the struct ‘tag’ do?</a:t>
            </a:r>
          </a:p>
          <a:p>
            <a:pPr lvl="1" marL="999962" indent="-285750">
              <a:spcBef>
                <a:spcPts val="400"/>
              </a:spcBef>
              <a:buClr>
                <a:schemeClr val="accent2"/>
              </a:buClr>
              <a:buFont typeface="Arial"/>
            </a:pPr>
            <a:r>
              <a:t>It give a name to your structure, so that you can refer to that </a:t>
            </a:r>
            <a:r>
              <a:rPr>
                <a:solidFill>
                  <a:srgbClr val="0070C0"/>
                </a:solidFill>
              </a:rPr>
              <a:t>kind</a:t>
            </a:r>
            <a:r>
              <a:t> of structure in subsequent declarations</a:t>
            </a:r>
          </a:p>
          <a:p>
            <a:pPr lvl="1" marL="999962" indent="-285750">
              <a:spcBef>
                <a:spcPts val="400"/>
              </a:spcBef>
              <a:buClr>
                <a:schemeClr val="accent2"/>
              </a:buClr>
              <a:buFont typeface="Arial"/>
            </a:pPr>
            <a:r>
              <a:t>C has a “namespace” for structs, and the tag adds that identifier to the namespace</a:t>
            </a:r>
          </a:p>
          <a:p>
            <a:pPr lvl="1" marL="999962" indent="-285750">
              <a:spcBef>
                <a:spcPts val="400"/>
              </a:spcBef>
              <a:buClr>
                <a:schemeClr val="accent2"/>
              </a:buClr>
              <a:buFont typeface="Arial"/>
            </a:pPr>
            <a:r>
              <a:t>You can then subsequently use the, e.g.,</a:t>
            </a:r>
          </a:p>
          <a:p>
            <a:pPr lvl="2" marL="1421884" indent="-285750">
              <a:spcBef>
                <a:spcPts val="300"/>
              </a:spcBef>
              <a:buClr>
                <a:schemeClr val="accent2"/>
              </a:buClr>
              <a:buFont typeface="Arial"/>
              <a:defRPr b="1" sz="1600">
                <a:solidFill>
                  <a:srgbClr val="006643"/>
                </a:solidFill>
                <a:latin typeface="+mj-lt"/>
                <a:ea typeface="+mj-ea"/>
                <a:cs typeface="+mj-cs"/>
                <a:sym typeface="Courier New"/>
              </a:defRPr>
            </a:pPr>
            <a:r>
              <a:t>struct Student students[12];</a:t>
            </a:r>
          </a:p>
          <a:p>
            <a:pPr lvl="2" marL="1421884" indent="-285750">
              <a:spcBef>
                <a:spcPts val="300"/>
              </a:spcBef>
              <a:buClr>
                <a:schemeClr val="accent2"/>
              </a:buClr>
              <a:buFont typeface="Arial"/>
              <a:defRPr b="1" sz="1600">
                <a:solidFill>
                  <a:srgbClr val="006643"/>
                </a:solidFill>
                <a:latin typeface="+mj-lt"/>
                <a:ea typeface="+mj-ea"/>
                <a:cs typeface="+mj-cs"/>
                <a:sym typeface="Courier New"/>
              </a:defRPr>
            </a:pPr>
            <a:r>
              <a:t>struct Course *Course;</a:t>
            </a:r>
          </a:p>
          <a:p>
            <a:pPr lvl="2" marL="1421884" indent="-285750">
              <a:spcBef>
                <a:spcPts val="300"/>
              </a:spcBef>
              <a:buClr>
                <a:schemeClr val="accent2"/>
              </a:buClr>
              <a:buFont typeface="Arial"/>
              <a:defRPr b="1" sz="1600">
                <a:solidFill>
                  <a:srgbClr val="006643"/>
                </a:solidFill>
                <a:latin typeface="+mj-lt"/>
                <a:ea typeface="+mj-ea"/>
                <a:cs typeface="+mj-cs"/>
                <a:sym typeface="Courier New"/>
              </a:defRPr>
            </a:pPr>
            <a:r>
              <a:t>struct Assignment *pAssignments[];</a:t>
            </a:r>
          </a:p>
          <a:p>
            <a:pPr lvl="1" marL="999962" indent="-285750">
              <a:spcBef>
                <a:spcPts val="400"/>
              </a:spcBef>
              <a:buClr>
                <a:schemeClr val="accent2"/>
              </a:buClr>
              <a:buFont typeface="Arial"/>
            </a:pPr>
            <a:r>
              <a:t>I.e., you need to refer to a structure of a particular kind, you use the ‘struct’ keyword followed by the tag that you gave your structure.</a:t>
            </a:r>
          </a:p>
        </p:txBody>
      </p:sp>
      <p:sp>
        <p:nvSpPr>
          <p:cNvPr id="490"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2" name="Title 8"/>
          <p:cNvSpPr txBox="1"/>
          <p:nvPr>
            <p:ph type="title"/>
          </p:nvPr>
        </p:nvSpPr>
        <p:spPr>
          <a:xfrm>
            <a:off x="468775" y="479819"/>
            <a:ext cx="6484685" cy="1001982"/>
          </a:xfrm>
          <a:prstGeom prst="rect">
            <a:avLst/>
          </a:prstGeom>
        </p:spPr>
        <p:txBody>
          <a:bodyPr/>
          <a:lstStyle/>
          <a:p>
            <a:pPr/>
            <a:r>
              <a:t>Omitting the Struct Tag</a:t>
            </a:r>
          </a:p>
        </p:txBody>
      </p:sp>
      <p:sp>
        <p:nvSpPr>
          <p:cNvPr id="493"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If you choose not to provide a struct tag, the members of any instances can still be accessed</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 int x; int y; } a, b;</a:t>
            </a:r>
            <a:br/>
            <a:r>
              <a:t>if ( a.x == b.x &amp;&amp; a.y == b.y )</a:t>
            </a:r>
            <a:br/>
            <a:r>
              <a:t>	printf( “common coordinates are (%d,%d)\n”, a.x, a.y );</a:t>
            </a:r>
          </a:p>
          <a:p>
            <a:pPr lvl="1" marL="999962" indent="-285750">
              <a:spcBef>
                <a:spcPts val="400"/>
              </a:spcBef>
              <a:buClr>
                <a:schemeClr val="accent2"/>
              </a:buClr>
              <a:buFont typeface="Arial"/>
            </a:pPr>
            <a:r>
              <a:t>I.e., the compiler knows that ‘a’ and ‘b’ both have x and y members</a:t>
            </a:r>
          </a:p>
          <a:p>
            <a:pPr lvl="1" marL="999962" indent="-285750">
              <a:spcBef>
                <a:spcPts val="400"/>
              </a:spcBef>
              <a:buClr>
                <a:schemeClr val="accent2"/>
              </a:buClr>
              <a:buFont typeface="Arial"/>
            </a:pPr>
          </a:p>
          <a:p>
            <a:pPr marL="285750" indent="-285750">
              <a:buClr>
                <a:schemeClr val="accent2"/>
              </a:buClr>
              <a:buSzPct val="100000"/>
              <a:buFont typeface="Arial"/>
              <a:buChar char="•"/>
            </a:pPr>
            <a:r>
              <a:t>But… you can’t make any </a:t>
            </a:r>
            <a:r>
              <a:rPr>
                <a:solidFill>
                  <a:srgbClr val="0070C0"/>
                </a:solidFill>
              </a:rPr>
              <a:t>subsequent</a:t>
            </a:r>
            <a:r>
              <a:t> reference to those structures!  </a:t>
            </a:r>
          </a:p>
          <a:p>
            <a:pPr lvl="1" marL="999962" indent="-285750">
              <a:spcBef>
                <a:spcPts val="400"/>
              </a:spcBef>
              <a:buClr>
                <a:schemeClr val="accent2"/>
              </a:buClr>
              <a:buFont typeface="Arial"/>
            </a:pPr>
            <a:r>
              <a:t>E.g., you can’t declare a pointer to an instance </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a:t>
            </a:r>
            <a:r>
              <a:rPr>
                <a:solidFill>
                  <a:srgbClr val="C00000"/>
                </a:solidFill>
              </a:rPr>
              <a:t>???</a:t>
            </a:r>
            <a:r>
              <a:t> *pCoordinate = &amp;a;   </a:t>
            </a:r>
            <a:r>
              <a:rPr b="0">
                <a:solidFill>
                  <a:srgbClr val="0070C0"/>
                </a:solidFill>
                <a:latin typeface="Wingdings"/>
                <a:ea typeface="Wingdings"/>
                <a:cs typeface="Wingdings"/>
                <a:sym typeface="Wingdings"/>
              </a:rPr>
              <a:t> </a:t>
            </a:r>
            <a:r>
              <a:rPr b="0" i="1">
                <a:solidFill>
                  <a:srgbClr val="0070C0"/>
                </a:solidFill>
                <a:latin typeface="Arial"/>
                <a:ea typeface="Arial"/>
                <a:cs typeface="Arial"/>
                <a:sym typeface="Arial"/>
              </a:rPr>
              <a:t>compiler doesn’t know what kind</a:t>
            </a:r>
            <a:r>
              <a:rPr b="0" i="1">
                <a:solidFill>
                  <a:srgbClr val="0070C0"/>
                </a:solidFill>
              </a:rPr>
              <a:t> </a:t>
            </a:r>
          </a:p>
        </p:txBody>
      </p:sp>
      <p:sp>
        <p:nvSpPr>
          <p:cNvPr id="494"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6" name="Title 8"/>
          <p:cNvSpPr txBox="1"/>
          <p:nvPr>
            <p:ph type="title"/>
          </p:nvPr>
        </p:nvSpPr>
        <p:spPr>
          <a:xfrm>
            <a:off x="468775" y="479819"/>
            <a:ext cx="6484685" cy="1001982"/>
          </a:xfrm>
          <a:prstGeom prst="rect">
            <a:avLst/>
          </a:prstGeom>
        </p:spPr>
        <p:txBody>
          <a:bodyPr/>
          <a:lstStyle/>
          <a:p>
            <a:pPr/>
            <a:r>
              <a:t>Omitting the Struct Tag</a:t>
            </a:r>
          </a:p>
        </p:txBody>
      </p:sp>
      <p:sp>
        <p:nvSpPr>
          <p:cNvPr id="497" name="Text Placeholder 10"/>
          <p:cNvSpPr txBox="1"/>
          <p:nvPr>
            <p:ph type="body" idx="1"/>
          </p:nvPr>
        </p:nvSpPr>
        <p:spPr>
          <a:xfrm>
            <a:off x="468775" y="1011381"/>
            <a:ext cx="8313485" cy="5013371"/>
          </a:xfrm>
          <a:prstGeom prst="rect">
            <a:avLst/>
          </a:prstGeom>
        </p:spPr>
        <p:txBody>
          <a:bodyPr/>
          <a:lstStyle/>
          <a:p>
            <a:pPr marL="265747" indent="-265747" defTabSz="408749">
              <a:spcBef>
                <a:spcPts val="800"/>
              </a:spcBef>
              <a:buClr>
                <a:schemeClr val="accent2"/>
              </a:buClr>
              <a:buSzPct val="100000"/>
              <a:buFont typeface="Arial"/>
              <a:buChar char="•"/>
              <a:defRPr sz="1674"/>
            </a:pPr>
            <a:r>
              <a:t>But omitting the tag is still very common, e.g.,</a:t>
            </a:r>
          </a:p>
          <a:p>
            <a:pPr lvl="1" marL="929965" indent="-265747" defTabSz="408749">
              <a:spcBef>
                <a:spcPts val="400"/>
              </a:spcBef>
              <a:buClr>
                <a:schemeClr val="accent2"/>
              </a:buClr>
              <a:buFont typeface="Arial"/>
              <a:defRPr b="1" sz="1488">
                <a:solidFill>
                  <a:srgbClr val="006643"/>
                </a:solidFill>
                <a:latin typeface="+mj-lt"/>
                <a:ea typeface="+mj-ea"/>
                <a:cs typeface="+mj-cs"/>
                <a:sym typeface="Courier New"/>
              </a:defRPr>
            </a:pPr>
            <a:r>
              <a:t>struct Student {			</a:t>
            </a:r>
            <a:r>
              <a:rPr b="0" sz="1674">
                <a:solidFill>
                  <a:srgbClr val="0070C0"/>
                </a:solidFill>
                <a:latin typeface="Wingdings"/>
                <a:ea typeface="Wingdings"/>
                <a:cs typeface="Wingdings"/>
                <a:sym typeface="Wingdings"/>
              </a:rPr>
              <a:t> </a:t>
            </a:r>
            <a:r>
              <a:rPr b="0" i="1" sz="1674">
                <a:solidFill>
                  <a:srgbClr val="0070C0"/>
                </a:solidFill>
                <a:latin typeface="Arial"/>
                <a:ea typeface="Arial"/>
                <a:cs typeface="Arial"/>
                <a:sym typeface="Arial"/>
              </a:rPr>
              <a:t>provide a tag for this struct</a:t>
            </a:r>
            <a:br>
              <a:rPr b="0" i="1" sz="1674">
                <a:solidFill>
                  <a:srgbClr val="0070C0"/>
                </a:solidFill>
                <a:latin typeface="Arial"/>
                <a:ea typeface="Arial"/>
                <a:cs typeface="Arial"/>
                <a:sym typeface="Arial"/>
              </a:rPr>
            </a:br>
            <a:r>
              <a:t>	long id;</a:t>
            </a:r>
            <a:br/>
            <a:r>
              <a:t>	struct {				</a:t>
            </a:r>
            <a:r>
              <a:rPr b="0" sz="1674">
                <a:solidFill>
                  <a:srgbClr val="0070C0"/>
                </a:solidFill>
                <a:latin typeface="Wingdings"/>
                <a:ea typeface="Wingdings"/>
                <a:cs typeface="Wingdings"/>
                <a:sym typeface="Wingdings"/>
              </a:rPr>
              <a:t> </a:t>
            </a:r>
            <a:r>
              <a:rPr b="0" i="1" sz="1674">
                <a:solidFill>
                  <a:srgbClr val="0070C0"/>
                </a:solidFill>
                <a:latin typeface="Arial"/>
                <a:ea typeface="Arial"/>
                <a:cs typeface="Arial"/>
                <a:sym typeface="Arial"/>
              </a:rPr>
              <a:t>… but not for this struct!</a:t>
            </a:r>
            <a:br>
              <a:rPr b="0" i="1" sz="1674">
                <a:solidFill>
                  <a:srgbClr val="0070C0"/>
                </a:solidFill>
                <a:latin typeface="Arial"/>
                <a:ea typeface="Arial"/>
                <a:cs typeface="Arial"/>
                <a:sym typeface="Arial"/>
              </a:rPr>
            </a:br>
            <a:r>
              <a:t>		char *first;</a:t>
            </a:r>
            <a:br/>
            <a:r>
              <a:t>		char *last;</a:t>
            </a:r>
            <a:br/>
            <a:r>
              <a:t>	} name;</a:t>
            </a:r>
            <a:br/>
            <a:r>
              <a:t>};</a:t>
            </a:r>
            <a:br/>
            <a:r>
              <a:t>struct Student students[12];</a:t>
            </a:r>
            <a:br/>
            <a:r>
              <a:t>printf( “Welcome %s\n”, students[i].name.first );</a:t>
            </a:r>
          </a:p>
          <a:p>
            <a:pPr marL="265747" indent="-265747" defTabSz="408749">
              <a:spcBef>
                <a:spcPts val="800"/>
              </a:spcBef>
              <a:buClr>
                <a:schemeClr val="accent2"/>
              </a:buClr>
              <a:buSzPct val="100000"/>
              <a:buFont typeface="Arial"/>
              <a:buChar char="•"/>
              <a:defRPr sz="1674"/>
            </a:pPr>
            <a:r>
              <a:t>The ‘Student’ tag allows you to subsequently create arrays of structs or pointers to individual structs, and within each instance of the Student struct, it is known that the ‘name’ member is a struct that has a ‘first’ and ‘last’ member.</a:t>
            </a:r>
          </a:p>
          <a:p>
            <a:pPr lvl="1" marL="929965" indent="-265747" defTabSz="408749">
              <a:spcBef>
                <a:spcPts val="400"/>
              </a:spcBef>
              <a:buClr>
                <a:schemeClr val="accent2"/>
              </a:buClr>
              <a:buFont typeface="Arial"/>
              <a:defRPr sz="1674"/>
            </a:pPr>
            <a:r>
              <a:t>But I could never declare a pointer to just the ‘name’ member</a:t>
            </a:r>
          </a:p>
          <a:p>
            <a:pPr lvl="2" marL="1322352" indent="-265747" defTabSz="408749">
              <a:spcBef>
                <a:spcPts val="400"/>
              </a:spcBef>
              <a:buClr>
                <a:schemeClr val="accent2"/>
              </a:buClr>
              <a:buFont typeface="Arial"/>
              <a:defRPr b="1" sz="1488">
                <a:solidFill>
                  <a:srgbClr val="006643"/>
                </a:solidFill>
                <a:latin typeface="+mj-lt"/>
                <a:ea typeface="+mj-ea"/>
                <a:cs typeface="+mj-cs"/>
                <a:sym typeface="Courier New"/>
              </a:defRPr>
            </a:pPr>
            <a:r>
              <a:t>struct </a:t>
            </a:r>
            <a:r>
              <a:rPr>
                <a:solidFill>
                  <a:srgbClr val="C00000"/>
                </a:solidFill>
              </a:rPr>
              <a:t>???</a:t>
            </a:r>
            <a:r>
              <a:t> *pName = &amp;students[i].name; </a:t>
            </a:r>
            <a:r>
              <a:rPr b="0" sz="1674">
                <a:solidFill>
                  <a:srgbClr val="0070C0"/>
                </a:solidFill>
                <a:latin typeface="Wingdings"/>
                <a:ea typeface="Wingdings"/>
                <a:cs typeface="Wingdings"/>
                <a:sym typeface="Wingdings"/>
              </a:rPr>
              <a:t> </a:t>
            </a:r>
            <a:r>
              <a:rPr b="0" i="1" sz="1674">
                <a:solidFill>
                  <a:srgbClr val="0070C0"/>
                </a:solidFill>
                <a:latin typeface="Arial"/>
                <a:ea typeface="Arial"/>
                <a:cs typeface="Arial"/>
                <a:sym typeface="Arial"/>
              </a:rPr>
              <a:t> what kind is this?</a:t>
            </a:r>
          </a:p>
          <a:p>
            <a:pPr lvl="1" marL="929965" indent="-265747" defTabSz="408749">
              <a:spcBef>
                <a:spcPts val="400"/>
              </a:spcBef>
              <a:buClr>
                <a:schemeClr val="accent2"/>
              </a:buClr>
              <a:buFont typeface="Arial"/>
              <a:defRPr sz="1674"/>
            </a:pPr>
            <a:r>
              <a:t>I can access the members of ‘name’ but not make reference to the ‘name’s underlying struct</a:t>
            </a:r>
            <a:br/>
          </a:p>
        </p:txBody>
      </p:sp>
      <p:sp>
        <p:nvSpPr>
          <p:cNvPr id="498"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0" name="Title 8"/>
          <p:cNvSpPr txBox="1"/>
          <p:nvPr>
            <p:ph type="title"/>
          </p:nvPr>
        </p:nvSpPr>
        <p:spPr>
          <a:xfrm>
            <a:off x="468775" y="479819"/>
            <a:ext cx="6484685" cy="1001982"/>
          </a:xfrm>
          <a:prstGeom prst="rect">
            <a:avLst/>
          </a:prstGeom>
        </p:spPr>
        <p:txBody>
          <a:bodyPr/>
          <a:lstStyle/>
          <a:p>
            <a:pPr/>
            <a:r>
              <a:t>Using the Struct Tag in Definitions</a:t>
            </a:r>
          </a:p>
        </p:txBody>
      </p:sp>
      <p:sp>
        <p:nvSpPr>
          <p:cNvPr id="501" name="Text Placeholder 10"/>
          <p:cNvSpPr txBox="1"/>
          <p:nvPr>
            <p:ph type="body" idx="1"/>
          </p:nvPr>
        </p:nvSpPr>
        <p:spPr>
          <a:xfrm>
            <a:off x="468775" y="1205803"/>
            <a:ext cx="8313485" cy="5013371"/>
          </a:xfrm>
          <a:prstGeom prst="rect">
            <a:avLst/>
          </a:prstGeom>
        </p:spPr>
        <p:txBody>
          <a:bodyPr/>
          <a:lstStyle/>
          <a:p>
            <a:pPr marL="285750" indent="-285750">
              <a:buClr>
                <a:schemeClr val="accent2"/>
              </a:buClr>
              <a:buSzPct val="100000"/>
              <a:buFont typeface="Arial"/>
              <a:buChar char="•"/>
            </a:pPr>
            <a:r>
              <a:t>Of course, we can provide both a structure tag AND define variables</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a:t>
            </a:r>
            <a:r>
              <a:rPr>
                <a:solidFill>
                  <a:srgbClr val="0070C0"/>
                </a:solidFill>
              </a:rPr>
              <a:t>Coord</a:t>
            </a:r>
            <a:r>
              <a:t> { int x; int y; } </a:t>
            </a:r>
            <a:r>
              <a:rPr>
                <a:solidFill>
                  <a:srgbClr val="0070C0"/>
                </a:solidFill>
              </a:rPr>
              <a:t>a, b, c</a:t>
            </a:r>
            <a:r>
              <a:t>;</a:t>
            </a:r>
          </a:p>
          <a:p>
            <a:pPr marL="285750" indent="-285750">
              <a:buClr>
                <a:schemeClr val="accent2"/>
              </a:buClr>
              <a:buSzPct val="100000"/>
              <a:buFont typeface="Arial"/>
              <a:buChar char="•"/>
              <a:defRPr b="1" sz="1600">
                <a:solidFill>
                  <a:srgbClr val="006643"/>
                </a:solidFill>
                <a:latin typeface="+mj-lt"/>
                <a:ea typeface="+mj-ea"/>
                <a:cs typeface="+mj-cs"/>
                <a:sym typeface="Courier New"/>
              </a:defRPr>
            </a:pPr>
            <a:r>
              <a:t>if ( a.x == b.x &amp;&amp; a.y == b.y )</a:t>
            </a:r>
            <a:br/>
            <a:r>
              <a:t>	printf( “common coordinates are (%d,%d)\n”, a.x, a.y );</a:t>
            </a:r>
          </a:p>
          <a:p>
            <a:pPr marL="285750" indent="-285750">
              <a:buClr>
                <a:schemeClr val="accent2"/>
              </a:buClr>
              <a:buSzPct val="100000"/>
              <a:buFont typeface="Arial"/>
              <a:buChar char="•"/>
            </a:pPr>
            <a:r>
              <a:t>This adds ‘Coord’ to the struct namespace, so we can subsequently make reference to this kind of structure, AND instantiates three variables a, b, and c.</a:t>
            </a:r>
          </a:p>
          <a:p>
            <a:pPr marL="285750" indent="-285750">
              <a:buClr>
                <a:schemeClr val="accent2"/>
              </a:buClr>
              <a:buSzPct val="100000"/>
              <a:buFont typeface="Arial"/>
              <a:buChar char="•"/>
            </a:pPr>
          </a:p>
          <a:p>
            <a:pPr marL="285750" indent="-285750">
              <a:buClr>
                <a:schemeClr val="accent2"/>
              </a:buClr>
              <a:buSzPct val="100000"/>
              <a:buFont typeface="Arial"/>
              <a:buChar char="•"/>
            </a:pPr>
            <a:r>
              <a:t>But inclusion of the struct tag now makes it legal to do the following</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Coord *pCoordinate = &amp;a;</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printf( “Coordinates using pointers are x,y(%d,%d)\n”, pCoordinate-&gt;x, pCoordinate-&gt;y );</a:t>
            </a:r>
          </a:p>
        </p:txBody>
      </p:sp>
      <p:sp>
        <p:nvSpPr>
          <p:cNvPr id="502"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4" name="Title 8"/>
          <p:cNvSpPr txBox="1"/>
          <p:nvPr>
            <p:ph type="title"/>
          </p:nvPr>
        </p:nvSpPr>
        <p:spPr>
          <a:xfrm>
            <a:off x="468775" y="479819"/>
            <a:ext cx="6484685" cy="1001982"/>
          </a:xfrm>
          <a:prstGeom prst="rect">
            <a:avLst/>
          </a:prstGeom>
        </p:spPr>
        <p:txBody>
          <a:bodyPr/>
          <a:lstStyle/>
          <a:p>
            <a:pPr/>
            <a:r>
              <a:t>Typedef</a:t>
            </a:r>
          </a:p>
        </p:txBody>
      </p:sp>
      <p:sp>
        <p:nvSpPr>
          <p:cNvPr id="505"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The syntax of typedef is</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typedef &lt;data_type&gt; &lt;label&gt;;</a:t>
            </a:r>
          </a:p>
          <a:p>
            <a:pPr marL="285750" indent="-285750">
              <a:buClr>
                <a:schemeClr val="accent2"/>
              </a:buClr>
              <a:buSzPct val="100000"/>
              <a:buFont typeface="Arial"/>
              <a:buChar char="•"/>
            </a:pPr>
            <a:r>
              <a:t>Here, &lt;data_type&gt; can be any C data type, including a struct</a:t>
            </a:r>
          </a:p>
          <a:p>
            <a:pPr marL="285750" indent="-285750">
              <a:buClr>
                <a:schemeClr val="accent2"/>
              </a:buClr>
              <a:buSzPct val="100000"/>
              <a:buFont typeface="Arial"/>
              <a:buChar char="•"/>
            </a:pPr>
            <a:r>
              <a:t>Your provided &lt;name&gt; is then added to the program namespace, and you can subsequently declare/define variables using that label</a:t>
            </a:r>
          </a:p>
          <a:p>
            <a:pPr marL="285750" indent="-285750">
              <a:buClr>
                <a:schemeClr val="accent2"/>
              </a:buClr>
              <a:buSzPct val="100000"/>
              <a:buFont typeface="Arial"/>
              <a:buChar char="•"/>
            </a:pPr>
          </a:p>
          <a:p>
            <a:pPr marL="285750" indent="-285750">
              <a:buClr>
                <a:schemeClr val="accent2"/>
              </a:buClr>
              <a:buSzPct val="100000"/>
              <a:buFont typeface="Arial"/>
              <a:buChar char="•"/>
            </a:pPr>
            <a:r>
              <a:t>If data type is a struct, the tag may be optionally omitted</a:t>
            </a:r>
          </a:p>
          <a:p>
            <a:pPr lvl="1" marL="999962" indent="-285750">
              <a:spcBef>
                <a:spcPts val="400"/>
              </a:spcBef>
              <a:buClr>
                <a:schemeClr val="accent2"/>
              </a:buClr>
              <a:buFont typeface="Arial"/>
            </a:pPr>
            <a:r>
              <a:t>It just depends on whether you need the name in the struct namespace</a:t>
            </a:r>
          </a:p>
          <a:p>
            <a:pPr marL="285750" indent="-285750">
              <a:buClr>
                <a:schemeClr val="accent2"/>
              </a:buClr>
              <a:buSzPct val="100000"/>
              <a:buFont typeface="Arial"/>
              <a:buChar char="•"/>
            </a:pPr>
            <a:r>
              <a:t>E.g., both of these are fine</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typedef struct Student { … } student_t;</a:t>
            </a:r>
            <a:br/>
            <a:r>
              <a:t>typedef struct { … } course_t;</a:t>
            </a:r>
            <a:br/>
            <a:r>
              <a:t>student_t me;</a:t>
            </a:r>
            <a:br/>
            <a:r>
              <a:t>student_t *pStudent = &amp;me;</a:t>
            </a:r>
            <a:br/>
            <a:r>
              <a:t>course_t courses[12];</a:t>
            </a:r>
          </a:p>
        </p:txBody>
      </p:sp>
      <p:sp>
        <p:nvSpPr>
          <p:cNvPr id="506"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8" name="Title 8"/>
          <p:cNvSpPr txBox="1"/>
          <p:nvPr>
            <p:ph type="title"/>
          </p:nvPr>
        </p:nvSpPr>
        <p:spPr>
          <a:xfrm>
            <a:off x="468775" y="479819"/>
            <a:ext cx="6484685" cy="1001982"/>
          </a:xfrm>
          <a:prstGeom prst="rect">
            <a:avLst/>
          </a:prstGeom>
        </p:spPr>
        <p:txBody>
          <a:bodyPr/>
          <a:lstStyle/>
          <a:p>
            <a:pPr/>
            <a:r>
              <a:t>Namespaces</a:t>
            </a:r>
          </a:p>
        </p:txBody>
      </p:sp>
      <p:sp>
        <p:nvSpPr>
          <p:cNvPr id="509"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There have been two namespaces mentioned</a:t>
            </a:r>
          </a:p>
          <a:p>
            <a:pPr lvl="1" marL="999962" indent="-285750">
              <a:spcBef>
                <a:spcPts val="400"/>
              </a:spcBef>
              <a:buClr>
                <a:schemeClr val="accent2"/>
              </a:buClr>
              <a:buFont typeface="Arial"/>
            </a:pPr>
            <a:r>
              <a:t>Struct</a:t>
            </a:r>
          </a:p>
          <a:p>
            <a:pPr lvl="2" marL="1421884" indent="-285750">
              <a:spcBef>
                <a:spcPts val="400"/>
              </a:spcBef>
              <a:buClr>
                <a:schemeClr val="accent2"/>
              </a:buClr>
              <a:buFont typeface="Arial"/>
            </a:pPr>
            <a:r>
              <a:t>includes labels (i.e., tags) that can be used to identify the different kinds of structures that the compiler knows about</a:t>
            </a:r>
          </a:p>
          <a:p>
            <a:pPr lvl="1" marL="999962" indent="-285750">
              <a:spcBef>
                <a:spcPts val="400"/>
              </a:spcBef>
              <a:buClr>
                <a:schemeClr val="accent2"/>
              </a:buClr>
              <a:buFont typeface="Arial"/>
            </a:pPr>
          </a:p>
          <a:p>
            <a:pPr lvl="1" marL="999962" indent="-285750">
              <a:spcBef>
                <a:spcPts val="400"/>
              </a:spcBef>
              <a:buClr>
                <a:schemeClr val="accent2"/>
              </a:buClr>
              <a:buFont typeface="Arial"/>
            </a:pPr>
            <a:r>
              <a:t>Program</a:t>
            </a:r>
          </a:p>
          <a:p>
            <a:pPr lvl="2" marL="1421884" indent="-285750">
              <a:spcBef>
                <a:spcPts val="400"/>
              </a:spcBef>
              <a:buClr>
                <a:schemeClr val="accent2"/>
              </a:buClr>
              <a:buFont typeface="Arial"/>
            </a:pPr>
            <a:r>
              <a:t>includes all other labels e.g., variables, types, functions, keywords</a:t>
            </a:r>
          </a:p>
        </p:txBody>
      </p:sp>
      <p:sp>
        <p:nvSpPr>
          <p:cNvPr id="510"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2" name="Title 8"/>
          <p:cNvSpPr txBox="1"/>
          <p:nvPr>
            <p:ph type="title"/>
          </p:nvPr>
        </p:nvSpPr>
        <p:spPr>
          <a:xfrm>
            <a:off x="468775" y="479819"/>
            <a:ext cx="6484685" cy="1001982"/>
          </a:xfrm>
          <a:prstGeom prst="rect">
            <a:avLst/>
          </a:prstGeom>
        </p:spPr>
        <p:txBody>
          <a:bodyPr/>
          <a:lstStyle/>
          <a:p>
            <a:pPr/>
            <a:r>
              <a:t>Namespace Overlap</a:t>
            </a:r>
          </a:p>
        </p:txBody>
      </p:sp>
      <p:sp>
        <p:nvSpPr>
          <p:cNvPr id="513"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The two do not overlap!</a:t>
            </a:r>
          </a:p>
          <a:p>
            <a:pPr marL="285750" indent="-285750">
              <a:buClr>
                <a:schemeClr val="accent2"/>
              </a:buClr>
              <a:buSzPct val="100000"/>
              <a:buFont typeface="Arial"/>
              <a:buChar char="•"/>
            </a:pPr>
            <a:r>
              <a:t>You can have a label in the struct namespace and also use the same label in the Program namespace</a:t>
            </a:r>
          </a:p>
          <a:p>
            <a:pPr lvl="1" marL="999962" indent="-285750">
              <a:spcBef>
                <a:spcPts val="400"/>
              </a:spcBef>
              <a:buClr>
                <a:schemeClr val="accent2"/>
              </a:buClr>
              <a:buFont typeface="Arial"/>
            </a:pPr>
            <a:r>
              <a:t>I.e., the following is perfectly legal</a:t>
            </a:r>
          </a:p>
          <a:p>
            <a:pPr lvl="1" marL="999962" indent="-285750">
              <a:spcBef>
                <a:spcPts val="400"/>
              </a:spcBef>
              <a:buClr>
                <a:schemeClr val="accent2"/>
              </a:buClr>
              <a:buFont typeface="Arial"/>
              <a:defRPr b="1" sz="1600">
                <a:solidFill>
                  <a:srgbClr val="006643"/>
                </a:solidFill>
                <a:latin typeface="+mj-lt"/>
                <a:ea typeface="+mj-ea"/>
                <a:cs typeface="+mj-cs"/>
                <a:sym typeface="Courier New"/>
              </a:defRPr>
            </a:pPr>
            <a:r>
              <a:t>struct s { … };				</a:t>
            </a:r>
            <a:r>
              <a:rPr b="0" sz="1800">
                <a:solidFill>
                  <a:srgbClr val="0070C0"/>
                </a:solidFill>
                <a:latin typeface="Wingdings"/>
                <a:ea typeface="Wingdings"/>
                <a:cs typeface="Wingdings"/>
                <a:sym typeface="Wingdings"/>
              </a:rPr>
              <a:t> </a:t>
            </a:r>
            <a:r>
              <a:rPr b="0" i="1" sz="1800">
                <a:solidFill>
                  <a:srgbClr val="0070C0"/>
                </a:solidFill>
                <a:latin typeface="Arial"/>
                <a:ea typeface="Arial"/>
                <a:cs typeface="Arial"/>
                <a:sym typeface="Arial"/>
              </a:rPr>
              <a:t>add ‘s’ to the struct namespace</a:t>
            </a:r>
            <a:br>
              <a:rPr b="0" i="1" sz="1800">
                <a:solidFill>
                  <a:srgbClr val="0070C0"/>
                </a:solidFill>
                <a:latin typeface="Arial"/>
                <a:ea typeface="Arial"/>
                <a:cs typeface="Arial"/>
                <a:sym typeface="Arial"/>
              </a:rPr>
            </a:br>
            <a:r>
              <a:t>void s( float param1 ) { … } 	</a:t>
            </a:r>
            <a:r>
              <a:rPr b="0" sz="1800">
                <a:solidFill>
                  <a:srgbClr val="0070C0"/>
                </a:solidFill>
                <a:latin typeface="Wingdings"/>
                <a:ea typeface="Wingdings"/>
                <a:cs typeface="Wingdings"/>
                <a:sym typeface="Wingdings"/>
              </a:rPr>
              <a:t> </a:t>
            </a:r>
            <a:r>
              <a:rPr b="0" i="1" sz="1800">
                <a:solidFill>
                  <a:srgbClr val="0070C0"/>
                </a:solidFill>
                <a:latin typeface="Arial"/>
                <a:ea typeface="Arial"/>
                <a:cs typeface="Arial"/>
                <a:sym typeface="Arial"/>
              </a:rPr>
              <a:t>adds ‘s’ to the program namespace</a:t>
            </a:r>
            <a:br>
              <a:rPr b="0" i="1" sz="1800">
                <a:solidFill>
                  <a:srgbClr val="0070C0"/>
                </a:solidFill>
                <a:latin typeface="Arial"/>
                <a:ea typeface="Arial"/>
                <a:cs typeface="Arial"/>
                <a:sym typeface="Arial"/>
              </a:rPr>
            </a:br>
            <a:r>
              <a:rPr b="0" i="1" sz="1800">
                <a:solidFill>
                  <a:srgbClr val="0070C0"/>
                </a:solidFill>
                <a:latin typeface="Arial"/>
                <a:ea typeface="Arial"/>
                <a:cs typeface="Arial"/>
                <a:sym typeface="Arial"/>
              </a:rPr>
              <a:t>								because there is now	a function</a:t>
            </a:r>
            <a:br>
              <a:rPr b="0" i="1" sz="1800">
                <a:solidFill>
                  <a:srgbClr val="0070C0"/>
                </a:solidFill>
                <a:latin typeface="Arial"/>
                <a:ea typeface="Arial"/>
                <a:cs typeface="Arial"/>
                <a:sym typeface="Arial"/>
              </a:rPr>
            </a:br>
            <a:r>
              <a:rPr b="0" i="1" sz="1800">
                <a:solidFill>
                  <a:srgbClr val="0070C0"/>
                </a:solidFill>
                <a:latin typeface="Arial"/>
                <a:ea typeface="Arial"/>
                <a:cs typeface="Arial"/>
                <a:sym typeface="Arial"/>
              </a:rPr>
              <a:t>								called ‘s’</a:t>
            </a:r>
            <a:br>
              <a:rPr b="0" i="1" sz="1800">
                <a:solidFill>
                  <a:srgbClr val="0070C0"/>
                </a:solidFill>
                <a:latin typeface="Arial"/>
                <a:ea typeface="Arial"/>
                <a:cs typeface="Arial"/>
                <a:sym typeface="Arial"/>
              </a:rPr>
            </a:br>
            <a:r>
              <a:t>struct s myStruct;			</a:t>
            </a:r>
            <a:r>
              <a:rPr b="0" sz="1800">
                <a:solidFill>
                  <a:srgbClr val="0070C0"/>
                </a:solidFill>
                <a:latin typeface="Wingdings"/>
                <a:ea typeface="Wingdings"/>
                <a:cs typeface="Wingdings"/>
                <a:sym typeface="Wingdings"/>
              </a:rPr>
              <a:t> </a:t>
            </a:r>
            <a:r>
              <a:rPr b="0" i="1" sz="1800">
                <a:solidFill>
                  <a:srgbClr val="0070C0"/>
                </a:solidFill>
                <a:latin typeface="Arial"/>
                <a:ea typeface="Arial"/>
                <a:cs typeface="Arial"/>
                <a:sym typeface="Arial"/>
              </a:rPr>
              <a:t>defines a struct of kind ‘s’</a:t>
            </a:r>
            <a:br>
              <a:rPr b="0" i="1" sz="1800">
                <a:solidFill>
                  <a:srgbClr val="0070C0"/>
                </a:solidFill>
                <a:latin typeface="Arial"/>
                <a:ea typeface="Arial"/>
                <a:cs typeface="Arial"/>
                <a:sym typeface="Arial"/>
              </a:rPr>
            </a:br>
            <a:r>
              <a:t>s( 5.2 );						</a:t>
            </a:r>
            <a:r>
              <a:rPr b="0" sz="1800">
                <a:solidFill>
                  <a:srgbClr val="0070C0"/>
                </a:solidFill>
                <a:latin typeface="Wingdings"/>
                <a:ea typeface="Wingdings"/>
                <a:cs typeface="Wingdings"/>
                <a:sym typeface="Wingdings"/>
              </a:rPr>
              <a:t> </a:t>
            </a:r>
            <a:r>
              <a:rPr b="0" i="1" sz="1800">
                <a:solidFill>
                  <a:srgbClr val="0070C0"/>
                </a:solidFill>
                <a:latin typeface="Arial"/>
                <a:ea typeface="Arial"/>
                <a:cs typeface="Arial"/>
                <a:sym typeface="Arial"/>
              </a:rPr>
              <a:t>invokes function ‘s’</a:t>
            </a:r>
          </a:p>
        </p:txBody>
      </p:sp>
      <p:sp>
        <p:nvSpPr>
          <p:cNvPr id="514" name="Slide Number Placeholder 4"/>
          <p:cNvSpPr txBox="1"/>
          <p:nvPr>
            <p:ph type="sldNum" sz="quarter" idx="2"/>
          </p:nvPr>
        </p:nvSpPr>
        <p:spPr>
          <a:xfrm>
            <a:off x="127414" y="6532998"/>
            <a:ext cx="168090"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6" name="Title 8"/>
          <p:cNvSpPr txBox="1"/>
          <p:nvPr>
            <p:ph type="title"/>
          </p:nvPr>
        </p:nvSpPr>
        <p:spPr>
          <a:xfrm>
            <a:off x="468775" y="479819"/>
            <a:ext cx="6484685" cy="1001982"/>
          </a:xfrm>
          <a:prstGeom prst="rect">
            <a:avLst/>
          </a:prstGeom>
        </p:spPr>
        <p:txBody>
          <a:bodyPr/>
          <a:lstStyle/>
          <a:p>
            <a:pPr/>
            <a:r>
              <a:t>Using Struct Tag with Typedef</a:t>
            </a:r>
          </a:p>
        </p:txBody>
      </p:sp>
      <p:sp>
        <p:nvSpPr>
          <p:cNvPr id="517"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There is a soon-to-be-obvious use case for wanting to have </a:t>
            </a:r>
            <a:r>
              <a:rPr>
                <a:solidFill>
                  <a:srgbClr val="0070C0"/>
                </a:solidFill>
              </a:rPr>
              <a:t>both</a:t>
            </a:r>
            <a:r>
              <a:t> a typedef and a struct tag</a:t>
            </a:r>
          </a:p>
          <a:p>
            <a:pPr marL="285750" indent="-285750">
              <a:buClr>
                <a:schemeClr val="accent2"/>
              </a:buClr>
              <a:buSzPct val="100000"/>
              <a:buFont typeface="Arial"/>
              <a:buChar char="•"/>
            </a:pPr>
            <a:r>
              <a:t>And because the namespaces don’t overlap, you’re actually free to use the </a:t>
            </a:r>
            <a:r>
              <a:rPr>
                <a:solidFill>
                  <a:srgbClr val="0070C0"/>
                </a:solidFill>
              </a:rPr>
              <a:t>same</a:t>
            </a:r>
            <a:r>
              <a:t> struct tag and typedef label</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typedef struct </a:t>
            </a:r>
            <a:r>
              <a:rPr>
                <a:solidFill>
                  <a:srgbClr val="0070C0"/>
                </a:solidFill>
              </a:rPr>
              <a:t>Student</a:t>
            </a:r>
            <a:r>
              <a:t> { … } </a:t>
            </a:r>
            <a:r>
              <a:rPr>
                <a:solidFill>
                  <a:srgbClr val="0070C0"/>
                </a:solidFill>
              </a:rPr>
              <a:t>Student</a:t>
            </a:r>
            <a:r>
              <a:t>;</a:t>
            </a:r>
          </a:p>
          <a:p>
            <a:pPr marL="285750" indent="-285750">
              <a:buClr>
                <a:schemeClr val="accent2"/>
              </a:buClr>
              <a:buSzPct val="100000"/>
              <a:buFont typeface="Arial"/>
              <a:buChar char="•"/>
            </a:pPr>
            <a:r>
              <a:t>This then lets you do both of the following</a:t>
            </a:r>
            <a:endParaRPr b="1" sz="1600">
              <a:solidFill>
                <a:srgbClr val="006643"/>
              </a:solidFill>
              <a:latin typeface="+mj-lt"/>
              <a:ea typeface="+mj-ea"/>
              <a:cs typeface="+mj-cs"/>
              <a:sym typeface="Courier New"/>
            </a:endParaRP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Student me;</a:t>
            </a:r>
            <a:br/>
            <a:r>
              <a:t>struct Student you;</a:t>
            </a:r>
            <a:br/>
            <a:r>
              <a:t>Student *pNew = &amp;me;</a:t>
            </a:r>
            <a:br/>
            <a:r>
              <a:t>struct Student *pOld = &amp;you;</a:t>
            </a:r>
          </a:p>
        </p:txBody>
      </p:sp>
      <p:sp>
        <p:nvSpPr>
          <p:cNvPr id="518" name="Slide Number Placeholder 4"/>
          <p:cNvSpPr txBox="1"/>
          <p:nvPr>
            <p:ph type="sldNum" sz="quarter" idx="2"/>
          </p:nvPr>
        </p:nvSpPr>
        <p:spPr>
          <a:xfrm>
            <a:off x="127414" y="6532998"/>
            <a:ext cx="160382"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0" name="Title 8"/>
          <p:cNvSpPr txBox="1"/>
          <p:nvPr>
            <p:ph type="title"/>
          </p:nvPr>
        </p:nvSpPr>
        <p:spPr>
          <a:xfrm>
            <a:off x="468775" y="479819"/>
            <a:ext cx="6484685" cy="1001982"/>
          </a:xfrm>
          <a:prstGeom prst="rect">
            <a:avLst/>
          </a:prstGeom>
        </p:spPr>
        <p:txBody>
          <a:bodyPr/>
          <a:lstStyle/>
          <a:p>
            <a:pPr/>
            <a:r>
              <a:t>Using Struct Tag with Typedef</a:t>
            </a:r>
          </a:p>
        </p:txBody>
      </p:sp>
      <p:sp>
        <p:nvSpPr>
          <p:cNvPr id="521"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The reason you will want/need to use both struct tags and typedefs is that a typedef can’t be before until it has been declared.</a:t>
            </a:r>
          </a:p>
          <a:p>
            <a:pPr marL="285750" indent="-285750">
              <a:buClr>
                <a:schemeClr val="accent2"/>
              </a:buClr>
              <a:buSzPct val="100000"/>
              <a:buFont typeface="Arial"/>
              <a:buChar char="•"/>
            </a:pPr>
            <a:r>
              <a:t>Most notably, that means you can’t use a typedef label within the typedef statement which is defining the label.</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typedef struct {</a:t>
            </a:r>
            <a:br/>
            <a:r>
              <a:t>	char *strStreet;</a:t>
            </a:r>
            <a:br/>
            <a:r>
              <a:t>	</a:t>
            </a:r>
            <a:r>
              <a:rPr>
                <a:solidFill>
                  <a:srgbClr val="C00000"/>
                </a:solidFill>
              </a:rPr>
              <a:t>House</a:t>
            </a:r>
            <a:r>
              <a:t> *pNeighbour;	</a:t>
            </a:r>
            <a:r>
              <a:rPr b="0">
                <a:solidFill>
                  <a:srgbClr val="0070C0"/>
                </a:solidFill>
                <a:latin typeface="Wingdings"/>
                <a:ea typeface="Wingdings"/>
                <a:cs typeface="Wingdings"/>
                <a:sym typeface="Wingdings"/>
              </a:rPr>
              <a:t> </a:t>
            </a:r>
            <a:r>
              <a:rPr b="0" i="1">
                <a:solidFill>
                  <a:srgbClr val="0070C0"/>
                </a:solidFill>
                <a:latin typeface="Arial"/>
                <a:ea typeface="Arial"/>
                <a:cs typeface="Arial"/>
                <a:sym typeface="Arial"/>
              </a:rPr>
              <a:t>compiler error… I’ve never heard of ‘House’!</a:t>
            </a:r>
            <a:br>
              <a:rPr b="0" i="1">
                <a:solidFill>
                  <a:srgbClr val="0070C0"/>
                </a:solidFill>
                <a:latin typeface="Arial"/>
                <a:ea typeface="Arial"/>
                <a:cs typeface="Arial"/>
                <a:sym typeface="Arial"/>
              </a:rPr>
            </a:br>
            <a:r>
              <a:t>} House;					</a:t>
            </a:r>
            <a:r>
              <a:rPr b="0">
                <a:solidFill>
                  <a:srgbClr val="0070C0"/>
                </a:solidFill>
                <a:latin typeface="Wingdings"/>
                <a:ea typeface="Wingdings"/>
                <a:cs typeface="Wingdings"/>
                <a:sym typeface="Wingdings"/>
              </a:rPr>
              <a:t> </a:t>
            </a:r>
            <a:r>
              <a:rPr b="0" i="1">
                <a:solidFill>
                  <a:srgbClr val="0070C0"/>
                </a:solidFill>
                <a:latin typeface="Arial"/>
                <a:ea typeface="Arial"/>
                <a:cs typeface="Arial"/>
                <a:sym typeface="Arial"/>
              </a:rPr>
              <a:t>adds ‘House’ to the program namespace</a:t>
            </a:r>
            <a:endParaRPr i="1">
              <a:solidFill>
                <a:srgbClr val="0070C0"/>
              </a:solidFill>
              <a:latin typeface="Arial"/>
              <a:ea typeface="Arial"/>
              <a:cs typeface="Arial"/>
              <a:sym typeface="Arial"/>
            </a:endParaRPr>
          </a:p>
          <a:p>
            <a:pPr lvl="1" marL="999962" indent="-285750">
              <a:spcBef>
                <a:spcPts val="400"/>
              </a:spcBef>
              <a:buClr>
                <a:schemeClr val="accent2"/>
              </a:buClr>
              <a:buFont typeface="Arial"/>
            </a:pPr>
          </a:p>
          <a:p>
            <a:pPr marL="285750" indent="-285750">
              <a:buClr>
                <a:schemeClr val="accent2"/>
              </a:buClr>
              <a:buSzPct val="100000"/>
              <a:buFont typeface="Arial"/>
              <a:buChar char="•"/>
            </a:pPr>
            <a:r>
              <a:t>However, a struct tag is referenceable as soon as it is encountered, so it may be used in its own declaration</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House {					</a:t>
            </a:r>
            <a:r>
              <a:rPr b="0">
                <a:solidFill>
                  <a:srgbClr val="0070C0"/>
                </a:solidFill>
                <a:latin typeface="Wingdings"/>
                <a:ea typeface="Wingdings"/>
                <a:cs typeface="Wingdings"/>
                <a:sym typeface="Wingdings"/>
              </a:rPr>
              <a:t> </a:t>
            </a:r>
            <a:r>
              <a:rPr b="0" i="1">
                <a:solidFill>
                  <a:srgbClr val="0070C0"/>
                </a:solidFill>
                <a:latin typeface="Arial"/>
                <a:ea typeface="Arial"/>
                <a:cs typeface="Arial"/>
                <a:sym typeface="Arial"/>
              </a:rPr>
              <a:t>adds ‘House’ to struct namespace</a:t>
            </a:r>
            <a:br>
              <a:rPr b="0" i="1">
                <a:solidFill>
                  <a:srgbClr val="0070C0"/>
                </a:solidFill>
                <a:latin typeface="Arial"/>
                <a:ea typeface="Arial"/>
                <a:cs typeface="Arial"/>
                <a:sym typeface="Arial"/>
              </a:rPr>
            </a:br>
            <a:r>
              <a:t>	char *strStreet;</a:t>
            </a:r>
            <a:br/>
            <a:r>
              <a:t>	struct House *pNeighbour;		</a:t>
            </a:r>
            <a:r>
              <a:rPr b="0">
                <a:solidFill>
                  <a:srgbClr val="0070C0"/>
                </a:solidFill>
                <a:latin typeface="Wingdings"/>
                <a:ea typeface="Wingdings"/>
                <a:cs typeface="Wingdings"/>
                <a:sym typeface="Wingdings"/>
              </a:rPr>
              <a:t> </a:t>
            </a:r>
            <a:r>
              <a:rPr b="0" i="1">
                <a:solidFill>
                  <a:srgbClr val="0070C0"/>
                </a:solidFill>
                <a:latin typeface="Arial"/>
                <a:ea typeface="Arial"/>
                <a:cs typeface="Arial"/>
                <a:sym typeface="Arial"/>
              </a:rPr>
              <a:t>can now use ‘struct House’</a:t>
            </a:r>
            <a:br>
              <a:rPr b="0" i="1">
                <a:solidFill>
                  <a:srgbClr val="0070C0"/>
                </a:solidFill>
                <a:latin typeface="Arial"/>
                <a:ea typeface="Arial"/>
                <a:cs typeface="Arial"/>
                <a:sym typeface="Arial"/>
              </a:rPr>
            </a:br>
            <a:r>
              <a:t>};</a:t>
            </a:r>
          </a:p>
        </p:txBody>
      </p:sp>
      <p:sp>
        <p:nvSpPr>
          <p:cNvPr id="522" name="Slide Number Placeholder 4"/>
          <p:cNvSpPr txBox="1"/>
          <p:nvPr>
            <p:ph type="sldNum" sz="quarter" idx="2"/>
          </p:nvPr>
        </p:nvSpPr>
        <p:spPr>
          <a:xfrm>
            <a:off x="127414" y="6532998"/>
            <a:ext cx="168090"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4" name="Title 8"/>
          <p:cNvSpPr txBox="1"/>
          <p:nvPr>
            <p:ph type="title"/>
          </p:nvPr>
        </p:nvSpPr>
        <p:spPr>
          <a:xfrm>
            <a:off x="468775" y="479819"/>
            <a:ext cx="6484685" cy="1001982"/>
          </a:xfrm>
          <a:prstGeom prst="rect">
            <a:avLst/>
          </a:prstGeom>
        </p:spPr>
        <p:txBody>
          <a:bodyPr/>
          <a:lstStyle/>
          <a:p>
            <a:pPr/>
            <a:r>
              <a:t>Using Struct Tag with Typedef</a:t>
            </a:r>
          </a:p>
        </p:txBody>
      </p:sp>
      <p:sp>
        <p:nvSpPr>
          <p:cNvPr id="525"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So typically, what you’ll find where structs need to be self-referential is that both a tag and typedef are used</a:t>
            </a:r>
          </a:p>
          <a:p>
            <a:pPr lvl="2" marL="707671" indent="-285750">
              <a:buClr>
                <a:schemeClr val="accent2"/>
              </a:buClr>
              <a:buSzPct val="100000"/>
              <a:buFont typeface="Arial"/>
              <a:defRPr b="1" sz="1600">
                <a:solidFill>
                  <a:srgbClr val="006643"/>
                </a:solidFill>
                <a:latin typeface="+mj-lt"/>
                <a:ea typeface="+mj-ea"/>
                <a:cs typeface="+mj-cs"/>
                <a:sym typeface="Courier New"/>
              </a:defRPr>
            </a:pPr>
            <a:r>
              <a:t>typedef struct House {			</a:t>
            </a:r>
            <a:r>
              <a:rPr b="0">
                <a:solidFill>
                  <a:srgbClr val="0070C0"/>
                </a:solidFill>
                <a:latin typeface="Wingdings"/>
                <a:ea typeface="Wingdings"/>
                <a:cs typeface="Wingdings"/>
                <a:sym typeface="Wingdings"/>
              </a:rPr>
              <a:t> </a:t>
            </a:r>
            <a:r>
              <a:rPr b="0" i="1">
                <a:solidFill>
                  <a:srgbClr val="0070C0"/>
                </a:solidFill>
                <a:latin typeface="Arial"/>
                <a:ea typeface="Arial"/>
                <a:cs typeface="Arial"/>
                <a:sym typeface="Arial"/>
              </a:rPr>
              <a:t>adds ‘House’ to struct namespace</a:t>
            </a:r>
            <a:br>
              <a:rPr b="0" i="1">
                <a:solidFill>
                  <a:srgbClr val="0070C0"/>
                </a:solidFill>
                <a:latin typeface="Arial"/>
                <a:ea typeface="Arial"/>
                <a:cs typeface="Arial"/>
                <a:sym typeface="Arial"/>
              </a:rPr>
            </a:br>
            <a:r>
              <a:t>	char *strStreet;</a:t>
            </a:r>
            <a:br/>
            <a:r>
              <a:t>	struct House *pNeighbour;		</a:t>
            </a:r>
            <a:r>
              <a:rPr b="0">
                <a:solidFill>
                  <a:srgbClr val="0070C0"/>
                </a:solidFill>
                <a:latin typeface="Wingdings"/>
                <a:ea typeface="Wingdings"/>
                <a:cs typeface="Wingdings"/>
                <a:sym typeface="Wingdings"/>
              </a:rPr>
              <a:t> </a:t>
            </a:r>
            <a:r>
              <a:rPr b="0" i="1">
                <a:solidFill>
                  <a:srgbClr val="0070C0"/>
                </a:solidFill>
                <a:latin typeface="Arial"/>
                <a:ea typeface="Arial"/>
                <a:cs typeface="Arial"/>
                <a:sym typeface="Arial"/>
              </a:rPr>
              <a:t>uses struct namespace</a:t>
            </a:r>
            <a:br>
              <a:rPr b="0" i="1">
                <a:solidFill>
                  <a:srgbClr val="0070C0"/>
                </a:solidFill>
                <a:latin typeface="Arial"/>
                <a:ea typeface="Arial"/>
                <a:cs typeface="Arial"/>
                <a:sym typeface="Arial"/>
              </a:rPr>
            </a:br>
            <a:r>
              <a:t>} House;							</a:t>
            </a:r>
            <a:r>
              <a:rPr b="0">
                <a:solidFill>
                  <a:srgbClr val="0070C0"/>
                </a:solidFill>
                <a:latin typeface="Wingdings"/>
                <a:ea typeface="Wingdings"/>
                <a:cs typeface="Wingdings"/>
                <a:sym typeface="Wingdings"/>
              </a:rPr>
              <a:t> </a:t>
            </a:r>
            <a:r>
              <a:rPr b="0" i="1">
                <a:solidFill>
                  <a:srgbClr val="0070C0"/>
                </a:solidFill>
                <a:latin typeface="Arial"/>
                <a:ea typeface="Arial"/>
                <a:cs typeface="Arial"/>
                <a:sym typeface="Arial"/>
              </a:rPr>
              <a:t>adds ‘House’ to program namespace</a:t>
            </a:r>
            <a:endParaRPr b="0" i="1">
              <a:solidFill>
                <a:srgbClr val="0070C0"/>
              </a:solidFill>
              <a:latin typeface="Arial"/>
              <a:ea typeface="Arial"/>
              <a:cs typeface="Arial"/>
              <a:sym typeface="Arial"/>
            </a:endParaRPr>
          </a:p>
          <a:p>
            <a:pPr lvl="2" marL="707671" indent="-285750">
              <a:buClr>
                <a:schemeClr val="accent2"/>
              </a:buClr>
              <a:buSzPct val="100000"/>
              <a:buFont typeface="Arial"/>
              <a:defRPr b="1" sz="1600">
                <a:solidFill>
                  <a:srgbClr val="006643"/>
                </a:solidFill>
                <a:latin typeface="+mj-lt"/>
                <a:ea typeface="+mj-ea"/>
                <a:cs typeface="+mj-cs"/>
                <a:sym typeface="Courier New"/>
              </a:defRPr>
            </a:pPr>
            <a:r>
              <a:t>House housesOnStreet[20];</a:t>
            </a:r>
            <a:br/>
          </a:p>
          <a:p>
            <a:pPr marL="285750" indent="-285750">
              <a:buClr>
                <a:schemeClr val="accent2"/>
              </a:buClr>
              <a:buSzPct val="100000"/>
              <a:buFont typeface="Arial"/>
              <a:buChar char="•"/>
            </a:pPr>
          </a:p>
          <a:p>
            <a:pPr marL="285750" indent="-285750">
              <a:buClr>
                <a:schemeClr val="accent2"/>
              </a:buClr>
              <a:buSzPct val="100000"/>
              <a:buFont typeface="Arial"/>
              <a:buChar char="•"/>
            </a:pPr>
            <a:r>
              <a:t>Gives the convenient use of a typedef, with a struct’s ability to self-reference</a:t>
            </a:r>
          </a:p>
        </p:txBody>
      </p:sp>
      <p:sp>
        <p:nvSpPr>
          <p:cNvPr id="526" name="Slide Number Placeholder 4"/>
          <p:cNvSpPr txBox="1"/>
          <p:nvPr>
            <p:ph type="sldNum" sz="quarter" idx="2"/>
          </p:nvPr>
        </p:nvSpPr>
        <p:spPr>
          <a:xfrm>
            <a:off x="127414" y="6532998"/>
            <a:ext cx="168090"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8" name="Title 8"/>
          <p:cNvSpPr txBox="1"/>
          <p:nvPr>
            <p:ph type="title"/>
          </p:nvPr>
        </p:nvSpPr>
        <p:spPr>
          <a:xfrm>
            <a:off x="468775" y="479819"/>
            <a:ext cx="7331335" cy="531563"/>
          </a:xfrm>
          <a:prstGeom prst="rect">
            <a:avLst/>
          </a:prstGeom>
        </p:spPr>
        <p:txBody>
          <a:bodyPr/>
          <a:lstStyle/>
          <a:p>
            <a:pPr/>
            <a:r>
              <a:t>Many Ways to Specify Structs</a:t>
            </a:r>
          </a:p>
        </p:txBody>
      </p:sp>
      <p:sp>
        <p:nvSpPr>
          <p:cNvPr id="529" name="Text Placeholder 10"/>
          <p:cNvSpPr txBox="1"/>
          <p:nvPr>
            <p:ph type="body" idx="1"/>
          </p:nvPr>
        </p:nvSpPr>
        <p:spPr>
          <a:xfrm>
            <a:off x="468775" y="1011381"/>
            <a:ext cx="8313485" cy="5346261"/>
          </a:xfrm>
          <a:prstGeom prst="rect">
            <a:avLst/>
          </a:prstGeom>
        </p:spPr>
        <p:txBody>
          <a:bodyPr/>
          <a:lstStyle/>
          <a:p>
            <a:pPr marL="285750" indent="-285750">
              <a:buClr>
                <a:schemeClr val="accent2"/>
              </a:buClr>
              <a:buSzPct val="100000"/>
              <a:buFont typeface="Arial"/>
              <a:buChar char="•"/>
            </a:pPr>
            <a:r>
              <a:t>Given the five following declarations/definitions... what’s the difference?</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Student {</a:t>
            </a:r>
            <a:br/>
            <a:r>
              <a:t>	int id;</a:t>
            </a:r>
            <a:br/>
            <a:r>
              <a:t>	char *name;</a:t>
            </a:r>
            <a:br/>
            <a:r>
              <a:t>};</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Student {</a:t>
            </a:r>
            <a:br/>
            <a:r>
              <a:t>	:</a:t>
            </a:r>
            <a:br/>
            <a:r>
              <a:t>} studentA;</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struct {</a:t>
            </a:r>
            <a:br/>
            <a:r>
              <a:t>	:</a:t>
            </a:r>
            <a:br/>
            <a:r>
              <a:t>} studentB;</a:t>
            </a:r>
          </a:p>
          <a:p>
            <a:pPr lvl="1" marL="999962" indent="-285750">
              <a:spcBef>
                <a:spcPts val="300"/>
              </a:spcBef>
              <a:buClr>
                <a:schemeClr val="accent2"/>
              </a:buClr>
              <a:buFont typeface="Arial"/>
              <a:defRPr b="1" sz="1600">
                <a:solidFill>
                  <a:srgbClr val="006643"/>
                </a:solidFill>
                <a:latin typeface="+mj-lt"/>
                <a:ea typeface="+mj-ea"/>
                <a:cs typeface="+mj-cs"/>
                <a:sym typeface="Courier New"/>
              </a:defRPr>
            </a:pPr>
            <a:r>
              <a:t>typedef struct {</a:t>
            </a:r>
            <a:br/>
            <a:r>
              <a:t>	:</a:t>
            </a:r>
            <a:br/>
            <a:r>
              <a:t>} student_t; </a:t>
            </a:r>
          </a:p>
          <a:p>
            <a:pPr lvl="1" marL="999962" indent="-285750">
              <a:lnSpc>
                <a:spcPct val="150000"/>
              </a:lnSpc>
              <a:spcBef>
                <a:spcPts val="300"/>
              </a:spcBef>
              <a:buClr>
                <a:schemeClr val="accent2"/>
              </a:buClr>
              <a:buFont typeface="Arial"/>
              <a:defRPr b="1" sz="1600">
                <a:solidFill>
                  <a:srgbClr val="006643"/>
                </a:solidFill>
                <a:latin typeface="+mj-lt"/>
                <a:ea typeface="+mj-ea"/>
                <a:cs typeface="+mj-cs"/>
                <a:sym typeface="Courier New"/>
              </a:defRPr>
            </a:pPr>
            <a:r>
              <a:t>typedef struct Student {</a:t>
            </a:r>
            <a:br/>
            <a:r>
              <a:t>	:</a:t>
            </a:r>
            <a:br/>
            <a:r>
              <a:t>} student_t;</a:t>
            </a:r>
          </a:p>
        </p:txBody>
      </p:sp>
      <p:sp>
        <p:nvSpPr>
          <p:cNvPr id="530" name="Slide Number Placeholder 4"/>
          <p:cNvSpPr txBox="1"/>
          <p:nvPr>
            <p:ph type="sldNum" sz="quarter" idx="2"/>
          </p:nvPr>
        </p:nvSpPr>
        <p:spPr>
          <a:xfrm>
            <a:off x="127414" y="6532998"/>
            <a:ext cx="168090"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31" name="TextBox 1"/>
          <p:cNvSpPr txBox="1"/>
          <p:nvPr/>
        </p:nvSpPr>
        <p:spPr>
          <a:xfrm>
            <a:off x="5187288" y="1638375"/>
            <a:ext cx="3192623" cy="551519"/>
          </a:xfrm>
          <a:prstGeom prst="rect">
            <a:avLst/>
          </a:prstGeom>
          <a:ln>
            <a:solidFill>
              <a:srgbClr val="0070C0"/>
            </a:solidFill>
          </a:ln>
          <a:extLst>
            <a:ext uri="{C572A759-6A51-4108-AA02-DFA0A04FC94B}">
              <ma14:wrappingTextBoxFlag xmlns:ma14="http://schemas.microsoft.com/office/mac/drawingml/2011/main" val="1"/>
            </a:ext>
          </a:extLst>
        </p:spPr>
        <p:txBody>
          <a:bodyPr lIns="45719" rIns="45719">
            <a:spAutoFit/>
          </a:bodyPr>
          <a:lstStyle>
            <a:lvl1pPr>
              <a:defRPr i="1" sz="1600">
                <a:solidFill>
                  <a:srgbClr val="0070C0"/>
                </a:solidFill>
              </a:defRPr>
            </a:lvl1pPr>
          </a:lstStyle>
          <a:p>
            <a:pPr/>
            <a:r>
              <a:t>Declare a struct with a tag ‘Student’</a:t>
            </a:r>
          </a:p>
        </p:txBody>
      </p:sp>
      <p:sp>
        <p:nvSpPr>
          <p:cNvPr id="532" name="TextBox 6"/>
          <p:cNvSpPr txBox="1"/>
          <p:nvPr/>
        </p:nvSpPr>
        <p:spPr>
          <a:xfrm>
            <a:off x="5187289" y="2448921"/>
            <a:ext cx="3192623" cy="780118"/>
          </a:xfrm>
          <a:prstGeom prst="rect">
            <a:avLst/>
          </a:prstGeom>
          <a:ln>
            <a:solidFill>
              <a:srgbClr val="0070C0"/>
            </a:solidFill>
          </a:ln>
          <a:extLst>
            <a:ext uri="{C572A759-6A51-4108-AA02-DFA0A04FC94B}">
              <ma14:wrappingTextBoxFlag xmlns:ma14="http://schemas.microsoft.com/office/mac/drawingml/2011/main" val="1"/>
            </a:ext>
          </a:extLst>
        </p:spPr>
        <p:txBody>
          <a:bodyPr lIns="45719" rIns="45719">
            <a:spAutoFit/>
          </a:bodyPr>
          <a:lstStyle>
            <a:lvl1pPr>
              <a:defRPr i="1" sz="1600">
                <a:solidFill>
                  <a:srgbClr val="0070C0"/>
                </a:solidFill>
              </a:defRPr>
            </a:lvl1pPr>
          </a:lstStyle>
          <a:p>
            <a:pPr/>
            <a:r>
              <a:t>Declare a struct with a tag ‘Student’, and define an instance of it (called ‘studentA’)</a:t>
            </a:r>
          </a:p>
        </p:txBody>
      </p:sp>
      <p:sp>
        <p:nvSpPr>
          <p:cNvPr id="533" name="TextBox 7"/>
          <p:cNvSpPr txBox="1"/>
          <p:nvPr/>
        </p:nvSpPr>
        <p:spPr>
          <a:xfrm>
            <a:off x="5187289" y="3473779"/>
            <a:ext cx="3192623" cy="551518"/>
          </a:xfrm>
          <a:prstGeom prst="rect">
            <a:avLst/>
          </a:prstGeom>
          <a:ln>
            <a:solidFill>
              <a:srgbClr val="0070C0"/>
            </a:solidFill>
          </a:ln>
          <a:extLst>
            <a:ext uri="{C572A759-6A51-4108-AA02-DFA0A04FC94B}">
              <ma14:wrappingTextBoxFlag xmlns:ma14="http://schemas.microsoft.com/office/mac/drawingml/2011/main" val="1"/>
            </a:ext>
          </a:extLst>
        </p:spPr>
        <p:txBody>
          <a:bodyPr lIns="45719" rIns="45719">
            <a:spAutoFit/>
          </a:bodyPr>
          <a:lstStyle>
            <a:lvl1pPr>
              <a:defRPr i="1" sz="1600">
                <a:solidFill>
                  <a:srgbClr val="0070C0"/>
                </a:solidFill>
              </a:defRPr>
            </a:lvl1pPr>
          </a:lstStyle>
          <a:p>
            <a:pPr/>
            <a:r>
              <a:t>Define an instance called ‘studentB’ of an anonymous struct</a:t>
            </a:r>
          </a:p>
        </p:txBody>
      </p:sp>
      <p:sp>
        <p:nvSpPr>
          <p:cNvPr id="534" name="TextBox 9"/>
          <p:cNvSpPr txBox="1"/>
          <p:nvPr/>
        </p:nvSpPr>
        <p:spPr>
          <a:xfrm>
            <a:off x="5187288" y="4459968"/>
            <a:ext cx="3192623" cy="551519"/>
          </a:xfrm>
          <a:prstGeom prst="rect">
            <a:avLst/>
          </a:prstGeom>
          <a:ln>
            <a:solidFill>
              <a:srgbClr val="0070C0"/>
            </a:solidFill>
          </a:ln>
          <a:extLst>
            <a:ext uri="{C572A759-6A51-4108-AA02-DFA0A04FC94B}">
              <ma14:wrappingTextBoxFlag xmlns:ma14="http://schemas.microsoft.com/office/mac/drawingml/2011/main" val="1"/>
            </a:ext>
          </a:extLst>
        </p:spPr>
        <p:txBody>
          <a:bodyPr lIns="45719" rIns="45719">
            <a:spAutoFit/>
          </a:bodyPr>
          <a:lstStyle>
            <a:lvl1pPr>
              <a:defRPr i="1" sz="1600">
                <a:solidFill>
                  <a:srgbClr val="0070C0"/>
                </a:solidFill>
              </a:defRPr>
            </a:lvl1pPr>
          </a:lstStyle>
          <a:p>
            <a:pPr/>
            <a:r>
              <a:t>Define a type labelled ‘student_t’ that is a struct</a:t>
            </a:r>
          </a:p>
        </p:txBody>
      </p:sp>
      <p:sp>
        <p:nvSpPr>
          <p:cNvPr id="535" name="TextBox 11"/>
          <p:cNvSpPr txBox="1"/>
          <p:nvPr/>
        </p:nvSpPr>
        <p:spPr>
          <a:xfrm>
            <a:off x="5187289" y="5190312"/>
            <a:ext cx="3192623" cy="1008718"/>
          </a:xfrm>
          <a:prstGeom prst="rect">
            <a:avLst/>
          </a:prstGeom>
          <a:ln>
            <a:solidFill>
              <a:srgbClr val="0070C0"/>
            </a:solidFill>
          </a:ln>
          <a:extLst>
            <a:ext uri="{C572A759-6A51-4108-AA02-DFA0A04FC94B}">
              <ma14:wrappingTextBoxFlag xmlns:ma14="http://schemas.microsoft.com/office/mac/drawingml/2011/main" val="1"/>
            </a:ext>
          </a:extLst>
        </p:spPr>
        <p:txBody>
          <a:bodyPr lIns="45719" rIns="45719">
            <a:spAutoFit/>
          </a:bodyPr>
          <a:lstStyle>
            <a:lvl1pPr>
              <a:defRPr i="1" sz="1600">
                <a:solidFill>
                  <a:srgbClr val="0070C0"/>
                </a:solidFill>
              </a:defRPr>
            </a:lvl1pPr>
          </a:lstStyle>
          <a:p>
            <a:pPr/>
            <a:r>
              <a:t>Define a type labeled ‘student_t’ that is a struct, but also give the struct a tag so that it can be self-referenced via ‘Student’</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423F3F"/>
      </a:dk1>
      <a:lt1>
        <a:srgbClr val="034242"/>
      </a:lt1>
      <a:dk2>
        <a:srgbClr val="A7A7A7"/>
      </a:dk2>
      <a:lt2>
        <a:srgbClr val="535353"/>
      </a:lt2>
      <a:accent1>
        <a:srgbClr val="00673E"/>
      </a:accent1>
      <a:accent2>
        <a:srgbClr val="599A83"/>
      </a:accent2>
      <a:accent3>
        <a:srgbClr val="A6C8BC"/>
      </a:accent3>
      <a:accent4>
        <a:srgbClr val="408A70"/>
      </a:accent4>
      <a:accent5>
        <a:srgbClr val="423F3F"/>
      </a:accent5>
      <a:accent6>
        <a:srgbClr val="B4B2B5"/>
      </a:accent6>
      <a:hlink>
        <a:srgbClr val="0000FF"/>
      </a:hlink>
      <a:folHlink>
        <a:srgbClr val="FF00FF"/>
      </a:folHlink>
    </a:clrScheme>
    <a:fontScheme name="Office Theme">
      <a:majorFont>
        <a:latin typeface="Courier New"/>
        <a:ea typeface="Courier New"/>
        <a:cs typeface="Courier New"/>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38100" dist="23000" dir="5400000">
            <a:srgbClr val="000000">
              <a:alpha val="3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00673E"/>
      </a:accent1>
      <a:accent2>
        <a:srgbClr val="599A83"/>
      </a:accent2>
      <a:accent3>
        <a:srgbClr val="A6C8BC"/>
      </a:accent3>
      <a:accent4>
        <a:srgbClr val="408A70"/>
      </a:accent4>
      <a:accent5>
        <a:srgbClr val="423F3F"/>
      </a:accent5>
      <a:accent6>
        <a:srgbClr val="B4B2B5"/>
      </a:accent6>
      <a:hlink>
        <a:srgbClr val="0000FF"/>
      </a:hlink>
      <a:folHlink>
        <a:srgbClr val="FF00FF"/>
      </a:folHlink>
    </a:clrScheme>
    <a:fontScheme name="Office Theme">
      <a:majorFont>
        <a:latin typeface="Courier New"/>
        <a:ea typeface="Courier New"/>
        <a:cs typeface="Courier New"/>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38100" dist="23000" dir="5400000">
            <a:srgbClr val="000000">
              <a:alpha val="3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