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09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47426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038326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7972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71745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09503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070698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54239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7299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809128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752452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189719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298923-3ACD-416A-9AD3-0F1E807ED918}" type="datetimeFigureOut">
              <a:rPr lang="en-CA" smtClean="0"/>
              <a:t>06/10/2013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5F7530-A3E9-4F39-B426-4F46631C20D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25506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Examples for the midterm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7326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16224" y="1340768"/>
            <a:ext cx="2654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{4,3,6,3,9,6,3,2,6,9}</a:t>
            </a:r>
            <a:endParaRPr lang="en-CA" dirty="0"/>
          </a:p>
        </p:txBody>
      </p:sp>
      <p:sp>
        <p:nvSpPr>
          <p:cNvPr id="5" name="Rectangle 4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1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2016224" y="1945863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Mode = 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Variance = </a:t>
            </a:r>
          </a:p>
          <a:p>
            <a:endParaRPr lang="fr-FR" dirty="0" smtClean="0"/>
          </a:p>
          <a:p>
            <a:r>
              <a:rPr lang="fr-FR" dirty="0" smtClean="0"/>
              <a:t>Z scores =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59642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79712" y="1340768"/>
            <a:ext cx="2654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{4,3,6,3,9,6,3,2,6,9}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000390" y="1967929"/>
            <a:ext cx="57399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Mode = 3.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5.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5.1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2.5144</a:t>
            </a:r>
          </a:p>
          <a:p>
            <a:endParaRPr lang="fr-FR" dirty="0" smtClean="0"/>
          </a:p>
          <a:p>
            <a:r>
              <a:rPr lang="fr-FR" dirty="0" smtClean="0"/>
              <a:t>Variance = 6.32222</a:t>
            </a:r>
          </a:p>
          <a:p>
            <a:endParaRPr lang="fr-FR" dirty="0" smtClean="0"/>
          </a:p>
          <a:p>
            <a:r>
              <a:rPr lang="fr-FR" dirty="0" smtClean="0"/>
              <a:t>Z scores = {-0.43748, -0.835188, 0.357938, -0.835188, 1.55106, 0.357938, -0.835188, -1.2329, 0.357938, 1.55106}</a:t>
            </a:r>
            <a:endParaRPr lang="en-CA" dirty="0"/>
          </a:p>
        </p:txBody>
      </p:sp>
      <p:sp>
        <p:nvSpPr>
          <p:cNvPr id="7" name="Rectangle 6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1</a:t>
            </a:r>
            <a:endParaRPr lang="en-CA" sz="2000" b="1" dirty="0"/>
          </a:p>
        </p:txBody>
      </p:sp>
    </p:spTree>
    <p:extLst>
      <p:ext uri="{BB962C8B-B14F-4D97-AF65-F5344CB8AC3E}">
        <p14:creationId xmlns:p14="http://schemas.microsoft.com/office/powerpoint/2010/main" val="29894824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2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2016224" y="1945863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Mode = 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Variance = </a:t>
            </a:r>
          </a:p>
          <a:p>
            <a:endParaRPr lang="fr-FR" dirty="0" smtClean="0"/>
          </a:p>
          <a:p>
            <a:r>
              <a:rPr lang="fr-FR" dirty="0" smtClean="0"/>
              <a:t>Z scores =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016240" y="1340768"/>
            <a:ext cx="2771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{10,1,3,4,4,2,2,8,4,3}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19933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2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2016224" y="1967929"/>
            <a:ext cx="529208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Mode = 4.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3.5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4.1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2.80674</a:t>
            </a:r>
          </a:p>
          <a:p>
            <a:endParaRPr lang="fr-FR" dirty="0" smtClean="0"/>
          </a:p>
          <a:p>
            <a:r>
              <a:rPr lang="fr-FR" dirty="0" smtClean="0"/>
              <a:t>Variance = 7.87778</a:t>
            </a:r>
          </a:p>
          <a:p>
            <a:endParaRPr lang="fr-FR" dirty="0" smtClean="0"/>
          </a:p>
          <a:p>
            <a:r>
              <a:rPr lang="fr-FR" dirty="0" smtClean="0"/>
              <a:t>Z scores = {2.10208, -1.10449, -0.391914, -0.0356285, -0.0356285, -0.7482, -0.7482, 1.38951, -0.0356285, -0.391914}</a:t>
            </a:r>
            <a:endParaRPr lang="en-CA" dirty="0"/>
          </a:p>
        </p:txBody>
      </p:sp>
      <p:sp>
        <p:nvSpPr>
          <p:cNvPr id="9" name="Rectangle 8"/>
          <p:cNvSpPr/>
          <p:nvPr/>
        </p:nvSpPr>
        <p:spPr>
          <a:xfrm>
            <a:off x="1979712" y="1338982"/>
            <a:ext cx="27717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{10,1,3,4,4,2,2,8,4,3}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37840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3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2016224" y="1945863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Mode = 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Variance = </a:t>
            </a:r>
          </a:p>
          <a:p>
            <a:endParaRPr lang="fr-FR" dirty="0" smtClean="0"/>
          </a:p>
          <a:p>
            <a:r>
              <a:rPr lang="fr-FR" dirty="0" smtClean="0"/>
              <a:t>Z scores =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2016224" y="1338982"/>
            <a:ext cx="2654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{8,1,1,3,2,7,5,2,9,1}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19933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3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1989242" y="1340768"/>
            <a:ext cx="2654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{8,1,1,3,2,7,5,2,9,1}</a:t>
            </a:r>
            <a:endParaRPr lang="en-CA" dirty="0"/>
          </a:p>
        </p:txBody>
      </p:sp>
      <p:sp>
        <p:nvSpPr>
          <p:cNvPr id="9" name="Rectangle 8"/>
          <p:cNvSpPr/>
          <p:nvPr/>
        </p:nvSpPr>
        <p:spPr>
          <a:xfrm>
            <a:off x="2000390" y="1967929"/>
            <a:ext cx="581197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smtClean="0"/>
              <a:t>Mode = 1.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2.5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3.9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3.10734</a:t>
            </a:r>
          </a:p>
          <a:p>
            <a:endParaRPr lang="fr-FR" dirty="0" smtClean="0"/>
          </a:p>
          <a:p>
            <a:r>
              <a:rPr lang="fr-FR" dirty="0" smtClean="0"/>
              <a:t>Variance = 9.65556</a:t>
            </a:r>
          </a:p>
          <a:p>
            <a:endParaRPr lang="fr-FR" dirty="0" smtClean="0"/>
          </a:p>
          <a:p>
            <a:r>
              <a:rPr lang="fr-FR" dirty="0" smtClean="0"/>
              <a:t>Z scores = {1.31946, -0.933274, -0.933274, -0.289637, -0.611456, 0.997638, 0.354001, -0.611456, 1.64128, -0.933274}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37840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4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2016224" y="1945863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Mode = 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Variance = </a:t>
            </a:r>
          </a:p>
          <a:p>
            <a:endParaRPr lang="fr-FR" dirty="0" smtClean="0"/>
          </a:p>
          <a:p>
            <a:r>
              <a:rPr lang="fr-FR" dirty="0" smtClean="0"/>
              <a:t>Z scores = </a:t>
            </a:r>
            <a:endParaRPr lang="en-CA" dirty="0"/>
          </a:p>
        </p:txBody>
      </p:sp>
      <p:sp>
        <p:nvSpPr>
          <p:cNvPr id="7" name="Rectangle 6"/>
          <p:cNvSpPr/>
          <p:nvPr/>
        </p:nvSpPr>
        <p:spPr>
          <a:xfrm>
            <a:off x="2016224" y="1340768"/>
            <a:ext cx="3528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{2,8,8,8,7,4,2,8,8,7,1,7,6,3,6}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19933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4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2016224" y="2001029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Mode = 8.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7.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5.66667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2.55417</a:t>
            </a:r>
          </a:p>
          <a:p>
            <a:endParaRPr lang="fr-FR" dirty="0" smtClean="0"/>
          </a:p>
          <a:p>
            <a:r>
              <a:rPr lang="fr-FR" dirty="0" smtClean="0"/>
              <a:t>Variance = 6.52381</a:t>
            </a:r>
          </a:p>
          <a:p>
            <a:endParaRPr lang="fr-FR" dirty="0" smtClean="0"/>
          </a:p>
          <a:p>
            <a:r>
              <a:rPr lang="fr-FR" dirty="0" smtClean="0"/>
              <a:t>Z scores = {-1.43556, 0.913537, 0.913537, 0.913537, 0.522021, -0.652526, -1.43556, 0.913537, 0.913537, 0.522021,-1.82707, 0.522021, 0.130505, -1.04404, 0.130505}</a:t>
            </a:r>
            <a:endParaRPr lang="en-CA" dirty="0"/>
          </a:p>
        </p:txBody>
      </p:sp>
      <p:sp>
        <p:nvSpPr>
          <p:cNvPr id="10" name="Rectangle 9"/>
          <p:cNvSpPr/>
          <p:nvPr/>
        </p:nvSpPr>
        <p:spPr>
          <a:xfrm>
            <a:off x="2016224" y="1340768"/>
            <a:ext cx="35284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{2,8,8,8,7,4,2,8,8,7,1,7,6,3,6}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37840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5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2016224" y="1945863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Mode = 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</a:t>
            </a:r>
          </a:p>
          <a:p>
            <a:endParaRPr lang="fr-FR" dirty="0" smtClean="0"/>
          </a:p>
          <a:p>
            <a:r>
              <a:rPr lang="fr-FR" dirty="0" smtClean="0"/>
              <a:t>Variance = </a:t>
            </a:r>
          </a:p>
          <a:p>
            <a:endParaRPr lang="fr-FR" dirty="0" smtClean="0"/>
          </a:p>
          <a:p>
            <a:r>
              <a:rPr lang="fr-FR" dirty="0" smtClean="0"/>
              <a:t>Z scores = </a:t>
            </a:r>
            <a:endParaRPr lang="en-CA" dirty="0"/>
          </a:p>
        </p:txBody>
      </p:sp>
      <p:sp>
        <p:nvSpPr>
          <p:cNvPr id="6" name="Rectangle 5"/>
          <p:cNvSpPr/>
          <p:nvPr/>
        </p:nvSpPr>
        <p:spPr>
          <a:xfrm>
            <a:off x="1979712" y="1331476"/>
            <a:ext cx="2130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{1,4,4,8,1,4,6}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619933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779912" y="692696"/>
            <a:ext cx="127708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sz="2000" b="1" dirty="0" smtClean="0"/>
              <a:t>Example 5</a:t>
            </a:r>
            <a:endParaRPr lang="en-CA" sz="2000" b="1" dirty="0"/>
          </a:p>
        </p:txBody>
      </p:sp>
      <p:sp>
        <p:nvSpPr>
          <p:cNvPr id="8" name="Rectangle 7"/>
          <p:cNvSpPr/>
          <p:nvPr/>
        </p:nvSpPr>
        <p:spPr>
          <a:xfrm>
            <a:off x="1979712" y="1331476"/>
            <a:ext cx="21305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CA" dirty="0" smtClean="0"/>
              <a:t>data = {1,4,4,8,1,4,6}</a:t>
            </a:r>
            <a:endParaRPr lang="en-CA" dirty="0"/>
          </a:p>
        </p:txBody>
      </p:sp>
      <p:sp>
        <p:nvSpPr>
          <p:cNvPr id="9" name="Rectangle 8"/>
          <p:cNvSpPr/>
          <p:nvPr/>
        </p:nvSpPr>
        <p:spPr>
          <a:xfrm>
            <a:off x="1979712" y="1956896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 smtClean="0"/>
              <a:t>Mode = 4.</a:t>
            </a:r>
          </a:p>
          <a:p>
            <a:endParaRPr lang="fr-FR" dirty="0" smtClean="0"/>
          </a:p>
          <a:p>
            <a:r>
              <a:rPr lang="fr-FR" dirty="0" err="1" smtClean="0"/>
              <a:t>Median</a:t>
            </a:r>
            <a:r>
              <a:rPr lang="fr-FR" dirty="0" smtClean="0"/>
              <a:t> = 4.</a:t>
            </a:r>
          </a:p>
          <a:p>
            <a:endParaRPr lang="fr-FR" dirty="0" smtClean="0"/>
          </a:p>
          <a:p>
            <a:r>
              <a:rPr lang="fr-FR" dirty="0" err="1" smtClean="0"/>
              <a:t>Mean</a:t>
            </a:r>
            <a:r>
              <a:rPr lang="fr-FR" dirty="0" smtClean="0"/>
              <a:t> = 4.</a:t>
            </a:r>
          </a:p>
          <a:p>
            <a:endParaRPr lang="fr-FR" dirty="0" smtClean="0"/>
          </a:p>
          <a:p>
            <a:r>
              <a:rPr lang="fr-FR" dirty="0" smtClean="0"/>
              <a:t>Standard </a:t>
            </a:r>
            <a:r>
              <a:rPr lang="fr-FR" dirty="0" err="1" smtClean="0"/>
              <a:t>deviation</a:t>
            </a:r>
            <a:r>
              <a:rPr lang="fr-FR" dirty="0" smtClean="0"/>
              <a:t> = 2.51661</a:t>
            </a:r>
          </a:p>
          <a:p>
            <a:endParaRPr lang="fr-FR" dirty="0" smtClean="0"/>
          </a:p>
          <a:p>
            <a:r>
              <a:rPr lang="fr-FR" dirty="0" smtClean="0"/>
              <a:t>Variance = 6.33333</a:t>
            </a:r>
          </a:p>
          <a:p>
            <a:endParaRPr lang="fr-FR" dirty="0" smtClean="0"/>
          </a:p>
          <a:p>
            <a:r>
              <a:rPr lang="fr-FR" dirty="0" smtClean="0"/>
              <a:t>Z scores = {-1.19208, 0., 0., 1.58944, -1.19208, 0., 0.794719}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9137840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379</Words>
  <Application>Microsoft Office PowerPoint</Application>
  <PresentationFormat>On-screen Show (4:3)</PresentationFormat>
  <Paragraphs>131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Examples for the midterm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Examples for the midterm</dc:title>
  <dc:creator>Sylvain</dc:creator>
  <cp:lastModifiedBy>Sylvain</cp:lastModifiedBy>
  <cp:revision>17</cp:revision>
  <dcterms:created xsi:type="dcterms:W3CDTF">2013-10-06T10:59:20Z</dcterms:created>
  <dcterms:modified xsi:type="dcterms:W3CDTF">2013-10-06T11:14:57Z</dcterms:modified>
</cp:coreProperties>
</file>