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14"/>
  </p:notesMasterIdLst>
  <p:handoutMasterIdLst>
    <p:handoutMasterId r:id="rId15"/>
  </p:handoutMasterIdLst>
  <p:sldIdLst>
    <p:sldId id="256" r:id="rId2"/>
    <p:sldId id="267" r:id="rId3"/>
    <p:sldId id="268" r:id="rId4"/>
    <p:sldId id="257" r:id="rId5"/>
    <p:sldId id="263" r:id="rId6"/>
    <p:sldId id="264" r:id="rId7"/>
    <p:sldId id="265" r:id="rId8"/>
    <p:sldId id="258" r:id="rId9"/>
    <p:sldId id="266" r:id="rId10"/>
    <p:sldId id="260" r:id="rId11"/>
    <p:sldId id="261" r:id="rId12"/>
    <p:sldId id="273" r:id="rId13"/>
  </p:sldIdLst>
  <p:sldSz cx="9144000" cy="6858000" type="screen4x3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521415D9-36F7-43E2-AB2F-B90AF26B5E84}">
      <p14:sectionLst xmlns:p14="http://schemas.microsoft.com/office/powerpoint/2010/main">
        <p14:section name="Default Section" id="{F1CED0B1-0262-4292-A970-9373F466E16D}">
          <p14:sldIdLst>
            <p14:sldId id="256"/>
            <p14:sldId id="267"/>
            <p14:sldId id="268"/>
            <p14:sldId id="257"/>
            <p14:sldId id="263"/>
            <p14:sldId id="264"/>
            <p14:sldId id="265"/>
            <p14:sldId id="258"/>
            <p14:sldId id="266"/>
            <p14:sldId id="260"/>
            <p14:sldId id="261"/>
            <p14:sldId id="273"/>
          </p14:sldIdLst>
        </p14:section>
      </p14:sectionLst>
    </p:ex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1FBB15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24515" autoAdjust="0"/>
    <p:restoredTop sz="80518" autoAdjust="0"/>
  </p:normalViewPr>
  <p:slideViewPr>
    <p:cSldViewPr>
      <p:cViewPr varScale="1">
        <p:scale>
          <a:sx n="79" d="100"/>
          <a:sy n="79" d="100"/>
        </p:scale>
        <p:origin x="1162" y="67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viewProps" Target="viewProps.xml"/><Relationship Id="rId2" Type="http://schemas.openxmlformats.org/officeDocument/2006/relationships/slide" Target="slides/slide1.xml"/><Relationship Id="rId16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handoutMaster" Target="handoutMasters/handoutMaster1.xml"/><Relationship Id="rId10" Type="http://schemas.openxmlformats.org/officeDocument/2006/relationships/slide" Target="slides/slide9.xml"/><Relationship Id="rId19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notesMaster" Target="notesMasters/notesMaster1.xml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A617550C-7369-7445-A611-152B81AFC979}" type="doc">
      <dgm:prSet loTypeId="urn:microsoft.com/office/officeart/2009/3/layout/StepUpProcess" loCatId="" qsTypeId="urn:microsoft.com/office/officeart/2005/8/quickstyle/simple4" qsCatId="simple" csTypeId="urn:microsoft.com/office/officeart/2005/8/colors/accent1_2" csCatId="accent1" phldr="1"/>
      <dgm:spPr/>
      <dgm:t>
        <a:bodyPr/>
        <a:lstStyle/>
        <a:p>
          <a:endParaRPr lang="en-US"/>
        </a:p>
      </dgm:t>
    </dgm:pt>
    <dgm:pt modelId="{B721E516-2248-F14D-82D5-15626E25B733}">
      <dgm:prSet phldrT="[Text]"/>
      <dgm:spPr/>
      <dgm:t>
        <a:bodyPr/>
        <a:lstStyle/>
        <a:p>
          <a:r>
            <a:rPr lang="fr-CA" noProof="0" dirty="0"/>
            <a:t>Constitution</a:t>
          </a:r>
        </a:p>
      </dgm:t>
    </dgm:pt>
    <dgm:pt modelId="{D487E448-0B94-7E42-8A6A-527F19E261DE}" type="parTrans" cxnId="{A4B55298-BA03-664A-9C33-376843475370}">
      <dgm:prSet/>
      <dgm:spPr/>
      <dgm:t>
        <a:bodyPr/>
        <a:lstStyle/>
        <a:p>
          <a:endParaRPr lang="en-US"/>
        </a:p>
      </dgm:t>
    </dgm:pt>
    <dgm:pt modelId="{E711A30D-07CE-1D4D-8AFE-446D970AFCCD}" type="sibTrans" cxnId="{A4B55298-BA03-664A-9C33-376843475370}">
      <dgm:prSet/>
      <dgm:spPr/>
      <dgm:t>
        <a:bodyPr/>
        <a:lstStyle/>
        <a:p>
          <a:endParaRPr lang="en-US"/>
        </a:p>
      </dgm:t>
    </dgm:pt>
    <dgm:pt modelId="{0759766A-5F71-F247-BBE2-05A3221AE96D}">
      <dgm:prSet phldrT="[Text]"/>
      <dgm:spPr/>
      <dgm:t>
        <a:bodyPr/>
        <a:lstStyle/>
        <a:p>
          <a:r>
            <a:rPr lang="fr-CA" noProof="0"/>
            <a:t>Tumulte</a:t>
          </a:r>
        </a:p>
      </dgm:t>
    </dgm:pt>
    <dgm:pt modelId="{9A77D82C-2CB4-3342-9337-247FEF602F89}" type="parTrans" cxnId="{E311787E-6EC0-FB48-9469-9E97D8EC7C42}">
      <dgm:prSet/>
      <dgm:spPr/>
      <dgm:t>
        <a:bodyPr/>
        <a:lstStyle/>
        <a:p>
          <a:endParaRPr lang="en-US"/>
        </a:p>
      </dgm:t>
    </dgm:pt>
    <dgm:pt modelId="{982F4CFB-0122-E248-B278-B79E42C90DB8}" type="sibTrans" cxnId="{E311787E-6EC0-FB48-9469-9E97D8EC7C42}">
      <dgm:prSet/>
      <dgm:spPr/>
      <dgm:t>
        <a:bodyPr/>
        <a:lstStyle/>
        <a:p>
          <a:endParaRPr lang="en-US"/>
        </a:p>
      </dgm:t>
    </dgm:pt>
    <dgm:pt modelId="{90057D78-DE2F-FD41-B079-A94072900C25}">
      <dgm:prSet phldrT="[Text]"/>
      <dgm:spPr/>
      <dgm:t>
        <a:bodyPr/>
        <a:lstStyle/>
        <a:p>
          <a:r>
            <a:rPr lang="fr-CA" noProof="0"/>
            <a:t>Cohésion</a:t>
          </a:r>
        </a:p>
      </dgm:t>
    </dgm:pt>
    <dgm:pt modelId="{4409282B-4D5D-8342-9293-1C2590E6DFBF}" type="parTrans" cxnId="{022DC454-9FD6-9A40-8942-E35AD79342B4}">
      <dgm:prSet/>
      <dgm:spPr/>
      <dgm:t>
        <a:bodyPr/>
        <a:lstStyle/>
        <a:p>
          <a:endParaRPr lang="en-US"/>
        </a:p>
      </dgm:t>
    </dgm:pt>
    <dgm:pt modelId="{40E9986F-3B33-5449-ABB0-2181C0711783}" type="sibTrans" cxnId="{022DC454-9FD6-9A40-8942-E35AD79342B4}">
      <dgm:prSet/>
      <dgm:spPr/>
      <dgm:t>
        <a:bodyPr/>
        <a:lstStyle/>
        <a:p>
          <a:endParaRPr lang="en-US"/>
        </a:p>
      </dgm:t>
    </dgm:pt>
    <dgm:pt modelId="{DF7F5CC3-4C91-8C41-9265-7EEED52A79F9}">
      <dgm:prSet/>
      <dgm:spPr/>
      <dgm:t>
        <a:bodyPr/>
        <a:lstStyle/>
        <a:p>
          <a:r>
            <a:rPr lang="fr-CA" noProof="0" dirty="0"/>
            <a:t>Rendement</a:t>
          </a:r>
        </a:p>
      </dgm:t>
    </dgm:pt>
    <dgm:pt modelId="{3A4DF334-8D22-564C-9E4E-5DFF89F25617}" type="parTrans" cxnId="{D987E2C4-8621-5642-B4C0-239BFFBB1BA2}">
      <dgm:prSet/>
      <dgm:spPr/>
      <dgm:t>
        <a:bodyPr/>
        <a:lstStyle/>
        <a:p>
          <a:endParaRPr lang="en-US"/>
        </a:p>
      </dgm:t>
    </dgm:pt>
    <dgm:pt modelId="{2E79C22E-B429-204D-8963-73CC0D774BFF}" type="sibTrans" cxnId="{D987E2C4-8621-5642-B4C0-239BFFBB1BA2}">
      <dgm:prSet/>
      <dgm:spPr/>
      <dgm:t>
        <a:bodyPr/>
        <a:lstStyle/>
        <a:p>
          <a:endParaRPr lang="en-US"/>
        </a:p>
      </dgm:t>
    </dgm:pt>
    <dgm:pt modelId="{C9637880-E53E-3342-9A58-5ABC4378C7C2}" type="pres">
      <dgm:prSet presAssocID="{A617550C-7369-7445-A611-152B81AFC979}" presName="rootnode" presStyleCnt="0">
        <dgm:presLayoutVars>
          <dgm:chMax/>
          <dgm:chPref/>
          <dgm:dir/>
          <dgm:animLvl val="lvl"/>
        </dgm:presLayoutVars>
      </dgm:prSet>
      <dgm:spPr/>
    </dgm:pt>
    <dgm:pt modelId="{EA5B3BEB-8069-0947-AE1E-CF0D3F590FC5}" type="pres">
      <dgm:prSet presAssocID="{B721E516-2248-F14D-82D5-15626E25B733}" presName="composite" presStyleCnt="0"/>
      <dgm:spPr/>
    </dgm:pt>
    <dgm:pt modelId="{78F016D6-EE03-E14F-AB1F-5893F589E31F}" type="pres">
      <dgm:prSet presAssocID="{B721E516-2248-F14D-82D5-15626E25B733}" presName="LShape" presStyleLbl="alignNode1" presStyleIdx="0" presStyleCnt="7"/>
      <dgm:spPr/>
    </dgm:pt>
    <dgm:pt modelId="{1FF6B2E9-F30A-214D-9298-A1DA7B6D780C}" type="pres">
      <dgm:prSet presAssocID="{B721E516-2248-F14D-82D5-15626E25B733}" presName="ParentText" presStyleLbl="revTx" presStyleIdx="0" presStyleCnt="4">
        <dgm:presLayoutVars>
          <dgm:chMax val="0"/>
          <dgm:chPref val="0"/>
          <dgm:bulletEnabled val="1"/>
        </dgm:presLayoutVars>
      </dgm:prSet>
      <dgm:spPr/>
    </dgm:pt>
    <dgm:pt modelId="{D8AC5A5C-0E4A-494B-B30C-3221F14509F8}" type="pres">
      <dgm:prSet presAssocID="{B721E516-2248-F14D-82D5-15626E25B733}" presName="Triangle" presStyleLbl="alignNode1" presStyleIdx="1" presStyleCnt="7"/>
      <dgm:spPr/>
    </dgm:pt>
    <dgm:pt modelId="{9EC960E2-BC0F-5A45-A49C-177E684C4830}" type="pres">
      <dgm:prSet presAssocID="{E711A30D-07CE-1D4D-8AFE-446D970AFCCD}" presName="sibTrans" presStyleCnt="0"/>
      <dgm:spPr/>
    </dgm:pt>
    <dgm:pt modelId="{F83EDD67-9066-534D-945E-7733CE85E17F}" type="pres">
      <dgm:prSet presAssocID="{E711A30D-07CE-1D4D-8AFE-446D970AFCCD}" presName="space" presStyleCnt="0"/>
      <dgm:spPr/>
    </dgm:pt>
    <dgm:pt modelId="{FBC4C617-3E96-B446-BE71-904BC0D61025}" type="pres">
      <dgm:prSet presAssocID="{0759766A-5F71-F247-BBE2-05A3221AE96D}" presName="composite" presStyleCnt="0"/>
      <dgm:spPr/>
    </dgm:pt>
    <dgm:pt modelId="{E82130A0-7EAA-6244-82AB-07A109D3E7B8}" type="pres">
      <dgm:prSet presAssocID="{0759766A-5F71-F247-BBE2-05A3221AE96D}" presName="LShape" presStyleLbl="alignNode1" presStyleIdx="2" presStyleCnt="7"/>
      <dgm:spPr/>
    </dgm:pt>
    <dgm:pt modelId="{0D4E0A7B-BED7-FD4A-95CC-4DA977923EFF}" type="pres">
      <dgm:prSet presAssocID="{0759766A-5F71-F247-BBE2-05A3221AE96D}" presName="ParentText" presStyleLbl="revTx" presStyleIdx="1" presStyleCnt="4">
        <dgm:presLayoutVars>
          <dgm:chMax val="0"/>
          <dgm:chPref val="0"/>
          <dgm:bulletEnabled val="1"/>
        </dgm:presLayoutVars>
      </dgm:prSet>
      <dgm:spPr/>
    </dgm:pt>
    <dgm:pt modelId="{E55CFB15-EF9B-5B4F-862E-007B480F0B58}" type="pres">
      <dgm:prSet presAssocID="{0759766A-5F71-F247-BBE2-05A3221AE96D}" presName="Triangle" presStyleLbl="alignNode1" presStyleIdx="3" presStyleCnt="7"/>
      <dgm:spPr/>
    </dgm:pt>
    <dgm:pt modelId="{E278AA38-3CAD-FB4A-9C4E-7077FD9190C4}" type="pres">
      <dgm:prSet presAssocID="{982F4CFB-0122-E248-B278-B79E42C90DB8}" presName="sibTrans" presStyleCnt="0"/>
      <dgm:spPr/>
    </dgm:pt>
    <dgm:pt modelId="{3519E7DF-BB91-8D4D-87D9-BD6B004049F7}" type="pres">
      <dgm:prSet presAssocID="{982F4CFB-0122-E248-B278-B79E42C90DB8}" presName="space" presStyleCnt="0"/>
      <dgm:spPr/>
    </dgm:pt>
    <dgm:pt modelId="{116CA996-C65E-3A46-83F6-9A25A39ECA2F}" type="pres">
      <dgm:prSet presAssocID="{90057D78-DE2F-FD41-B079-A94072900C25}" presName="composite" presStyleCnt="0"/>
      <dgm:spPr/>
    </dgm:pt>
    <dgm:pt modelId="{B83C0593-DB85-564B-B060-FF0A61A8776E}" type="pres">
      <dgm:prSet presAssocID="{90057D78-DE2F-FD41-B079-A94072900C25}" presName="LShape" presStyleLbl="alignNode1" presStyleIdx="4" presStyleCnt="7"/>
      <dgm:spPr/>
    </dgm:pt>
    <dgm:pt modelId="{6E66CDFC-7878-594B-9083-B4464B5F62C1}" type="pres">
      <dgm:prSet presAssocID="{90057D78-DE2F-FD41-B079-A94072900C25}" presName="ParentText" presStyleLbl="revTx" presStyleIdx="2" presStyleCnt="4">
        <dgm:presLayoutVars>
          <dgm:chMax val="0"/>
          <dgm:chPref val="0"/>
          <dgm:bulletEnabled val="1"/>
        </dgm:presLayoutVars>
      </dgm:prSet>
      <dgm:spPr/>
    </dgm:pt>
    <dgm:pt modelId="{45A71F4F-F5CA-4349-B0EA-F5365353ADE2}" type="pres">
      <dgm:prSet presAssocID="{90057D78-DE2F-FD41-B079-A94072900C25}" presName="Triangle" presStyleLbl="alignNode1" presStyleIdx="5" presStyleCnt="7"/>
      <dgm:spPr/>
    </dgm:pt>
    <dgm:pt modelId="{9F90F4C9-3DA2-D745-9FFB-33C7BF7C96EB}" type="pres">
      <dgm:prSet presAssocID="{40E9986F-3B33-5449-ABB0-2181C0711783}" presName="sibTrans" presStyleCnt="0"/>
      <dgm:spPr/>
    </dgm:pt>
    <dgm:pt modelId="{1D5AE57A-B86B-BD43-9A79-6C0FEC773ED4}" type="pres">
      <dgm:prSet presAssocID="{40E9986F-3B33-5449-ABB0-2181C0711783}" presName="space" presStyleCnt="0"/>
      <dgm:spPr/>
    </dgm:pt>
    <dgm:pt modelId="{C5B5B290-F30A-C14C-B01C-4B8B6418E720}" type="pres">
      <dgm:prSet presAssocID="{DF7F5CC3-4C91-8C41-9265-7EEED52A79F9}" presName="composite" presStyleCnt="0"/>
      <dgm:spPr/>
    </dgm:pt>
    <dgm:pt modelId="{BB2AAD69-CAE9-A747-BA6D-3561D96A073E}" type="pres">
      <dgm:prSet presAssocID="{DF7F5CC3-4C91-8C41-9265-7EEED52A79F9}" presName="LShape" presStyleLbl="alignNode1" presStyleIdx="6" presStyleCnt="7"/>
      <dgm:spPr/>
    </dgm:pt>
    <dgm:pt modelId="{D6815ED5-D3EF-9646-B3BE-C26D4B6EEE52}" type="pres">
      <dgm:prSet presAssocID="{DF7F5CC3-4C91-8C41-9265-7EEED52A79F9}" presName="ParentText" presStyleLbl="revTx" presStyleIdx="3" presStyleCnt="4">
        <dgm:presLayoutVars>
          <dgm:chMax val="0"/>
          <dgm:chPref val="0"/>
          <dgm:bulletEnabled val="1"/>
        </dgm:presLayoutVars>
      </dgm:prSet>
      <dgm:spPr/>
    </dgm:pt>
  </dgm:ptLst>
  <dgm:cxnLst>
    <dgm:cxn modelId="{A4B55298-BA03-664A-9C33-376843475370}" srcId="{A617550C-7369-7445-A611-152B81AFC979}" destId="{B721E516-2248-F14D-82D5-15626E25B733}" srcOrd="0" destOrd="0" parTransId="{D487E448-0B94-7E42-8A6A-527F19E261DE}" sibTransId="{E711A30D-07CE-1D4D-8AFE-446D970AFCCD}"/>
    <dgm:cxn modelId="{D987E2C4-8621-5642-B4C0-239BFFBB1BA2}" srcId="{A617550C-7369-7445-A611-152B81AFC979}" destId="{DF7F5CC3-4C91-8C41-9265-7EEED52A79F9}" srcOrd="3" destOrd="0" parTransId="{3A4DF334-8D22-564C-9E4E-5DFF89F25617}" sibTransId="{2E79C22E-B429-204D-8963-73CC0D774BFF}"/>
    <dgm:cxn modelId="{864F8894-8798-A44D-B3C0-806EE060FC15}" type="presOf" srcId="{A617550C-7369-7445-A611-152B81AFC979}" destId="{C9637880-E53E-3342-9A58-5ABC4378C7C2}" srcOrd="0" destOrd="0" presId="urn:microsoft.com/office/officeart/2009/3/layout/StepUpProcess"/>
    <dgm:cxn modelId="{12F8B056-1F3E-9941-948C-589B2C2EA5C3}" type="presOf" srcId="{DF7F5CC3-4C91-8C41-9265-7EEED52A79F9}" destId="{D6815ED5-D3EF-9646-B3BE-C26D4B6EEE52}" srcOrd="0" destOrd="0" presId="urn:microsoft.com/office/officeart/2009/3/layout/StepUpProcess"/>
    <dgm:cxn modelId="{022DC454-9FD6-9A40-8942-E35AD79342B4}" srcId="{A617550C-7369-7445-A611-152B81AFC979}" destId="{90057D78-DE2F-FD41-B079-A94072900C25}" srcOrd="2" destOrd="0" parTransId="{4409282B-4D5D-8342-9293-1C2590E6DFBF}" sibTransId="{40E9986F-3B33-5449-ABB0-2181C0711783}"/>
    <dgm:cxn modelId="{E311787E-6EC0-FB48-9469-9E97D8EC7C42}" srcId="{A617550C-7369-7445-A611-152B81AFC979}" destId="{0759766A-5F71-F247-BBE2-05A3221AE96D}" srcOrd="1" destOrd="0" parTransId="{9A77D82C-2CB4-3342-9337-247FEF602F89}" sibTransId="{982F4CFB-0122-E248-B278-B79E42C90DB8}"/>
    <dgm:cxn modelId="{BD37DC04-18E0-2B44-BF4D-F46BDEF0FBC8}" type="presOf" srcId="{90057D78-DE2F-FD41-B079-A94072900C25}" destId="{6E66CDFC-7878-594B-9083-B4464B5F62C1}" srcOrd="0" destOrd="0" presId="urn:microsoft.com/office/officeart/2009/3/layout/StepUpProcess"/>
    <dgm:cxn modelId="{874FD94A-F2FD-AB47-8776-6FC0BF3A6CD4}" type="presOf" srcId="{B721E516-2248-F14D-82D5-15626E25B733}" destId="{1FF6B2E9-F30A-214D-9298-A1DA7B6D780C}" srcOrd="0" destOrd="0" presId="urn:microsoft.com/office/officeart/2009/3/layout/StepUpProcess"/>
    <dgm:cxn modelId="{71C3D0BE-FC4D-E748-AAC8-817C418A0AFB}" type="presOf" srcId="{0759766A-5F71-F247-BBE2-05A3221AE96D}" destId="{0D4E0A7B-BED7-FD4A-95CC-4DA977923EFF}" srcOrd="0" destOrd="0" presId="urn:microsoft.com/office/officeart/2009/3/layout/StepUpProcess"/>
    <dgm:cxn modelId="{001FCD1C-579B-6D44-8343-6848B16EB450}" type="presParOf" srcId="{C9637880-E53E-3342-9A58-5ABC4378C7C2}" destId="{EA5B3BEB-8069-0947-AE1E-CF0D3F590FC5}" srcOrd="0" destOrd="0" presId="urn:microsoft.com/office/officeart/2009/3/layout/StepUpProcess"/>
    <dgm:cxn modelId="{9D1C8D60-86A1-F34C-86C0-E9FB39C58061}" type="presParOf" srcId="{EA5B3BEB-8069-0947-AE1E-CF0D3F590FC5}" destId="{78F016D6-EE03-E14F-AB1F-5893F589E31F}" srcOrd="0" destOrd="0" presId="urn:microsoft.com/office/officeart/2009/3/layout/StepUpProcess"/>
    <dgm:cxn modelId="{F111642C-48A3-1F43-A79B-5E084B2A4FBF}" type="presParOf" srcId="{EA5B3BEB-8069-0947-AE1E-CF0D3F590FC5}" destId="{1FF6B2E9-F30A-214D-9298-A1DA7B6D780C}" srcOrd="1" destOrd="0" presId="urn:microsoft.com/office/officeart/2009/3/layout/StepUpProcess"/>
    <dgm:cxn modelId="{3DDF67F6-91A9-434A-ADEC-D0C3E828CE81}" type="presParOf" srcId="{EA5B3BEB-8069-0947-AE1E-CF0D3F590FC5}" destId="{D8AC5A5C-0E4A-494B-B30C-3221F14509F8}" srcOrd="2" destOrd="0" presId="urn:microsoft.com/office/officeart/2009/3/layout/StepUpProcess"/>
    <dgm:cxn modelId="{E57F8756-B75F-5142-9ADB-110B5309223F}" type="presParOf" srcId="{C9637880-E53E-3342-9A58-5ABC4378C7C2}" destId="{9EC960E2-BC0F-5A45-A49C-177E684C4830}" srcOrd="1" destOrd="0" presId="urn:microsoft.com/office/officeart/2009/3/layout/StepUpProcess"/>
    <dgm:cxn modelId="{6A86CEFF-6CE9-3242-9D8A-F68820EB0100}" type="presParOf" srcId="{9EC960E2-BC0F-5A45-A49C-177E684C4830}" destId="{F83EDD67-9066-534D-945E-7733CE85E17F}" srcOrd="0" destOrd="0" presId="urn:microsoft.com/office/officeart/2009/3/layout/StepUpProcess"/>
    <dgm:cxn modelId="{DD5A07AF-2243-E44F-8FD5-C8DF38DD38A7}" type="presParOf" srcId="{C9637880-E53E-3342-9A58-5ABC4378C7C2}" destId="{FBC4C617-3E96-B446-BE71-904BC0D61025}" srcOrd="2" destOrd="0" presId="urn:microsoft.com/office/officeart/2009/3/layout/StepUpProcess"/>
    <dgm:cxn modelId="{3D9E9CCF-9E8E-B44B-9EFD-DF2BEC930C28}" type="presParOf" srcId="{FBC4C617-3E96-B446-BE71-904BC0D61025}" destId="{E82130A0-7EAA-6244-82AB-07A109D3E7B8}" srcOrd="0" destOrd="0" presId="urn:microsoft.com/office/officeart/2009/3/layout/StepUpProcess"/>
    <dgm:cxn modelId="{8A8FE273-0BF7-034F-8F5D-CBBD0A0ECA32}" type="presParOf" srcId="{FBC4C617-3E96-B446-BE71-904BC0D61025}" destId="{0D4E0A7B-BED7-FD4A-95CC-4DA977923EFF}" srcOrd="1" destOrd="0" presId="urn:microsoft.com/office/officeart/2009/3/layout/StepUpProcess"/>
    <dgm:cxn modelId="{97515444-DF41-A240-82D6-EACDC99B3C21}" type="presParOf" srcId="{FBC4C617-3E96-B446-BE71-904BC0D61025}" destId="{E55CFB15-EF9B-5B4F-862E-007B480F0B58}" srcOrd="2" destOrd="0" presId="urn:microsoft.com/office/officeart/2009/3/layout/StepUpProcess"/>
    <dgm:cxn modelId="{489E5E37-C33E-664A-B438-2E43C738013E}" type="presParOf" srcId="{C9637880-E53E-3342-9A58-5ABC4378C7C2}" destId="{E278AA38-3CAD-FB4A-9C4E-7077FD9190C4}" srcOrd="3" destOrd="0" presId="urn:microsoft.com/office/officeart/2009/3/layout/StepUpProcess"/>
    <dgm:cxn modelId="{7ACBCDF8-7E5A-9543-A16D-EBC9F3F3FA5C}" type="presParOf" srcId="{E278AA38-3CAD-FB4A-9C4E-7077FD9190C4}" destId="{3519E7DF-BB91-8D4D-87D9-BD6B004049F7}" srcOrd="0" destOrd="0" presId="urn:microsoft.com/office/officeart/2009/3/layout/StepUpProcess"/>
    <dgm:cxn modelId="{C152F003-073E-B743-A683-8FCDAA314D11}" type="presParOf" srcId="{C9637880-E53E-3342-9A58-5ABC4378C7C2}" destId="{116CA996-C65E-3A46-83F6-9A25A39ECA2F}" srcOrd="4" destOrd="0" presId="urn:microsoft.com/office/officeart/2009/3/layout/StepUpProcess"/>
    <dgm:cxn modelId="{42266A49-2537-0846-8A70-44E35D641857}" type="presParOf" srcId="{116CA996-C65E-3A46-83F6-9A25A39ECA2F}" destId="{B83C0593-DB85-564B-B060-FF0A61A8776E}" srcOrd="0" destOrd="0" presId="urn:microsoft.com/office/officeart/2009/3/layout/StepUpProcess"/>
    <dgm:cxn modelId="{E8E5B496-4016-0C4D-B5C5-5A78A8153264}" type="presParOf" srcId="{116CA996-C65E-3A46-83F6-9A25A39ECA2F}" destId="{6E66CDFC-7878-594B-9083-B4464B5F62C1}" srcOrd="1" destOrd="0" presId="urn:microsoft.com/office/officeart/2009/3/layout/StepUpProcess"/>
    <dgm:cxn modelId="{38B7C86F-6114-1640-83E5-DA5980E24AB0}" type="presParOf" srcId="{116CA996-C65E-3A46-83F6-9A25A39ECA2F}" destId="{45A71F4F-F5CA-4349-B0EA-F5365353ADE2}" srcOrd="2" destOrd="0" presId="urn:microsoft.com/office/officeart/2009/3/layout/StepUpProcess"/>
    <dgm:cxn modelId="{F64F6898-692C-9149-8941-9F348B4B4EE7}" type="presParOf" srcId="{C9637880-E53E-3342-9A58-5ABC4378C7C2}" destId="{9F90F4C9-3DA2-D745-9FFB-33C7BF7C96EB}" srcOrd="5" destOrd="0" presId="urn:microsoft.com/office/officeart/2009/3/layout/StepUpProcess"/>
    <dgm:cxn modelId="{84805D70-A936-DE4C-9950-02134DA01DB9}" type="presParOf" srcId="{9F90F4C9-3DA2-D745-9FFB-33C7BF7C96EB}" destId="{1D5AE57A-B86B-BD43-9A79-6C0FEC773ED4}" srcOrd="0" destOrd="0" presId="urn:microsoft.com/office/officeart/2009/3/layout/StepUpProcess"/>
    <dgm:cxn modelId="{1D304A1D-205E-E04D-9D59-98D394FEA5A7}" type="presParOf" srcId="{C9637880-E53E-3342-9A58-5ABC4378C7C2}" destId="{C5B5B290-F30A-C14C-B01C-4B8B6418E720}" srcOrd="6" destOrd="0" presId="urn:microsoft.com/office/officeart/2009/3/layout/StepUpProcess"/>
    <dgm:cxn modelId="{92C47B97-D7B3-F749-83D0-68051EDC0DB7}" type="presParOf" srcId="{C5B5B290-F30A-C14C-B01C-4B8B6418E720}" destId="{BB2AAD69-CAE9-A747-BA6D-3561D96A073E}" srcOrd="0" destOrd="0" presId="urn:microsoft.com/office/officeart/2009/3/layout/StepUpProcess"/>
    <dgm:cxn modelId="{68D4A2B5-D1BE-DC4A-BFFB-EECEA6B08C9A}" type="presParOf" srcId="{C5B5B290-F30A-C14C-B01C-4B8B6418E720}" destId="{D6815ED5-D3EF-9646-B3BE-C26D4B6EEE52}" srcOrd="1" destOrd="0" presId="urn:microsoft.com/office/officeart/2009/3/layout/StepUpProcess"/>
  </dgm:cxnLst>
  <dgm:bg/>
  <dgm:whole/>
  <dgm:extLst>
    <a:ext uri="http://schemas.microsoft.com/office/drawing/2008/diagram">
      <dsp:dataModelExt xmlns:dsp="http://schemas.microsoft.com/office/drawing/2008/diagram" relId="rId7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78F016D6-EE03-E14F-AB1F-5893F589E31F}">
      <dsp:nvSpPr>
        <dsp:cNvPr id="0" name=""/>
        <dsp:cNvSpPr/>
      </dsp:nvSpPr>
      <dsp:spPr>
        <a:xfrm rot="5400000">
          <a:off x="314923" y="1485889"/>
          <a:ext cx="943482" cy="1569934"/>
        </a:xfrm>
        <a:prstGeom prst="corner">
          <a:avLst>
            <a:gd name="adj1" fmla="val 16120"/>
            <a:gd name="adj2" fmla="val 16110"/>
          </a:avLst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shade val="51000"/>
                <a:satMod val="130000"/>
              </a:schemeClr>
            </a:gs>
            <a:gs pos="80000">
              <a:schemeClr val="accent1">
                <a:hueOff val="0"/>
                <a:satOff val="0"/>
                <a:lumOff val="0"/>
                <a:alphaOff val="0"/>
                <a:shade val="93000"/>
                <a:satMod val="130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shade val="94000"/>
                <a:satMod val="135000"/>
              </a:schemeClr>
            </a:gs>
          </a:gsLst>
          <a:lin ang="16200000" scaled="0"/>
        </a:gradFill>
        <a:ln w="9525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>
          <a:outerShdw blurRad="40000" dist="23000" dir="5400000" rotWithShape="0">
            <a:srgbClr val="000000">
              <a:alpha val="35000"/>
            </a:srgbClr>
          </a:outerShdw>
        </a:effectLst>
      </dsp:spPr>
      <dsp:style>
        <a:lnRef idx="1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</dsp:sp>
    <dsp:sp modelId="{1FF6B2E9-F30A-214D-9298-A1DA7B6D780C}">
      <dsp:nvSpPr>
        <dsp:cNvPr id="0" name=""/>
        <dsp:cNvSpPr/>
      </dsp:nvSpPr>
      <dsp:spPr>
        <a:xfrm>
          <a:off x="157433" y="1954961"/>
          <a:ext cx="1417345" cy="1242386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72390" tIns="72390" rIns="72390" bIns="72390" numCol="1" spcCol="1270" anchor="t" anchorCtr="0">
          <a:noAutofit/>
        </a:bodyPr>
        <a:lstStyle/>
        <a:p>
          <a:pPr marL="0" lvl="0" indent="0" algn="l" defTabSz="8445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fr-CA" sz="1900" kern="1200" noProof="0" dirty="0"/>
            <a:t>Constitution</a:t>
          </a:r>
        </a:p>
      </dsp:txBody>
      <dsp:txXfrm>
        <a:off x="157433" y="1954961"/>
        <a:ext cx="1417345" cy="1242386"/>
      </dsp:txXfrm>
    </dsp:sp>
    <dsp:sp modelId="{D8AC5A5C-0E4A-494B-B30C-3221F14509F8}">
      <dsp:nvSpPr>
        <dsp:cNvPr id="0" name=""/>
        <dsp:cNvSpPr/>
      </dsp:nvSpPr>
      <dsp:spPr>
        <a:xfrm>
          <a:off x="1307354" y="1370308"/>
          <a:ext cx="267423" cy="267423"/>
        </a:xfrm>
        <a:prstGeom prst="triangle">
          <a:avLst>
            <a:gd name="adj" fmla="val 100000"/>
          </a:avLst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shade val="51000"/>
                <a:satMod val="130000"/>
              </a:schemeClr>
            </a:gs>
            <a:gs pos="80000">
              <a:schemeClr val="accent1">
                <a:hueOff val="0"/>
                <a:satOff val="0"/>
                <a:lumOff val="0"/>
                <a:alphaOff val="0"/>
                <a:shade val="93000"/>
                <a:satMod val="130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shade val="94000"/>
                <a:satMod val="135000"/>
              </a:schemeClr>
            </a:gs>
          </a:gsLst>
          <a:lin ang="16200000" scaled="0"/>
        </a:gradFill>
        <a:ln w="9525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>
          <a:outerShdw blurRad="40000" dist="23000" dir="5400000" rotWithShape="0">
            <a:srgbClr val="000000">
              <a:alpha val="35000"/>
            </a:srgbClr>
          </a:outerShdw>
        </a:effectLst>
      </dsp:spPr>
      <dsp:style>
        <a:lnRef idx="1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</dsp:sp>
    <dsp:sp modelId="{E82130A0-7EAA-6244-82AB-07A109D3E7B8}">
      <dsp:nvSpPr>
        <dsp:cNvPr id="0" name=""/>
        <dsp:cNvSpPr/>
      </dsp:nvSpPr>
      <dsp:spPr>
        <a:xfrm rot="5400000">
          <a:off x="2050031" y="1056534"/>
          <a:ext cx="943482" cy="1569934"/>
        </a:xfrm>
        <a:prstGeom prst="corner">
          <a:avLst>
            <a:gd name="adj1" fmla="val 16120"/>
            <a:gd name="adj2" fmla="val 16110"/>
          </a:avLst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shade val="51000"/>
                <a:satMod val="130000"/>
              </a:schemeClr>
            </a:gs>
            <a:gs pos="80000">
              <a:schemeClr val="accent1">
                <a:hueOff val="0"/>
                <a:satOff val="0"/>
                <a:lumOff val="0"/>
                <a:alphaOff val="0"/>
                <a:shade val="93000"/>
                <a:satMod val="130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shade val="94000"/>
                <a:satMod val="135000"/>
              </a:schemeClr>
            </a:gs>
          </a:gsLst>
          <a:lin ang="16200000" scaled="0"/>
        </a:gradFill>
        <a:ln w="9525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>
          <a:outerShdw blurRad="40000" dist="23000" dir="5400000" rotWithShape="0">
            <a:srgbClr val="000000">
              <a:alpha val="35000"/>
            </a:srgbClr>
          </a:outerShdw>
        </a:effectLst>
      </dsp:spPr>
      <dsp:style>
        <a:lnRef idx="1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</dsp:sp>
    <dsp:sp modelId="{0D4E0A7B-BED7-FD4A-95CC-4DA977923EFF}">
      <dsp:nvSpPr>
        <dsp:cNvPr id="0" name=""/>
        <dsp:cNvSpPr/>
      </dsp:nvSpPr>
      <dsp:spPr>
        <a:xfrm>
          <a:off x="1892540" y="1525607"/>
          <a:ext cx="1417345" cy="1242386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72390" tIns="72390" rIns="72390" bIns="72390" numCol="1" spcCol="1270" anchor="t" anchorCtr="0">
          <a:noAutofit/>
        </a:bodyPr>
        <a:lstStyle/>
        <a:p>
          <a:pPr marL="0" lvl="0" indent="0" algn="l" defTabSz="8445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fr-CA" sz="1900" kern="1200" noProof="0"/>
            <a:t>Tumulte</a:t>
          </a:r>
        </a:p>
      </dsp:txBody>
      <dsp:txXfrm>
        <a:off x="1892540" y="1525607"/>
        <a:ext cx="1417345" cy="1242386"/>
      </dsp:txXfrm>
    </dsp:sp>
    <dsp:sp modelId="{E55CFB15-EF9B-5B4F-862E-007B480F0B58}">
      <dsp:nvSpPr>
        <dsp:cNvPr id="0" name=""/>
        <dsp:cNvSpPr/>
      </dsp:nvSpPr>
      <dsp:spPr>
        <a:xfrm>
          <a:off x="3042462" y="940954"/>
          <a:ext cx="267423" cy="267423"/>
        </a:xfrm>
        <a:prstGeom prst="triangle">
          <a:avLst>
            <a:gd name="adj" fmla="val 100000"/>
          </a:avLst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shade val="51000"/>
                <a:satMod val="130000"/>
              </a:schemeClr>
            </a:gs>
            <a:gs pos="80000">
              <a:schemeClr val="accent1">
                <a:hueOff val="0"/>
                <a:satOff val="0"/>
                <a:lumOff val="0"/>
                <a:alphaOff val="0"/>
                <a:shade val="93000"/>
                <a:satMod val="130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shade val="94000"/>
                <a:satMod val="135000"/>
              </a:schemeClr>
            </a:gs>
          </a:gsLst>
          <a:lin ang="16200000" scaled="0"/>
        </a:gradFill>
        <a:ln w="9525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>
          <a:outerShdw blurRad="40000" dist="23000" dir="5400000" rotWithShape="0">
            <a:srgbClr val="000000">
              <a:alpha val="35000"/>
            </a:srgbClr>
          </a:outerShdw>
        </a:effectLst>
      </dsp:spPr>
      <dsp:style>
        <a:lnRef idx="1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</dsp:sp>
    <dsp:sp modelId="{B83C0593-DB85-564B-B060-FF0A61A8776E}">
      <dsp:nvSpPr>
        <dsp:cNvPr id="0" name=""/>
        <dsp:cNvSpPr/>
      </dsp:nvSpPr>
      <dsp:spPr>
        <a:xfrm rot="5400000">
          <a:off x="3785139" y="627180"/>
          <a:ext cx="943482" cy="1569934"/>
        </a:xfrm>
        <a:prstGeom prst="corner">
          <a:avLst>
            <a:gd name="adj1" fmla="val 16120"/>
            <a:gd name="adj2" fmla="val 16110"/>
          </a:avLst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shade val="51000"/>
                <a:satMod val="130000"/>
              </a:schemeClr>
            </a:gs>
            <a:gs pos="80000">
              <a:schemeClr val="accent1">
                <a:hueOff val="0"/>
                <a:satOff val="0"/>
                <a:lumOff val="0"/>
                <a:alphaOff val="0"/>
                <a:shade val="93000"/>
                <a:satMod val="130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shade val="94000"/>
                <a:satMod val="135000"/>
              </a:schemeClr>
            </a:gs>
          </a:gsLst>
          <a:lin ang="16200000" scaled="0"/>
        </a:gradFill>
        <a:ln w="9525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>
          <a:outerShdw blurRad="40000" dist="23000" dir="5400000" rotWithShape="0">
            <a:srgbClr val="000000">
              <a:alpha val="35000"/>
            </a:srgbClr>
          </a:outerShdw>
        </a:effectLst>
      </dsp:spPr>
      <dsp:style>
        <a:lnRef idx="1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</dsp:sp>
    <dsp:sp modelId="{6E66CDFC-7878-594B-9083-B4464B5F62C1}">
      <dsp:nvSpPr>
        <dsp:cNvPr id="0" name=""/>
        <dsp:cNvSpPr/>
      </dsp:nvSpPr>
      <dsp:spPr>
        <a:xfrm>
          <a:off x="3627648" y="1096252"/>
          <a:ext cx="1417345" cy="1242386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72390" tIns="72390" rIns="72390" bIns="72390" numCol="1" spcCol="1270" anchor="t" anchorCtr="0">
          <a:noAutofit/>
        </a:bodyPr>
        <a:lstStyle/>
        <a:p>
          <a:pPr marL="0" lvl="0" indent="0" algn="l" defTabSz="8445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fr-CA" sz="1900" kern="1200" noProof="0"/>
            <a:t>Cohésion</a:t>
          </a:r>
        </a:p>
      </dsp:txBody>
      <dsp:txXfrm>
        <a:off x="3627648" y="1096252"/>
        <a:ext cx="1417345" cy="1242386"/>
      </dsp:txXfrm>
    </dsp:sp>
    <dsp:sp modelId="{45A71F4F-F5CA-4349-B0EA-F5365353ADE2}">
      <dsp:nvSpPr>
        <dsp:cNvPr id="0" name=""/>
        <dsp:cNvSpPr/>
      </dsp:nvSpPr>
      <dsp:spPr>
        <a:xfrm>
          <a:off x="4777570" y="511600"/>
          <a:ext cx="267423" cy="267423"/>
        </a:xfrm>
        <a:prstGeom prst="triangle">
          <a:avLst>
            <a:gd name="adj" fmla="val 100000"/>
          </a:avLst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shade val="51000"/>
                <a:satMod val="130000"/>
              </a:schemeClr>
            </a:gs>
            <a:gs pos="80000">
              <a:schemeClr val="accent1">
                <a:hueOff val="0"/>
                <a:satOff val="0"/>
                <a:lumOff val="0"/>
                <a:alphaOff val="0"/>
                <a:shade val="93000"/>
                <a:satMod val="130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shade val="94000"/>
                <a:satMod val="135000"/>
              </a:schemeClr>
            </a:gs>
          </a:gsLst>
          <a:lin ang="16200000" scaled="0"/>
        </a:gradFill>
        <a:ln w="9525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>
          <a:outerShdw blurRad="40000" dist="23000" dir="5400000" rotWithShape="0">
            <a:srgbClr val="000000">
              <a:alpha val="35000"/>
            </a:srgbClr>
          </a:outerShdw>
        </a:effectLst>
      </dsp:spPr>
      <dsp:style>
        <a:lnRef idx="1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</dsp:sp>
    <dsp:sp modelId="{BB2AAD69-CAE9-A747-BA6D-3561D96A073E}">
      <dsp:nvSpPr>
        <dsp:cNvPr id="0" name=""/>
        <dsp:cNvSpPr/>
      </dsp:nvSpPr>
      <dsp:spPr>
        <a:xfrm rot="5400000">
          <a:off x="5520247" y="197826"/>
          <a:ext cx="943482" cy="1569934"/>
        </a:xfrm>
        <a:prstGeom prst="corner">
          <a:avLst>
            <a:gd name="adj1" fmla="val 16120"/>
            <a:gd name="adj2" fmla="val 16110"/>
          </a:avLst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shade val="51000"/>
                <a:satMod val="130000"/>
              </a:schemeClr>
            </a:gs>
            <a:gs pos="80000">
              <a:schemeClr val="accent1">
                <a:hueOff val="0"/>
                <a:satOff val="0"/>
                <a:lumOff val="0"/>
                <a:alphaOff val="0"/>
                <a:shade val="93000"/>
                <a:satMod val="130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shade val="94000"/>
                <a:satMod val="135000"/>
              </a:schemeClr>
            </a:gs>
          </a:gsLst>
          <a:lin ang="16200000" scaled="0"/>
        </a:gradFill>
        <a:ln w="9525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>
          <a:outerShdw blurRad="40000" dist="23000" dir="5400000" rotWithShape="0">
            <a:srgbClr val="000000">
              <a:alpha val="35000"/>
            </a:srgbClr>
          </a:outerShdw>
        </a:effectLst>
      </dsp:spPr>
      <dsp:style>
        <a:lnRef idx="1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</dsp:sp>
    <dsp:sp modelId="{D6815ED5-D3EF-9646-B3BE-C26D4B6EEE52}">
      <dsp:nvSpPr>
        <dsp:cNvPr id="0" name=""/>
        <dsp:cNvSpPr/>
      </dsp:nvSpPr>
      <dsp:spPr>
        <a:xfrm>
          <a:off x="5362756" y="666898"/>
          <a:ext cx="1417345" cy="1242386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72390" tIns="72390" rIns="72390" bIns="72390" numCol="1" spcCol="1270" anchor="t" anchorCtr="0">
          <a:noAutofit/>
        </a:bodyPr>
        <a:lstStyle/>
        <a:p>
          <a:pPr marL="0" lvl="0" indent="0" algn="l" defTabSz="8445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fr-CA" sz="1900" kern="1200" noProof="0" dirty="0"/>
            <a:t>Rendement</a:t>
          </a:r>
        </a:p>
      </dsp:txBody>
      <dsp:txXfrm>
        <a:off x="5362756" y="666898"/>
        <a:ext cx="1417345" cy="1242386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9/3/layout/StepUpProcess">
  <dgm:title val=""/>
  <dgm:desc val=""/>
  <dgm:catLst>
    <dgm:cat type="process" pri="1300"/>
  </dgm:catLst>
  <dgm:sampData>
    <dgm:dataModel>
      <dgm:ptLst>
        <dgm:pt modelId="0" type="doc"/>
        <dgm:pt modelId="10">
          <dgm:prSet phldr="1"/>
        </dgm:pt>
        <dgm:pt modelId="20">
          <dgm:prSet phldr="1"/>
        </dgm:pt>
        <dgm:pt modelId="30">
          <dgm:prSet phldr="1"/>
        </dgm:pt>
      </dgm:ptLst>
      <dgm:cxnLst>
        <dgm:cxn modelId="60" srcId="0" destId="10" srcOrd="0" destOrd="0"/>
        <dgm:cxn modelId="70" srcId="0" destId="20" srcOrd="1" destOrd="0"/>
        <dgm:cxn modelId="80" srcId="0" destId="30" srcOrd="2" destOrd="0"/>
      </dgm:cxnLst>
      <dgm:bg/>
      <dgm:whole/>
    </dgm:dataModel>
  </dgm:sampData>
  <dgm:styleData>
    <dgm:dataModel>
      <dgm:ptLst>
        <dgm:pt modelId="0" type="doc"/>
        <dgm:pt modelId="10">
          <dgm:prSet phldr="1"/>
        </dgm:pt>
        <dgm:pt modelId="20">
          <dgm:prSet phldr="1"/>
        </dgm:pt>
      </dgm:ptLst>
      <dgm:cxnLst>
        <dgm:cxn modelId="60" srcId="0" destId="10" srcOrd="0" destOrd="0"/>
        <dgm:cxn modelId="70" srcId="0" destId="20" srcOrd="1" destOrd="0"/>
      </dgm:cxnLst>
      <dgm:bg/>
      <dgm:whole/>
    </dgm:dataModel>
  </dgm:styleData>
  <dgm:clrData>
    <dgm:dataModel>
      <dgm:ptLst>
        <dgm:pt modelId="0" type="doc"/>
        <dgm:pt modelId="10">
          <dgm:prSet phldr="1"/>
        </dgm:pt>
        <dgm:pt modelId="20">
          <dgm:prSet phldr="1"/>
        </dgm:pt>
        <dgm:pt modelId="30">
          <dgm:prSet phldr="1"/>
        </dgm:pt>
        <dgm:pt modelId="40">
          <dgm:prSet phldr="1"/>
        </dgm:pt>
      </dgm:ptLst>
      <dgm:cxnLst>
        <dgm:cxn modelId="60" srcId="0" destId="10" srcOrd="0" destOrd="0"/>
        <dgm:cxn modelId="70" srcId="0" destId="20" srcOrd="1" destOrd="0"/>
        <dgm:cxn modelId="80" srcId="0" destId="30" srcOrd="2" destOrd="0"/>
        <dgm:cxn modelId="90" srcId="0" destId="40" srcOrd="3" destOrd="0"/>
      </dgm:cxnLst>
      <dgm:bg/>
      <dgm:whole/>
    </dgm:dataModel>
  </dgm:clrData>
  <dgm:layoutNode name="rootnode">
    <dgm:varLst>
      <dgm:chMax/>
      <dgm:chPref/>
      <dgm:dir/>
      <dgm:animLvl val="lvl"/>
    </dgm:varLst>
    <dgm:choose name="Name0">
      <dgm:if name="Name1" func="var" arg="dir" op="equ" val="norm">
        <dgm:alg type="snake">
          <dgm:param type="grDir" val="bL"/>
          <dgm:param type="flowDir" val="row"/>
          <dgm:param type="off" val="off"/>
          <dgm:param type="bkpt" val="fixed"/>
          <dgm:param type="bkPtFixedVal" val="1"/>
        </dgm:alg>
      </dgm:if>
      <dgm:else name="Name2">
        <dgm:alg type="snake">
          <dgm:param type="grDir" val="bR"/>
          <dgm:param type="flowDir" val="row"/>
          <dgm:param type="off" val="off"/>
          <dgm:param type="bkpt" val="fixed"/>
          <dgm:param type="bkPtFixedVal" val="1"/>
        </dgm:alg>
      </dgm:else>
    </dgm:choose>
    <dgm:shape xmlns:r="http://schemas.openxmlformats.org/officeDocument/2006/relationships" r:blip="">
      <dgm:adjLst/>
    </dgm:shape>
    <dgm:constrLst>
      <dgm:constr type="alignOff" forName="rootnode" val="1"/>
      <dgm:constr type="primFontSz" for="des" ptType="node" op="equ" val="65"/>
      <dgm:constr type="w" for="ch" forName="composite" refType="w"/>
      <dgm:constr type="h" for="ch" forName="composite" refType="h"/>
      <dgm:constr type="sp" refType="h" refFor="ch" refForName="composite" op="equ" fact="-0.765"/>
      <dgm:constr type="w" for="ch" forName="sibTrans" refType="w" fact="0.103"/>
      <dgm:constr type="h" for="ch" forName="sibTrans" refType="h" fact="0.103"/>
    </dgm:constrLst>
    <dgm:forEach name="nodesForEach" axis="ch" ptType="node">
      <dgm:layoutNode name="composite">
        <dgm:alg type="composite">
          <dgm:param type="ar" val="0.861"/>
        </dgm:alg>
        <dgm:shape xmlns:r="http://schemas.openxmlformats.org/officeDocument/2006/relationships" r:blip="">
          <dgm:adjLst/>
        </dgm:shape>
        <dgm:choose name="Name3">
          <dgm:if name="Name4" func="var" arg="dir" op="equ" val="norm">
            <dgm:constrLst>
              <dgm:constr type="l" for="ch" forName="LShape" refType="w" fact="0"/>
              <dgm:constr type="t" for="ch" forName="LShape" refType="h" fact="0.2347"/>
              <dgm:constr type="w" for="ch" forName="LShape" refType="w" fact="0.998"/>
              <dgm:constr type="h" for="ch" forName="LShape" refType="h" fact="0.5164"/>
              <dgm:constr type="r" for="ch" forName="ParentText" refType="w"/>
              <dgm:constr type="t" for="ch" forName="ParentText" refType="h" fact="0.32"/>
              <dgm:constr type="w" for="ch" forName="ParentText" refType="w" fact="0.901"/>
              <dgm:constr type="h" for="ch" forName="ParentText" refType="h" fact="0.68"/>
              <dgm:constr type="l" for="ch" forName="Triangle" refType="w" fact="0.83"/>
              <dgm:constr type="t" for="ch" forName="Triangle" refType="h" fact="0"/>
              <dgm:constr type="w" for="ch" forName="Triangle" refType="w" fact="0.17"/>
              <dgm:constr type="h" for="ch" forName="Triangle" refType="w" refFor="ch" refForName="Triangle"/>
            </dgm:constrLst>
          </dgm:if>
          <dgm:else name="Name5">
            <dgm:constrLst>
              <dgm:constr type="l" for="ch" forName="LShape" refType="w" fact="0.002"/>
              <dgm:constr type="t" for="ch" forName="LShape" refType="h" fact="0.2347"/>
              <dgm:constr type="w" for="ch" forName="LShape" refType="w"/>
              <dgm:constr type="h" for="ch" forName="LShape" refType="h" fact="0.5164"/>
              <dgm:constr type="l" for="ch" forName="ParentText" refType="w" fact="0"/>
              <dgm:constr type="t" for="ch" forName="ParentText" refType="h" fact="0.32"/>
              <dgm:constr type="w" for="ch" forName="ParentText" refType="w" fact="0.902"/>
              <dgm:constr type="h" for="ch" forName="ParentText" refType="h" fact="0.68"/>
              <dgm:constr type="l" for="ch" forName="Triangle" refType="w" fact="0"/>
              <dgm:constr type="t" for="ch" forName="Triangle" refType="h" fact="0"/>
              <dgm:constr type="w" for="ch" forName="Triangle" refType="w" fact="0.17"/>
              <dgm:constr type="h" for="ch" forName="Triangle" refType="w" refFor="ch" refForName="Triangle"/>
            </dgm:constrLst>
          </dgm:else>
        </dgm:choose>
        <dgm:layoutNode name="LShape" styleLbl="alignNode1">
          <dgm:alg type="sp"/>
          <dgm:choose name="Name6">
            <dgm:if name="Name7" func="var" arg="dir" op="equ" val="norm">
              <dgm:shape xmlns:r="http://schemas.openxmlformats.org/officeDocument/2006/relationships" rot="90" type="corner" r:blip="">
                <dgm:adjLst>
                  <dgm:adj idx="1" val="0.1612"/>
                  <dgm:adj idx="2" val="0.1611"/>
                </dgm:adjLst>
              </dgm:shape>
            </dgm:if>
            <dgm:else name="Name8">
              <dgm:shape xmlns:r="http://schemas.openxmlformats.org/officeDocument/2006/relationships" rot="180" type="corner" r:blip="">
                <dgm:adjLst>
                  <dgm:adj idx="1" val="0.1612"/>
                  <dgm:adj idx="2" val="0.1611"/>
                </dgm:adjLst>
              </dgm:shape>
            </dgm:else>
          </dgm:choose>
          <dgm:presOf/>
        </dgm:layoutNode>
        <dgm:layoutNode name="ParentText" styleLbl="revTx">
          <dgm:varLst>
            <dgm:chMax val="0"/>
            <dgm:chPref val="0"/>
            <dgm:bulletEnabled val="1"/>
          </dgm:varLst>
          <dgm:alg type="tx">
            <dgm:param type="parTxLTRAlign" val="l"/>
            <dgm:param type="txAnchorVert" val="t"/>
          </dgm:alg>
          <dgm:shape xmlns:r="http://schemas.openxmlformats.org/officeDocument/2006/relationships" type="rect" r:blip="">
            <dgm:adjLst/>
          </dgm:shape>
          <dgm:presOf axis="desOrSelf" ptType="node"/>
          <dgm:constrLst>
            <dgm:constr type="lMarg" refType="primFontSz" fact="0.3"/>
            <dgm:constr type="rMarg" refType="primFontSz" fact="0.3"/>
            <dgm:constr type="tMarg" refType="primFontSz" fact="0.3"/>
            <dgm:constr type="bMarg" refType="primFontSz" fact="0.3"/>
          </dgm:constrLst>
          <dgm:ruleLst>
            <dgm:rule type="primFontSz" val="5" fact="NaN" max="NaN"/>
          </dgm:ruleLst>
        </dgm:layoutNode>
        <dgm:choose name="Name9">
          <dgm:if name="Name10" axis="followSib" ptType="node" func="cnt" op="gte" val="1">
            <dgm:layoutNode name="Triangle" styleLbl="alignNode1">
              <dgm:alg type="sp"/>
              <dgm:choose name="Name11">
                <dgm:if name="Name12" func="var" arg="dir" op="equ" val="norm">
                  <dgm:shape xmlns:r="http://schemas.openxmlformats.org/officeDocument/2006/relationships" type="triangle" r:blip="">
                    <dgm:adjLst>
                      <dgm:adj idx="1" val="1"/>
                    </dgm:adjLst>
                  </dgm:shape>
                </dgm:if>
                <dgm:else name="Name13">
                  <dgm:shape xmlns:r="http://schemas.openxmlformats.org/officeDocument/2006/relationships" rot="90" type="triangle" r:blip="">
                    <dgm:adjLst>
                      <dgm:adj idx="1" val="1"/>
                    </dgm:adjLst>
                  </dgm:shape>
                </dgm:else>
              </dgm:choose>
              <dgm:presOf/>
            </dgm:layoutNode>
          </dgm:if>
          <dgm:else name="Name14"/>
        </dgm:choose>
      </dgm:layoutNode>
      <dgm:forEach name="sibTransForEach" axis="followSib" ptType="sibTrans" cnt="1">
        <dgm:layoutNode name="sibTrans">
          <dgm:alg type="composite">
            <dgm:param type="ar" val="0.861"/>
          </dgm:alg>
          <dgm:constrLst>
            <dgm:constr type="w" for="ch" forName="space" refType="w"/>
            <dgm:constr type="h" for="ch" forName="space" refType="w"/>
          </dgm:constrLst>
          <dgm:layoutNode name="space" styleLbl="alignNode1">
            <dgm:alg type="sp"/>
            <dgm:shape xmlns:r="http://schemas.openxmlformats.org/officeDocument/2006/relationships" r:blip="">
              <dgm:adjLst/>
            </dgm:shape>
            <dgm:presOf/>
          </dgm:layoutNode>
        </dgm:layoutNode>
      </dgm:forEach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4">
  <dgm:title val=""/>
  <dgm:desc val=""/>
  <dgm:catLst>
    <dgm:cat type="simple" pri="104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D3817A00-7E98-424F-AA54-D76A4D57630E}" type="datetimeFigureOut">
              <a:rPr lang="en-US" smtClean="0"/>
              <a:t>10/19/2016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BFE2C3B6-E21F-294C-91FB-0B62EEEE21E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756819311"/>
      </p:ext>
    </p:extLst>
  </p:cSld>
  <p:clrMap bg1="lt1" tx1="dk1" bg2="lt2" tx2="dk2" accent1="accent1" accent2="accent2" accent3="accent3" accent4="accent4" accent5="accent5" accent6="accent6" hlink="hlink" folHlink="folHlink"/>
  <p:hf hdr="0" ftr="0" dt="0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4728035D-7815-434A-A15B-57A911A739CD}" type="datetimeFigureOut">
              <a:rPr lang="en-US" smtClean="0"/>
              <a:t>10/19/2016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2AE55645-2AD7-413C-A978-1A3673BBBC8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79977133"/>
      </p:ext>
    </p:extLst>
  </p:cSld>
  <p:clrMap bg1="lt1" tx1="dk1" bg2="lt2" tx2="dk2" accent1="accent1" accent2="accent2" accent3="accent3" accent4="accent4" accent5="accent5" accent6="accent6" hlink="hlink" folHlink="folHlink"/>
  <p:hf hdr="0" ftr="0" dt="0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 err="1"/>
              <a:t>Ceci</a:t>
            </a:r>
            <a:r>
              <a:rPr lang="en-US" dirty="0"/>
              <a:t> </a:t>
            </a:r>
            <a:r>
              <a:rPr lang="en-US" dirty="0" err="1"/>
              <a:t>est</a:t>
            </a:r>
            <a:r>
              <a:rPr lang="en-US" dirty="0"/>
              <a:t> </a:t>
            </a:r>
            <a:r>
              <a:rPr lang="en-US" dirty="0" err="1"/>
              <a:t>décrit</a:t>
            </a:r>
            <a:r>
              <a:rPr lang="en-US" dirty="0"/>
              <a:t> </a:t>
            </a:r>
            <a:r>
              <a:rPr lang="en-US" dirty="0" err="1"/>
              <a:t>dans</a:t>
            </a:r>
            <a:r>
              <a:rPr lang="en-US" dirty="0"/>
              <a:t> </a:t>
            </a:r>
            <a:r>
              <a:rPr lang="en-US" dirty="0" err="1"/>
              <a:t>leur</a:t>
            </a:r>
            <a:r>
              <a:rPr lang="en-US" dirty="0"/>
              <a:t> </a:t>
            </a:r>
            <a:r>
              <a:rPr lang="en-US" dirty="0" err="1"/>
              <a:t>livre</a:t>
            </a:r>
            <a:r>
              <a:rPr lang="en-US" dirty="0"/>
              <a:t>. Il </a:t>
            </a:r>
            <a:r>
              <a:rPr lang="en-US" dirty="0" err="1"/>
              <a:t>faudraits’assurer</a:t>
            </a:r>
            <a:r>
              <a:rPr lang="en-US" dirty="0"/>
              <a:t> </a:t>
            </a:r>
            <a:r>
              <a:rPr lang="en-US" dirty="0" err="1"/>
              <a:t>qu’ils</a:t>
            </a:r>
            <a:r>
              <a:rPr lang="en-US" dirty="0"/>
              <a:t> </a:t>
            </a:r>
            <a:r>
              <a:rPr lang="en-US" dirty="0" err="1"/>
              <a:t>comprennent</a:t>
            </a:r>
            <a:r>
              <a:rPr lang="en-US" dirty="0"/>
              <a:t> </a:t>
            </a:r>
            <a:r>
              <a:rPr lang="en-US" dirty="0" err="1"/>
              <a:t>bien</a:t>
            </a:r>
            <a:r>
              <a:rPr lang="en-US" dirty="0"/>
              <a:t> </a:t>
            </a:r>
            <a:r>
              <a:rPr lang="en-US" dirty="0" err="1"/>
              <a:t>l’importance</a:t>
            </a:r>
            <a:r>
              <a:rPr lang="en-US" dirty="0"/>
              <a:t> de change </a:t>
            </a:r>
            <a:r>
              <a:rPr lang="en-US" dirty="0" err="1"/>
              <a:t>étape</a:t>
            </a:r>
            <a:r>
              <a:rPr lang="en-US" dirty="0"/>
              <a:t>.</a:t>
            </a:r>
            <a:r>
              <a:rPr lang="en-US" baseline="0" dirty="0"/>
              <a:t> </a:t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AE55645-2AD7-413C-A978-1A3673BBBC8E}" type="slidenum">
              <a:rPr lang="en-US" smtClean="0"/>
              <a:t>4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741724882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>Pas </a:t>
            </a:r>
            <a:r>
              <a:rPr lang="en-US" dirty="0" err="1"/>
              <a:t>couvert</a:t>
            </a:r>
            <a:r>
              <a:rPr lang="en-US" dirty="0"/>
              <a:t> </a:t>
            </a:r>
            <a:r>
              <a:rPr lang="en-US" dirty="0" err="1"/>
              <a:t>dans</a:t>
            </a:r>
            <a:r>
              <a:rPr lang="en-US" dirty="0"/>
              <a:t> le </a:t>
            </a:r>
            <a:r>
              <a:rPr lang="en-US" dirty="0" err="1"/>
              <a:t>livre</a:t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AE55645-2AD7-413C-A978-1A3673BBBC8E}" type="slidenum">
              <a:rPr lang="en-US" smtClean="0"/>
              <a:t>5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58642988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>Pas </a:t>
            </a:r>
            <a:r>
              <a:rPr lang="en-US" dirty="0" err="1"/>
              <a:t>couvert</a:t>
            </a:r>
            <a:r>
              <a:rPr lang="en-US" dirty="0"/>
              <a:t> </a:t>
            </a:r>
            <a:r>
              <a:rPr lang="en-US" dirty="0" err="1"/>
              <a:t>dans</a:t>
            </a:r>
            <a:r>
              <a:rPr lang="en-US" dirty="0"/>
              <a:t> le </a:t>
            </a:r>
            <a:r>
              <a:rPr lang="en-US" dirty="0" err="1"/>
              <a:t>livre</a:t>
            </a:r>
            <a:r>
              <a:rPr lang="en-US" dirty="0"/>
              <a:t>.</a:t>
            </a:r>
          </a:p>
          <a:p>
            <a:endParaRPr lang="en-US" dirty="0"/>
          </a:p>
          <a:p>
            <a:r>
              <a:rPr lang="en-US" dirty="0" err="1"/>
              <a:t>Sois</a:t>
            </a:r>
            <a:r>
              <a:rPr lang="en-US" dirty="0"/>
              <a:t> </a:t>
            </a:r>
            <a:r>
              <a:rPr lang="en-US" dirty="0" err="1"/>
              <a:t>sûr</a:t>
            </a:r>
            <a:r>
              <a:rPr lang="en-US" dirty="0"/>
              <a:t> </a:t>
            </a:r>
            <a:r>
              <a:rPr lang="en-US" dirty="0" err="1"/>
              <a:t>d’expliquer</a:t>
            </a:r>
            <a:r>
              <a:rPr lang="en-US" dirty="0"/>
              <a:t> le concept</a:t>
            </a:r>
            <a:r>
              <a:rPr lang="en-US" baseline="0" dirty="0"/>
              <a:t> de </a:t>
            </a:r>
            <a:r>
              <a:rPr lang="en-US" b="1" baseline="0" dirty="0" err="1"/>
              <a:t>normes</a:t>
            </a:r>
            <a:r>
              <a:rPr lang="en-US" baseline="0" dirty="0"/>
              <a:t>. </a:t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AE55645-2AD7-413C-A978-1A3673BBBC8E}" type="slidenum">
              <a:rPr lang="en-US" smtClean="0"/>
              <a:t>6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395490948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fr-CA"/>
              <a:t>EN</a:t>
            </a:r>
            <a:r>
              <a:rPr lang="fr-CA" baseline="0"/>
              <a:t> HAUT A DROITE: PERFOMANCE ÉLEVÉE</a:t>
            </a:r>
          </a:p>
          <a:p>
            <a:r>
              <a:rPr lang="fr-CA" baseline="0"/>
              <a:t>EN HAUT A GAUCHE: PERFORMANCE MODÉRÉMENT ÉLEVÉE</a:t>
            </a:r>
          </a:p>
          <a:p>
            <a:r>
              <a:rPr lang="fr-CA" baseline="0"/>
              <a:t>EN BAS A GAUCHE: PERFORMANCE MODÉRÉMENT BASSE</a:t>
            </a:r>
          </a:p>
          <a:p>
            <a:r>
              <a:rPr lang="fr-CA" baseline="0"/>
              <a:t>EN BAS A DROITE: PERFORMANCE BASSE (Les gens aiment passer du temps ensemble, a ne pas travailler)</a:t>
            </a:r>
            <a:endParaRPr lang="fr-CA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AE55645-2AD7-413C-A978-1A3673BBBC8E}" type="slidenum">
              <a:rPr lang="en-US" smtClean="0"/>
              <a:t>7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25524784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>Les</a:t>
            </a:r>
            <a:r>
              <a:rPr lang="en-US" baseline="0" dirty="0"/>
              <a:t> </a:t>
            </a:r>
            <a:r>
              <a:rPr lang="en-US" baseline="0" dirty="0" err="1"/>
              <a:t>conséquences</a:t>
            </a:r>
            <a:r>
              <a:rPr lang="en-US" baseline="0" dirty="0"/>
              <a:t> </a:t>
            </a:r>
            <a:r>
              <a:rPr lang="en-US" baseline="0" dirty="0" err="1"/>
              <a:t>liées</a:t>
            </a:r>
            <a:r>
              <a:rPr lang="en-US" baseline="0" dirty="0"/>
              <a:t> </a:t>
            </a:r>
            <a:r>
              <a:rPr lang="en-US" baseline="0" dirty="0" err="1"/>
              <a:t>à</a:t>
            </a:r>
            <a:r>
              <a:rPr lang="en-US" baseline="0" dirty="0"/>
              <a:t> la </a:t>
            </a:r>
            <a:r>
              <a:rPr lang="en-US" baseline="0" dirty="0" err="1"/>
              <a:t>taille</a:t>
            </a:r>
            <a:r>
              <a:rPr lang="en-US" baseline="0" dirty="0"/>
              <a:t> du </a:t>
            </a:r>
            <a:r>
              <a:rPr lang="en-US" baseline="0" dirty="0" err="1"/>
              <a:t>groupe</a:t>
            </a:r>
            <a:r>
              <a:rPr lang="en-US" baseline="0" dirty="0"/>
              <a:t> </a:t>
            </a:r>
            <a:r>
              <a:rPr lang="en-US" baseline="0" dirty="0" err="1"/>
              <a:t>sont</a:t>
            </a:r>
            <a:r>
              <a:rPr lang="en-US" baseline="0" dirty="0"/>
              <a:t> </a:t>
            </a:r>
            <a:r>
              <a:rPr lang="en-US" baseline="0" dirty="0" err="1"/>
              <a:t>à</a:t>
            </a:r>
            <a:r>
              <a:rPr lang="en-US" baseline="0" dirty="0"/>
              <a:t> </a:t>
            </a:r>
            <a:r>
              <a:rPr lang="en-US" baseline="0" dirty="0" err="1"/>
              <a:t>peine</a:t>
            </a:r>
            <a:r>
              <a:rPr lang="en-US" baseline="0" dirty="0"/>
              <a:t> </a:t>
            </a:r>
            <a:r>
              <a:rPr lang="en-US" baseline="0" dirty="0" err="1"/>
              <a:t>touchées</a:t>
            </a:r>
            <a:r>
              <a:rPr lang="en-US" baseline="0" dirty="0"/>
              <a:t> </a:t>
            </a:r>
            <a:r>
              <a:rPr lang="en-US" baseline="0" dirty="0" err="1"/>
              <a:t>dans</a:t>
            </a:r>
            <a:r>
              <a:rPr lang="en-US" baseline="0" dirty="0"/>
              <a:t> le </a:t>
            </a:r>
            <a:r>
              <a:rPr lang="en-US" baseline="0" dirty="0" err="1"/>
              <a:t>livre</a:t>
            </a:r>
            <a:r>
              <a:rPr lang="en-US" baseline="0"/>
              <a:t>. </a:t>
            </a:r>
          </a:p>
          <a:p>
            <a:endParaRPr lang="en-US" baseline="0"/>
          </a:p>
          <a:p>
            <a:r>
              <a:rPr lang="en-US" baseline="0"/>
              <a:t>Paresse sociale: un individu travaille moins que les autres</a:t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AE55645-2AD7-413C-A978-1A3673BBBC8E}" type="slidenum">
              <a:rPr lang="en-US" smtClean="0"/>
              <a:t>8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76475262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 err="1"/>
              <a:t>Ces</a:t>
            </a:r>
            <a:r>
              <a:rPr lang="en-US" dirty="0"/>
              <a:t> </a:t>
            </a:r>
            <a:r>
              <a:rPr lang="en-US" dirty="0" err="1"/>
              <a:t>facteurs</a:t>
            </a:r>
            <a:r>
              <a:rPr lang="en-US" dirty="0"/>
              <a:t> ne </a:t>
            </a:r>
            <a:r>
              <a:rPr lang="en-US" dirty="0" err="1"/>
              <a:t>sont</a:t>
            </a:r>
            <a:r>
              <a:rPr lang="en-US" dirty="0"/>
              <a:t> pas </a:t>
            </a:r>
            <a:r>
              <a:rPr lang="en-US" dirty="0" err="1"/>
              <a:t>discutés</a:t>
            </a:r>
            <a:r>
              <a:rPr lang="en-US" dirty="0"/>
              <a:t> </a:t>
            </a:r>
            <a:r>
              <a:rPr lang="en-US" dirty="0" err="1"/>
              <a:t>dans</a:t>
            </a:r>
            <a:r>
              <a:rPr lang="en-US" dirty="0"/>
              <a:t> </a:t>
            </a:r>
            <a:r>
              <a:rPr lang="en-US" dirty="0" err="1"/>
              <a:t>leur</a:t>
            </a:r>
            <a:r>
              <a:rPr lang="en-US" dirty="0"/>
              <a:t> </a:t>
            </a:r>
            <a:r>
              <a:rPr lang="en-US" dirty="0" err="1"/>
              <a:t>livre</a:t>
            </a:r>
            <a:r>
              <a:rPr lang="en-US" dirty="0"/>
              <a:t>. 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AE55645-2AD7-413C-A978-1A3673BBBC8E}" type="slidenum">
              <a:rPr lang="en-US" smtClean="0"/>
              <a:t>9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528139049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 err="1"/>
              <a:t>Ceci</a:t>
            </a:r>
            <a:r>
              <a:rPr lang="en-US" dirty="0"/>
              <a:t> </a:t>
            </a:r>
            <a:r>
              <a:rPr lang="en-US" dirty="0" err="1"/>
              <a:t>n’est</a:t>
            </a:r>
            <a:r>
              <a:rPr lang="en-US" dirty="0"/>
              <a:t> </a:t>
            </a:r>
            <a:r>
              <a:rPr lang="en-US" dirty="0" err="1"/>
              <a:t>aucunement</a:t>
            </a:r>
            <a:r>
              <a:rPr lang="en-US" dirty="0"/>
              <a:t> </a:t>
            </a:r>
            <a:r>
              <a:rPr lang="en-US" dirty="0" err="1"/>
              <a:t>couver</a:t>
            </a:r>
            <a:r>
              <a:rPr lang="en-US" dirty="0"/>
              <a:t> </a:t>
            </a:r>
            <a:r>
              <a:rPr lang="en-US" dirty="0" err="1"/>
              <a:t>dans</a:t>
            </a:r>
            <a:r>
              <a:rPr lang="en-US" dirty="0"/>
              <a:t> le </a:t>
            </a:r>
            <a:r>
              <a:rPr lang="en-US" dirty="0" err="1"/>
              <a:t>livre</a:t>
            </a:r>
            <a:r>
              <a:rPr lang="en-US" dirty="0"/>
              <a:t>. 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AE55645-2AD7-413C-A978-1A3673BBBC8E}" type="slidenum">
              <a:rPr lang="en-US" smtClean="0"/>
              <a:t>10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398625532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AE55645-2AD7-413C-A978-1A3673BBBC8E}" type="slidenum">
              <a:rPr lang="en-US" smtClean="0"/>
              <a:t>11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101089578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fr-CA"/>
              <a:t>B</a:t>
            </a:r>
            <a:endParaRPr lang="fr-CA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AE55645-2AD7-413C-A978-1A3673BBBC8E}" type="slidenum">
              <a:rPr lang="en-US" smtClean="0"/>
              <a:t>12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68301503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CA"/>
              <a:t>Automne, 2016</a:t>
            </a:r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/>
              <a:t>Prof. Lapierre</a:t>
            </a: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B78E114-C8ED-451D-A9DD-0E8E063A669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223314498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CA" noProof="0" dirty="0"/>
              <a:t>Click to </a:t>
            </a:r>
            <a:r>
              <a:rPr lang="fr-CA" noProof="0" dirty="0" err="1"/>
              <a:t>edit</a:t>
            </a:r>
            <a:r>
              <a:rPr lang="fr-CA" noProof="0" dirty="0"/>
              <a:t> Master </a:t>
            </a:r>
            <a:r>
              <a:rPr lang="fr-CA" noProof="0" dirty="0" err="1"/>
              <a:t>title</a:t>
            </a:r>
            <a:r>
              <a:rPr lang="fr-CA" noProof="0" dirty="0"/>
              <a:t>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CA" noProof="0" dirty="0"/>
              <a:t>Click to </a:t>
            </a:r>
            <a:r>
              <a:rPr lang="fr-CA" noProof="0" dirty="0" err="1"/>
              <a:t>edit</a:t>
            </a:r>
            <a:r>
              <a:rPr lang="fr-CA" noProof="0" dirty="0"/>
              <a:t> Master </a:t>
            </a:r>
            <a:r>
              <a:rPr lang="fr-CA" noProof="0" dirty="0" err="1"/>
              <a:t>text</a:t>
            </a:r>
            <a:r>
              <a:rPr lang="fr-CA" noProof="0" dirty="0"/>
              <a:t> styles</a:t>
            </a:r>
          </a:p>
          <a:p>
            <a:pPr lvl="1"/>
            <a:r>
              <a:rPr lang="fr-CA" noProof="0" dirty="0"/>
              <a:t>Second </a:t>
            </a:r>
            <a:r>
              <a:rPr lang="fr-CA" noProof="0" dirty="0" err="1"/>
              <a:t>level</a:t>
            </a:r>
            <a:endParaRPr lang="fr-CA" noProof="0" dirty="0"/>
          </a:p>
          <a:p>
            <a:pPr lvl="2"/>
            <a:r>
              <a:rPr lang="fr-CA" noProof="0" dirty="0" err="1"/>
              <a:t>Third</a:t>
            </a:r>
            <a:r>
              <a:rPr lang="fr-CA" noProof="0" dirty="0"/>
              <a:t> </a:t>
            </a:r>
            <a:r>
              <a:rPr lang="fr-CA" noProof="0" dirty="0" err="1"/>
              <a:t>level</a:t>
            </a:r>
            <a:endParaRPr lang="fr-CA" noProof="0" dirty="0"/>
          </a:p>
          <a:p>
            <a:pPr lvl="3"/>
            <a:r>
              <a:rPr lang="fr-CA" noProof="0" dirty="0" err="1"/>
              <a:t>Fourth</a:t>
            </a:r>
            <a:r>
              <a:rPr lang="fr-CA" noProof="0" dirty="0"/>
              <a:t> </a:t>
            </a:r>
            <a:r>
              <a:rPr lang="fr-CA" noProof="0" dirty="0" err="1"/>
              <a:t>level</a:t>
            </a:r>
            <a:endParaRPr lang="fr-CA" noProof="0" dirty="0"/>
          </a:p>
          <a:p>
            <a:pPr lvl="4"/>
            <a:r>
              <a:rPr lang="fr-CA" noProof="0" dirty="0" err="1"/>
              <a:t>Fifth</a:t>
            </a:r>
            <a:r>
              <a:rPr lang="fr-CA" noProof="0" dirty="0"/>
              <a:t> </a:t>
            </a:r>
            <a:r>
              <a:rPr lang="fr-CA" noProof="0" dirty="0" err="1"/>
              <a:t>level</a:t>
            </a:r>
            <a:endParaRPr lang="fr-CA" noProof="0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CA"/>
              <a:t>Automne, 2016</a:t>
            </a:r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/>
              <a:t>Prof. Lapierre</a:t>
            </a: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B78E114-C8ED-451D-A9DD-0E8E063A669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447498447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CA"/>
              <a:t>Automne, 2016</a:t>
            </a:r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/>
              <a:t>Prof. Lapierre</a:t>
            </a: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B78E114-C8ED-451D-A9DD-0E8E063A669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122815668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CA"/>
              <a:t>Automne, 2016</a:t>
            </a:r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/>
              <a:t>Prof. Lapierre</a:t>
            </a: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B78E114-C8ED-451D-A9DD-0E8E063A669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675986116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CA"/>
              <a:t>Automne, 2016</a:t>
            </a:r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/>
              <a:t>Prof. Lapierre</a:t>
            </a:r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B78E114-C8ED-451D-A9DD-0E8E063A669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45675178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CA"/>
              <a:t>Automne, 2016</a:t>
            </a:r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/>
              <a:t>Prof. Lapierre</a:t>
            </a:r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B78E114-C8ED-451D-A9DD-0E8E063A669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852803865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CA"/>
              <a:t>Automne, 2016</a:t>
            </a:r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/>
              <a:t>Prof. Lapierre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B78E114-C8ED-451D-A9DD-0E8E063A669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521894135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CA"/>
              <a:t>Automne, 2016</a:t>
            </a:r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/>
              <a:t>Prof. Lapierre</a:t>
            </a: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B78E114-C8ED-451D-A9DD-0E8E063A669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787485880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CA"/>
              <a:t>Automne, 2016</a:t>
            </a:r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/>
              <a:t>Prof. Lapierre</a:t>
            </a: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B78E114-C8ED-451D-A9DD-0E8E063A669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952556288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CA"/>
              <a:t>Automne, 2016</a:t>
            </a:r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/>
              <a:t>Prof. Lapierre</a:t>
            </a: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B78E114-C8ED-451D-A9DD-0E8E063A669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500977828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CA"/>
              <a:t>Automne, 2016</a:t>
            </a:r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/>
              <a:t>Prof. Lapierre</a:t>
            </a: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B78E114-C8ED-451D-A9DD-0E8E063A669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258674543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r>
              <a:rPr lang="en-CA"/>
              <a:t>Automne, 2016</a:t>
            </a:r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r>
              <a:rPr lang="en-US"/>
              <a:t>Prof. Lapierre</a:t>
            </a: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B78E114-C8ED-451D-A9DD-0E8E063A669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8897888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hf hdr="0"/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ts val="1224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diagramData" Target="../diagrams/data1.xml"/><Relationship Id="rId7" Type="http://schemas.microsoft.com/office/2007/relationships/diagramDrawing" Target="../diagrams/drawing1.xml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Relationship Id="rId6" Type="http://schemas.openxmlformats.org/officeDocument/2006/relationships/diagramColors" Target="../diagrams/colors1.xml"/><Relationship Id="rId5" Type="http://schemas.openxmlformats.org/officeDocument/2006/relationships/diagramQuickStyle" Target="../diagrams/quickStyle1.xml"/><Relationship Id="rId4" Type="http://schemas.openxmlformats.org/officeDocument/2006/relationships/diagramLayout" Target="../diagrams/layout1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fr-CA" dirty="0"/>
              <a:t>ADM2736A</a:t>
            </a:r>
            <a:br>
              <a:rPr lang="fr-CA" dirty="0"/>
            </a:br>
            <a:r>
              <a:rPr lang="fr-CA" dirty="0"/>
              <a:t>Comportement organisationnel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r>
              <a:rPr lang="fr-CA" dirty="0"/>
              <a:t>Le fonctionnement des groupes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CA"/>
              <a:t>Automne, 2016</a:t>
            </a:r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/>
              <a:t>Prof. Lapierre</a:t>
            </a: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B78E114-C8ED-451D-A9DD-0E8E063A6692}" type="slidenum">
              <a:rPr lang="en-US" smtClean="0"/>
              <a:t>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189117353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782762"/>
          </a:xfrm>
        </p:spPr>
        <p:txBody>
          <a:bodyPr>
            <a:normAutofit fontScale="90000"/>
          </a:bodyPr>
          <a:lstStyle/>
          <a:p>
            <a:r>
              <a:rPr lang="fr-CA" dirty="0"/>
              <a:t>Comparées au travailleurs isolés, les équipes </a:t>
            </a:r>
            <a:r>
              <a:rPr lang="fr-CA" u="sng" dirty="0"/>
              <a:t>synergiques</a:t>
            </a:r>
            <a:r>
              <a:rPr lang="fr-CA" dirty="0"/>
              <a:t> offrent plusieurs avantages à l’organisation, tels…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2209800"/>
            <a:ext cx="8229600" cy="3916363"/>
          </a:xfrm>
        </p:spPr>
        <p:txBody>
          <a:bodyPr/>
          <a:lstStyle/>
          <a:p>
            <a:r>
              <a:rPr lang="fr-CA" dirty="0"/>
              <a:t>Offrir une meilleur capacité à résoudre les tâches complexes grâce à la répartition des tâches et le partage de l’information. </a:t>
            </a:r>
          </a:p>
          <a:p>
            <a:r>
              <a:rPr lang="fr-CA" dirty="0"/>
              <a:t>La prise de décisions plus inventives/innovatrices.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CA"/>
              <a:t>Automne, 2016</a:t>
            </a:r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/>
              <a:t>Prof. Lapierre</a:t>
            </a: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B78E114-C8ED-451D-A9DD-0E8E063A6692}" type="slidenum">
              <a:rPr lang="en-US" smtClean="0"/>
              <a:t>2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569821293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1295400"/>
            <a:ext cx="8229600" cy="3733800"/>
          </a:xfrm>
        </p:spPr>
        <p:txBody>
          <a:bodyPr>
            <a:normAutofit/>
          </a:bodyPr>
          <a:lstStyle/>
          <a:p>
            <a:r>
              <a:rPr lang="fr-CA"/>
              <a:t>Plusieurs </a:t>
            </a:r>
            <a:r>
              <a:rPr lang="fr-CA" dirty="0"/>
              <a:t>équipes font preuve d’un manque de synergie et ainsi d’une pauvre efficacité.</a:t>
            </a:r>
            <a:br>
              <a:rPr lang="fr-CA" dirty="0"/>
            </a:br>
            <a:br>
              <a:rPr lang="fr-CA" dirty="0"/>
            </a:br>
            <a:r>
              <a:rPr lang="fr-CA" dirty="0"/>
              <a:t>Essayons de comprendre pourquoi.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CA"/>
              <a:t>Automne, 2016</a:t>
            </a:r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/>
              <a:t>Prof. Lapierre</a:t>
            </a: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B78E114-C8ED-451D-A9DD-0E8E063A6692}" type="slidenum">
              <a:rPr lang="en-US" smtClean="0"/>
              <a:t>3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354585145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CA" dirty="0"/>
              <a:t>Étapes d’évolution d’un groupe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CA"/>
              <a:t>Automne, 2016</a:t>
            </a:r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/>
              <a:t>Prof. Lapierre</a:t>
            </a: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B78E114-C8ED-451D-A9DD-0E8E063A6692}" type="slidenum">
              <a:rPr lang="en-US" smtClean="0"/>
              <a:t>4</a:t>
            </a:fld>
            <a:endParaRPr lang="en-US"/>
          </a:p>
        </p:txBody>
      </p:sp>
      <p:graphicFrame>
        <p:nvGraphicFramePr>
          <p:cNvPr id="7" name="Diagram 6"/>
          <p:cNvGraphicFramePr/>
          <p:nvPr>
            <p:extLst>
              <p:ext uri="{D42A27DB-BD31-4B8C-83A1-F6EECF244321}">
                <p14:modId xmlns:p14="http://schemas.microsoft.com/office/powerpoint/2010/main" val="598636867"/>
              </p:ext>
            </p:extLst>
          </p:nvPr>
        </p:nvGraphicFramePr>
        <p:xfrm>
          <a:off x="1447800" y="1752600"/>
          <a:ext cx="6781800" cy="3708400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  <p:cxnSp>
        <p:nvCxnSpPr>
          <p:cNvPr id="9" name="Straight Arrow Connector 8"/>
          <p:cNvCxnSpPr/>
          <p:nvPr/>
        </p:nvCxnSpPr>
        <p:spPr>
          <a:xfrm>
            <a:off x="1143000" y="5029200"/>
            <a:ext cx="7086600" cy="0"/>
          </a:xfrm>
          <a:prstGeom prst="straightConnector1">
            <a:avLst/>
          </a:prstGeom>
          <a:ln>
            <a:tailEnd type="arrow"/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12" name="Straight Arrow Connector 11"/>
          <p:cNvCxnSpPr/>
          <p:nvPr/>
        </p:nvCxnSpPr>
        <p:spPr>
          <a:xfrm flipV="1">
            <a:off x="1143000" y="1981200"/>
            <a:ext cx="0" cy="3048000"/>
          </a:xfrm>
          <a:prstGeom prst="straightConnector1">
            <a:avLst/>
          </a:prstGeom>
          <a:ln>
            <a:tailEnd type="arrow"/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13" name="TextBox 12"/>
          <p:cNvSpPr txBox="1"/>
          <p:nvPr/>
        </p:nvSpPr>
        <p:spPr>
          <a:xfrm>
            <a:off x="3429000" y="5181600"/>
            <a:ext cx="21336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>
                <a:solidFill>
                  <a:schemeClr val="accent1">
                    <a:lumMod val="75000"/>
                  </a:schemeClr>
                </a:solidFill>
              </a:rPr>
              <a:t>Le temps</a:t>
            </a:r>
          </a:p>
        </p:txBody>
      </p:sp>
      <p:sp>
        <p:nvSpPr>
          <p:cNvPr id="14" name="TextBox 13"/>
          <p:cNvSpPr txBox="1"/>
          <p:nvPr/>
        </p:nvSpPr>
        <p:spPr>
          <a:xfrm rot="16200000">
            <a:off x="-1209645" y="3190845"/>
            <a:ext cx="40386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fr-CA" sz="2000" b="1" dirty="0">
                <a:solidFill>
                  <a:schemeClr val="accent1">
                    <a:lumMod val="75000"/>
                  </a:schemeClr>
                </a:solidFill>
              </a:rPr>
              <a:t>Stade de développement</a:t>
            </a:r>
          </a:p>
        </p:txBody>
      </p:sp>
    </p:spTree>
    <p:extLst>
      <p:ext uri="{BB962C8B-B14F-4D97-AF65-F5344CB8AC3E}">
        <p14:creationId xmlns:p14="http://schemas.microsoft.com/office/powerpoint/2010/main" val="4059006868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CA" dirty="0"/>
              <a:t>Facteurs influençant la cohésion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fontScale="92500" lnSpcReduction="20000"/>
          </a:bodyPr>
          <a:lstStyle/>
          <a:p>
            <a:r>
              <a:rPr lang="fr-CA" dirty="0"/>
              <a:t>Menace / </a:t>
            </a:r>
            <a:r>
              <a:rPr lang="fr-CA"/>
              <a:t>compétition externe </a:t>
            </a:r>
            <a:r>
              <a:rPr lang="fr-CA">
                <a:solidFill>
                  <a:srgbClr val="FF0000"/>
                </a:solidFill>
              </a:rPr>
              <a:t>(audmente la cohésion)</a:t>
            </a:r>
            <a:r>
              <a:rPr lang="fr-CA"/>
              <a:t> </a:t>
            </a:r>
            <a:endParaRPr lang="fr-CA" dirty="0"/>
          </a:p>
          <a:p>
            <a:r>
              <a:rPr lang="fr-CA" dirty="0"/>
              <a:t>Succès </a:t>
            </a:r>
            <a:r>
              <a:rPr lang="fr-CA"/>
              <a:t>du groupe </a:t>
            </a:r>
            <a:r>
              <a:rPr lang="fr-CA">
                <a:solidFill>
                  <a:srgbClr val="FF0000"/>
                </a:solidFill>
              </a:rPr>
              <a:t>(augmente la cohésion)</a:t>
            </a:r>
            <a:endParaRPr lang="fr-CA" dirty="0"/>
          </a:p>
          <a:p>
            <a:r>
              <a:rPr lang="fr-CA" dirty="0"/>
              <a:t>Difficulté à se faire admettre </a:t>
            </a:r>
            <a:r>
              <a:rPr lang="fr-CA"/>
              <a:t>au groupe </a:t>
            </a:r>
            <a:r>
              <a:rPr lang="fr-CA">
                <a:solidFill>
                  <a:srgbClr val="FF0000"/>
                </a:solidFill>
              </a:rPr>
              <a:t>(augmente la cohésion car entrée du groupe est spéciale car difficile)</a:t>
            </a:r>
            <a:endParaRPr lang="fr-CA" dirty="0"/>
          </a:p>
          <a:p>
            <a:r>
              <a:rPr lang="fr-CA" dirty="0"/>
              <a:t>Diversité </a:t>
            </a:r>
            <a:r>
              <a:rPr lang="fr-CA"/>
              <a:t>des membres </a:t>
            </a:r>
            <a:r>
              <a:rPr lang="fr-CA">
                <a:solidFill>
                  <a:srgbClr val="FF0000"/>
                </a:solidFill>
              </a:rPr>
              <a:t>(plus de diversité réduit la cohésion)</a:t>
            </a:r>
            <a:endParaRPr lang="fr-CA" dirty="0"/>
          </a:p>
          <a:p>
            <a:r>
              <a:rPr lang="fr-CA" dirty="0"/>
              <a:t>Taille </a:t>
            </a:r>
            <a:r>
              <a:rPr lang="fr-CA"/>
              <a:t>du groupe </a:t>
            </a:r>
            <a:r>
              <a:rPr lang="fr-CA">
                <a:solidFill>
                  <a:srgbClr val="FF0000"/>
                </a:solidFill>
              </a:rPr>
              <a:t>(plus grande taille réduit la cohésion)</a:t>
            </a:r>
            <a:endParaRPr lang="fr-CA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CA"/>
              <a:t>Automne, 2016</a:t>
            </a:r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/>
              <a:t>Prof. Lapierre</a:t>
            </a: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B78E114-C8ED-451D-A9DD-0E8E063A6692}" type="slidenum">
              <a:rPr lang="en-US" smtClean="0"/>
              <a:t>5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2992267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fr-CA" dirty="0"/>
              <a:t>Conséquences d’une forte cohésion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CA"/>
              <a:t>Automne, 2016</a:t>
            </a:r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/>
              <a:t>Prof. Lapierre</a:t>
            </a: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B78E114-C8ED-451D-A9DD-0E8E063A6692}" type="slidenum">
              <a:rPr lang="en-US" smtClean="0"/>
              <a:t>6</a:t>
            </a:fld>
            <a:endParaRPr lang="en-US"/>
          </a:p>
        </p:txBody>
      </p:sp>
      <p:sp>
        <p:nvSpPr>
          <p:cNvPr id="7" name="Content Placeholder 6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/>
              <a:t>Plus de participation des membres du groupe</a:t>
            </a:r>
          </a:p>
          <a:p>
            <a:r>
              <a:rPr lang="en-US"/>
              <a:t>Plus de conformité aux normes du groupe</a:t>
            </a:r>
          </a:p>
          <a:p>
            <a:r>
              <a:rPr lang="en-US"/>
              <a:t>Performance supérieure, mais ceci depend des norms particulières du groupe</a:t>
            </a:r>
          </a:p>
        </p:txBody>
      </p:sp>
    </p:spTree>
    <p:extLst>
      <p:ext uri="{BB962C8B-B14F-4D97-AF65-F5344CB8AC3E}">
        <p14:creationId xmlns:p14="http://schemas.microsoft.com/office/powerpoint/2010/main" val="414547616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CA"/>
              <a:t>Automne, 2016</a:t>
            </a:r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/>
              <a:t>Prof. Lapierre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B78E114-C8ED-451D-A9DD-0E8E063A6692}" type="slidenum">
              <a:rPr lang="en-US" smtClean="0"/>
              <a:t>7</a:t>
            </a:fld>
            <a:endParaRPr lang="en-US"/>
          </a:p>
        </p:txBody>
      </p:sp>
      <p:sp>
        <p:nvSpPr>
          <p:cNvPr id="5" name="Rectangle 4"/>
          <p:cNvSpPr>
            <a:spLocks noChangeArrowheads="1"/>
          </p:cNvSpPr>
          <p:nvPr/>
        </p:nvSpPr>
        <p:spPr bwMode="auto">
          <a:xfrm>
            <a:off x="2857500" y="1204913"/>
            <a:ext cx="5486400" cy="3810000"/>
          </a:xfrm>
          <a:prstGeom prst="rect">
            <a:avLst/>
          </a:prstGeom>
          <a:solidFill>
            <a:schemeClr val="accent1">
              <a:lumMod val="40000"/>
              <a:lumOff val="60000"/>
            </a:schemeClr>
          </a:solidFill>
          <a:ln w="38100">
            <a:solidFill>
              <a:schemeClr val="tx1"/>
            </a:solidFill>
            <a:miter lim="800000"/>
            <a:headEnd type="none" w="sm" len="sm"/>
            <a:tailEnd type="none" w="sm" len="sm"/>
          </a:ln>
        </p:spPr>
        <p:txBody>
          <a:bodyPr wrap="none" anchor="ctr"/>
          <a:lstStyle>
            <a:defPPr>
              <a:defRPr lang="en-US"/>
            </a:defPPr>
            <a:lvl1pPr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Verdana" charset="0"/>
                <a:ea typeface="ＭＳ Ｐゴシック" charset="0"/>
                <a:cs typeface="+mn-cs"/>
              </a:defRPr>
            </a:lvl1pPr>
            <a:lvl2pPr marL="4572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Verdana" charset="0"/>
                <a:ea typeface="ＭＳ Ｐゴシック" charset="0"/>
                <a:cs typeface="+mn-cs"/>
              </a:defRPr>
            </a:lvl2pPr>
            <a:lvl3pPr marL="9144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Verdana" charset="0"/>
                <a:ea typeface="ＭＳ Ｐゴシック" charset="0"/>
                <a:cs typeface="+mn-cs"/>
              </a:defRPr>
            </a:lvl3pPr>
            <a:lvl4pPr marL="13716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Verdana" charset="0"/>
                <a:ea typeface="ＭＳ Ｐゴシック" charset="0"/>
                <a:cs typeface="+mn-cs"/>
              </a:defRPr>
            </a:lvl4pPr>
            <a:lvl5pPr marL="18288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Verdana" charset="0"/>
                <a:ea typeface="ＭＳ Ｐゴシック" charset="0"/>
                <a:cs typeface="+mn-cs"/>
              </a:defRPr>
            </a:lvl5pPr>
            <a:lvl6pPr marL="2286000" algn="l" defTabSz="457200" rtl="0" eaLnBrk="1" latinLnBrk="0" hangingPunct="1">
              <a:defRPr kern="1200">
                <a:solidFill>
                  <a:schemeClr val="tx1"/>
                </a:solidFill>
                <a:latin typeface="Verdana" charset="0"/>
                <a:ea typeface="ＭＳ Ｐゴシック" charset="0"/>
                <a:cs typeface="+mn-cs"/>
              </a:defRPr>
            </a:lvl6pPr>
            <a:lvl7pPr marL="2743200" algn="l" defTabSz="457200" rtl="0" eaLnBrk="1" latinLnBrk="0" hangingPunct="1">
              <a:defRPr kern="1200">
                <a:solidFill>
                  <a:schemeClr val="tx1"/>
                </a:solidFill>
                <a:latin typeface="Verdana" charset="0"/>
                <a:ea typeface="ＭＳ Ｐゴシック" charset="0"/>
                <a:cs typeface="+mn-cs"/>
              </a:defRPr>
            </a:lvl7pPr>
            <a:lvl8pPr marL="3200400" algn="l" defTabSz="457200" rtl="0" eaLnBrk="1" latinLnBrk="0" hangingPunct="1">
              <a:defRPr kern="1200">
                <a:solidFill>
                  <a:schemeClr val="tx1"/>
                </a:solidFill>
                <a:latin typeface="Verdana" charset="0"/>
                <a:ea typeface="ＭＳ Ｐゴシック" charset="0"/>
                <a:cs typeface="+mn-cs"/>
              </a:defRPr>
            </a:lvl8pPr>
            <a:lvl9pPr marL="3657600" algn="l" defTabSz="457200" rtl="0" eaLnBrk="1" latinLnBrk="0" hangingPunct="1">
              <a:defRPr kern="1200">
                <a:solidFill>
                  <a:schemeClr val="tx1"/>
                </a:solidFill>
                <a:latin typeface="Verdana" charset="0"/>
                <a:ea typeface="ＭＳ Ｐゴシック" charset="0"/>
                <a:cs typeface="+mn-cs"/>
              </a:defRPr>
            </a:lvl9pPr>
          </a:lstStyle>
          <a:p>
            <a:endParaRPr lang="en-US"/>
          </a:p>
        </p:txBody>
      </p:sp>
      <p:sp>
        <p:nvSpPr>
          <p:cNvPr id="6" name="Rectangle 5"/>
          <p:cNvSpPr>
            <a:spLocks noChangeArrowheads="1"/>
          </p:cNvSpPr>
          <p:nvPr/>
        </p:nvSpPr>
        <p:spPr bwMode="auto">
          <a:xfrm>
            <a:off x="800100" y="1585913"/>
            <a:ext cx="1884363" cy="588623"/>
          </a:xfrm>
          <a:prstGeom prst="rect">
            <a:avLst/>
          </a:prstGeom>
          <a:noFill/>
          <a:ln w="25400">
            <a:noFill/>
            <a:miter lim="800000"/>
            <a:headEnd/>
            <a:tailEnd/>
          </a:ln>
          <a:effectLst/>
        </p:spPr>
        <p:txBody>
          <a:bodyPr lIns="71437" tIns="28575" rIns="71437" bIns="28575">
            <a:spAutoFit/>
          </a:bodyPr>
          <a:lstStyle>
            <a:defPPr>
              <a:defRPr lang="en-US"/>
            </a:defPPr>
            <a:lvl1pPr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Verdana" charset="0"/>
                <a:ea typeface="ＭＳ Ｐゴシック" charset="0"/>
                <a:cs typeface="+mn-cs"/>
              </a:defRPr>
            </a:lvl1pPr>
            <a:lvl2pPr marL="4572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Verdana" charset="0"/>
                <a:ea typeface="ＭＳ Ｐゴシック" charset="0"/>
                <a:cs typeface="+mn-cs"/>
              </a:defRPr>
            </a:lvl2pPr>
            <a:lvl3pPr marL="9144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Verdana" charset="0"/>
                <a:ea typeface="ＭＳ Ｐゴシック" charset="0"/>
                <a:cs typeface="+mn-cs"/>
              </a:defRPr>
            </a:lvl3pPr>
            <a:lvl4pPr marL="13716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Verdana" charset="0"/>
                <a:ea typeface="ＭＳ Ｐゴシック" charset="0"/>
                <a:cs typeface="+mn-cs"/>
              </a:defRPr>
            </a:lvl4pPr>
            <a:lvl5pPr marL="18288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Verdana" charset="0"/>
                <a:ea typeface="ＭＳ Ｐゴシック" charset="0"/>
                <a:cs typeface="+mn-cs"/>
              </a:defRPr>
            </a:lvl5pPr>
            <a:lvl6pPr marL="2286000" algn="l" defTabSz="457200" rtl="0" eaLnBrk="1" latinLnBrk="0" hangingPunct="1">
              <a:defRPr kern="1200">
                <a:solidFill>
                  <a:schemeClr val="tx1"/>
                </a:solidFill>
                <a:latin typeface="Verdana" charset="0"/>
                <a:ea typeface="ＭＳ Ｐゴシック" charset="0"/>
                <a:cs typeface="+mn-cs"/>
              </a:defRPr>
            </a:lvl6pPr>
            <a:lvl7pPr marL="2743200" algn="l" defTabSz="457200" rtl="0" eaLnBrk="1" latinLnBrk="0" hangingPunct="1">
              <a:defRPr kern="1200">
                <a:solidFill>
                  <a:schemeClr val="tx1"/>
                </a:solidFill>
                <a:latin typeface="Verdana" charset="0"/>
                <a:ea typeface="ＭＳ Ｐゴシック" charset="0"/>
                <a:cs typeface="+mn-cs"/>
              </a:defRPr>
            </a:lvl7pPr>
            <a:lvl8pPr marL="3200400" algn="l" defTabSz="457200" rtl="0" eaLnBrk="1" latinLnBrk="0" hangingPunct="1">
              <a:defRPr kern="1200">
                <a:solidFill>
                  <a:schemeClr val="tx1"/>
                </a:solidFill>
                <a:latin typeface="Verdana" charset="0"/>
                <a:ea typeface="ＭＳ Ｐゴシック" charset="0"/>
                <a:cs typeface="+mn-cs"/>
              </a:defRPr>
            </a:lvl8pPr>
            <a:lvl9pPr marL="3657600" algn="l" defTabSz="457200" rtl="0" eaLnBrk="1" latinLnBrk="0" hangingPunct="1">
              <a:defRPr kern="1200">
                <a:solidFill>
                  <a:schemeClr val="tx1"/>
                </a:solidFill>
                <a:latin typeface="Verdana" charset="0"/>
                <a:ea typeface="ＭＳ Ｐゴシック" charset="0"/>
                <a:cs typeface="+mn-cs"/>
              </a:defRPr>
            </a:lvl9pPr>
          </a:lstStyle>
          <a:p>
            <a:pPr algn="ctr" defTabSz="1033463">
              <a:lnSpc>
                <a:spcPct val="85000"/>
              </a:lnSpc>
            </a:pPr>
            <a:r>
              <a:rPr lang="fr-CA" sz="2000" b="1" dirty="0">
                <a:latin typeface="Arial" charset="0"/>
              </a:rPr>
              <a:t>Normes productives</a:t>
            </a:r>
          </a:p>
        </p:txBody>
      </p:sp>
      <p:sp>
        <p:nvSpPr>
          <p:cNvPr id="7" name="Rectangle 6"/>
          <p:cNvSpPr>
            <a:spLocks noChangeArrowheads="1"/>
          </p:cNvSpPr>
          <p:nvPr/>
        </p:nvSpPr>
        <p:spPr bwMode="auto">
          <a:xfrm>
            <a:off x="800100" y="3573463"/>
            <a:ext cx="1900238" cy="850233"/>
          </a:xfrm>
          <a:prstGeom prst="rect">
            <a:avLst/>
          </a:prstGeom>
          <a:noFill/>
          <a:ln w="25400">
            <a:noFill/>
            <a:miter lim="800000"/>
            <a:headEnd/>
            <a:tailEnd/>
          </a:ln>
          <a:effectLst/>
        </p:spPr>
        <p:txBody>
          <a:bodyPr lIns="71437" tIns="28575" rIns="71437" bIns="28575">
            <a:spAutoFit/>
          </a:bodyPr>
          <a:lstStyle>
            <a:defPPr>
              <a:defRPr lang="en-US"/>
            </a:defPPr>
            <a:lvl1pPr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Verdana" charset="0"/>
                <a:ea typeface="ＭＳ Ｐゴシック" charset="0"/>
                <a:cs typeface="+mn-cs"/>
              </a:defRPr>
            </a:lvl1pPr>
            <a:lvl2pPr marL="4572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Verdana" charset="0"/>
                <a:ea typeface="ＭＳ Ｐゴシック" charset="0"/>
                <a:cs typeface="+mn-cs"/>
              </a:defRPr>
            </a:lvl2pPr>
            <a:lvl3pPr marL="9144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Verdana" charset="0"/>
                <a:ea typeface="ＭＳ Ｐゴシック" charset="0"/>
                <a:cs typeface="+mn-cs"/>
              </a:defRPr>
            </a:lvl3pPr>
            <a:lvl4pPr marL="13716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Verdana" charset="0"/>
                <a:ea typeface="ＭＳ Ｐゴシック" charset="0"/>
                <a:cs typeface="+mn-cs"/>
              </a:defRPr>
            </a:lvl4pPr>
            <a:lvl5pPr marL="18288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Verdana" charset="0"/>
                <a:ea typeface="ＭＳ Ｐゴシック" charset="0"/>
                <a:cs typeface="+mn-cs"/>
              </a:defRPr>
            </a:lvl5pPr>
            <a:lvl6pPr marL="2286000" algn="l" defTabSz="457200" rtl="0" eaLnBrk="1" latinLnBrk="0" hangingPunct="1">
              <a:defRPr kern="1200">
                <a:solidFill>
                  <a:schemeClr val="tx1"/>
                </a:solidFill>
                <a:latin typeface="Verdana" charset="0"/>
                <a:ea typeface="ＭＳ Ｐゴシック" charset="0"/>
                <a:cs typeface="+mn-cs"/>
              </a:defRPr>
            </a:lvl6pPr>
            <a:lvl7pPr marL="2743200" algn="l" defTabSz="457200" rtl="0" eaLnBrk="1" latinLnBrk="0" hangingPunct="1">
              <a:defRPr kern="1200">
                <a:solidFill>
                  <a:schemeClr val="tx1"/>
                </a:solidFill>
                <a:latin typeface="Verdana" charset="0"/>
                <a:ea typeface="ＭＳ Ｐゴシック" charset="0"/>
                <a:cs typeface="+mn-cs"/>
              </a:defRPr>
            </a:lvl7pPr>
            <a:lvl8pPr marL="3200400" algn="l" defTabSz="457200" rtl="0" eaLnBrk="1" latinLnBrk="0" hangingPunct="1">
              <a:defRPr kern="1200">
                <a:solidFill>
                  <a:schemeClr val="tx1"/>
                </a:solidFill>
                <a:latin typeface="Verdana" charset="0"/>
                <a:ea typeface="ＭＳ Ｐゴシック" charset="0"/>
                <a:cs typeface="+mn-cs"/>
              </a:defRPr>
            </a:lvl8pPr>
            <a:lvl9pPr marL="3657600" algn="l" defTabSz="457200" rtl="0" eaLnBrk="1" latinLnBrk="0" hangingPunct="1">
              <a:defRPr kern="1200">
                <a:solidFill>
                  <a:schemeClr val="tx1"/>
                </a:solidFill>
                <a:latin typeface="Verdana" charset="0"/>
                <a:ea typeface="ＭＳ Ｐゴシック" charset="0"/>
                <a:cs typeface="+mn-cs"/>
              </a:defRPr>
            </a:lvl9pPr>
          </a:lstStyle>
          <a:p>
            <a:pPr algn="ctr" defTabSz="1033463">
              <a:lnSpc>
                <a:spcPct val="85000"/>
              </a:lnSpc>
            </a:pPr>
            <a:r>
              <a:rPr lang="fr-CA" sz="2000" b="1">
                <a:latin typeface="Arial" charset="0"/>
              </a:rPr>
              <a:t>Normes contre-productives</a:t>
            </a:r>
          </a:p>
        </p:txBody>
      </p:sp>
      <p:sp>
        <p:nvSpPr>
          <p:cNvPr id="8" name="Rectangle 7"/>
          <p:cNvSpPr>
            <a:spLocks noChangeArrowheads="1"/>
          </p:cNvSpPr>
          <p:nvPr/>
        </p:nvSpPr>
        <p:spPr bwMode="auto">
          <a:xfrm>
            <a:off x="5981700" y="5078413"/>
            <a:ext cx="1884363" cy="588623"/>
          </a:xfrm>
          <a:prstGeom prst="rect">
            <a:avLst/>
          </a:prstGeom>
          <a:noFill/>
          <a:ln w="25400">
            <a:noFill/>
            <a:miter lim="800000"/>
            <a:headEnd/>
            <a:tailEnd/>
          </a:ln>
          <a:effectLst/>
        </p:spPr>
        <p:txBody>
          <a:bodyPr lIns="71437" tIns="28575" rIns="71437" bIns="28575">
            <a:spAutoFit/>
          </a:bodyPr>
          <a:lstStyle>
            <a:defPPr>
              <a:defRPr lang="en-US"/>
            </a:defPPr>
            <a:lvl1pPr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Verdana" charset="0"/>
                <a:ea typeface="ＭＳ Ｐゴシック" charset="0"/>
                <a:cs typeface="+mn-cs"/>
              </a:defRPr>
            </a:lvl1pPr>
            <a:lvl2pPr marL="4572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Verdana" charset="0"/>
                <a:ea typeface="ＭＳ Ｐゴシック" charset="0"/>
                <a:cs typeface="+mn-cs"/>
              </a:defRPr>
            </a:lvl2pPr>
            <a:lvl3pPr marL="9144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Verdana" charset="0"/>
                <a:ea typeface="ＭＳ Ｐゴシック" charset="0"/>
                <a:cs typeface="+mn-cs"/>
              </a:defRPr>
            </a:lvl3pPr>
            <a:lvl4pPr marL="13716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Verdana" charset="0"/>
                <a:ea typeface="ＭＳ Ｐゴシック" charset="0"/>
                <a:cs typeface="+mn-cs"/>
              </a:defRPr>
            </a:lvl4pPr>
            <a:lvl5pPr marL="18288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Verdana" charset="0"/>
                <a:ea typeface="ＭＳ Ｐゴシック" charset="0"/>
                <a:cs typeface="+mn-cs"/>
              </a:defRPr>
            </a:lvl5pPr>
            <a:lvl6pPr marL="2286000" algn="l" defTabSz="457200" rtl="0" eaLnBrk="1" latinLnBrk="0" hangingPunct="1">
              <a:defRPr kern="1200">
                <a:solidFill>
                  <a:schemeClr val="tx1"/>
                </a:solidFill>
                <a:latin typeface="Verdana" charset="0"/>
                <a:ea typeface="ＭＳ Ｐゴシック" charset="0"/>
                <a:cs typeface="+mn-cs"/>
              </a:defRPr>
            </a:lvl6pPr>
            <a:lvl7pPr marL="2743200" algn="l" defTabSz="457200" rtl="0" eaLnBrk="1" latinLnBrk="0" hangingPunct="1">
              <a:defRPr kern="1200">
                <a:solidFill>
                  <a:schemeClr val="tx1"/>
                </a:solidFill>
                <a:latin typeface="Verdana" charset="0"/>
                <a:ea typeface="ＭＳ Ｐゴシック" charset="0"/>
                <a:cs typeface="+mn-cs"/>
              </a:defRPr>
            </a:lvl7pPr>
            <a:lvl8pPr marL="3200400" algn="l" defTabSz="457200" rtl="0" eaLnBrk="1" latinLnBrk="0" hangingPunct="1">
              <a:defRPr kern="1200">
                <a:solidFill>
                  <a:schemeClr val="tx1"/>
                </a:solidFill>
                <a:latin typeface="Verdana" charset="0"/>
                <a:ea typeface="ＭＳ Ｐゴシック" charset="0"/>
                <a:cs typeface="+mn-cs"/>
              </a:defRPr>
            </a:lvl8pPr>
            <a:lvl9pPr marL="3657600" algn="l" defTabSz="457200" rtl="0" eaLnBrk="1" latinLnBrk="0" hangingPunct="1">
              <a:defRPr kern="1200">
                <a:solidFill>
                  <a:schemeClr val="tx1"/>
                </a:solidFill>
                <a:latin typeface="Verdana" charset="0"/>
                <a:ea typeface="ＭＳ Ｐゴシック" charset="0"/>
                <a:cs typeface="+mn-cs"/>
              </a:defRPr>
            </a:lvl9pPr>
          </a:lstStyle>
          <a:p>
            <a:pPr algn="ctr" defTabSz="1033463">
              <a:lnSpc>
                <a:spcPct val="85000"/>
              </a:lnSpc>
            </a:pPr>
            <a:r>
              <a:rPr lang="fr-CA" sz="2000" b="1" dirty="0">
                <a:latin typeface="Arial" charset="0"/>
              </a:rPr>
              <a:t>Cohésion élevée</a:t>
            </a:r>
          </a:p>
        </p:txBody>
      </p:sp>
      <p:sp>
        <p:nvSpPr>
          <p:cNvPr id="9" name="Rectangle 8"/>
          <p:cNvSpPr>
            <a:spLocks noChangeArrowheads="1"/>
          </p:cNvSpPr>
          <p:nvPr/>
        </p:nvSpPr>
        <p:spPr bwMode="auto">
          <a:xfrm>
            <a:off x="3390900" y="5078413"/>
            <a:ext cx="1884363" cy="588623"/>
          </a:xfrm>
          <a:prstGeom prst="rect">
            <a:avLst/>
          </a:prstGeom>
          <a:noFill/>
          <a:ln w="25400">
            <a:noFill/>
            <a:miter lim="800000"/>
            <a:headEnd/>
            <a:tailEnd/>
          </a:ln>
          <a:effectLst/>
        </p:spPr>
        <p:txBody>
          <a:bodyPr lIns="71437" tIns="28575" rIns="71437" bIns="28575">
            <a:spAutoFit/>
          </a:bodyPr>
          <a:lstStyle>
            <a:defPPr>
              <a:defRPr lang="en-US"/>
            </a:defPPr>
            <a:lvl1pPr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Verdana" charset="0"/>
                <a:ea typeface="ＭＳ Ｐゴシック" charset="0"/>
                <a:cs typeface="+mn-cs"/>
              </a:defRPr>
            </a:lvl1pPr>
            <a:lvl2pPr marL="4572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Verdana" charset="0"/>
                <a:ea typeface="ＭＳ Ｐゴシック" charset="0"/>
                <a:cs typeface="+mn-cs"/>
              </a:defRPr>
            </a:lvl2pPr>
            <a:lvl3pPr marL="9144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Verdana" charset="0"/>
                <a:ea typeface="ＭＳ Ｐゴシック" charset="0"/>
                <a:cs typeface="+mn-cs"/>
              </a:defRPr>
            </a:lvl3pPr>
            <a:lvl4pPr marL="13716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Verdana" charset="0"/>
                <a:ea typeface="ＭＳ Ｐゴシック" charset="0"/>
                <a:cs typeface="+mn-cs"/>
              </a:defRPr>
            </a:lvl4pPr>
            <a:lvl5pPr marL="18288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Verdana" charset="0"/>
                <a:ea typeface="ＭＳ Ｐゴシック" charset="0"/>
                <a:cs typeface="+mn-cs"/>
              </a:defRPr>
            </a:lvl5pPr>
            <a:lvl6pPr marL="2286000" algn="l" defTabSz="457200" rtl="0" eaLnBrk="1" latinLnBrk="0" hangingPunct="1">
              <a:defRPr kern="1200">
                <a:solidFill>
                  <a:schemeClr val="tx1"/>
                </a:solidFill>
                <a:latin typeface="Verdana" charset="0"/>
                <a:ea typeface="ＭＳ Ｐゴシック" charset="0"/>
                <a:cs typeface="+mn-cs"/>
              </a:defRPr>
            </a:lvl6pPr>
            <a:lvl7pPr marL="2743200" algn="l" defTabSz="457200" rtl="0" eaLnBrk="1" latinLnBrk="0" hangingPunct="1">
              <a:defRPr kern="1200">
                <a:solidFill>
                  <a:schemeClr val="tx1"/>
                </a:solidFill>
                <a:latin typeface="Verdana" charset="0"/>
                <a:ea typeface="ＭＳ Ｐゴシック" charset="0"/>
                <a:cs typeface="+mn-cs"/>
              </a:defRPr>
            </a:lvl7pPr>
            <a:lvl8pPr marL="3200400" algn="l" defTabSz="457200" rtl="0" eaLnBrk="1" latinLnBrk="0" hangingPunct="1">
              <a:defRPr kern="1200">
                <a:solidFill>
                  <a:schemeClr val="tx1"/>
                </a:solidFill>
                <a:latin typeface="Verdana" charset="0"/>
                <a:ea typeface="ＭＳ Ｐゴシック" charset="0"/>
                <a:cs typeface="+mn-cs"/>
              </a:defRPr>
            </a:lvl8pPr>
            <a:lvl9pPr marL="3657600" algn="l" defTabSz="457200" rtl="0" eaLnBrk="1" latinLnBrk="0" hangingPunct="1">
              <a:defRPr kern="1200">
                <a:solidFill>
                  <a:schemeClr val="tx1"/>
                </a:solidFill>
                <a:latin typeface="Verdana" charset="0"/>
                <a:ea typeface="ＭＳ Ｐゴシック" charset="0"/>
                <a:cs typeface="+mn-cs"/>
              </a:defRPr>
            </a:lvl9pPr>
          </a:lstStyle>
          <a:p>
            <a:pPr algn="ctr" defTabSz="1033463">
              <a:lnSpc>
                <a:spcPct val="85000"/>
              </a:lnSpc>
            </a:pPr>
            <a:r>
              <a:rPr lang="fr-CA" sz="2000" b="1" dirty="0">
                <a:latin typeface="Arial" charset="0"/>
              </a:rPr>
              <a:t>Cohésion basse</a:t>
            </a:r>
          </a:p>
        </p:txBody>
      </p:sp>
    </p:spTree>
    <p:extLst>
      <p:ext uri="{BB962C8B-B14F-4D97-AF65-F5344CB8AC3E}">
        <p14:creationId xmlns:p14="http://schemas.microsoft.com/office/powerpoint/2010/main" val="3772424859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fr-CA" dirty="0"/>
              <a:t>Conséquences liées à la taille d’un groupe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1752600"/>
            <a:ext cx="8229600" cy="4373563"/>
          </a:xfrm>
        </p:spPr>
        <p:txBody>
          <a:bodyPr>
            <a:normAutofit fontScale="92500" lnSpcReduction="20000"/>
          </a:bodyPr>
          <a:lstStyle/>
          <a:p>
            <a:pPr marL="0" indent="0">
              <a:buNone/>
            </a:pPr>
            <a:r>
              <a:rPr lang="fr-CA" dirty="0"/>
              <a:t>Plus la taille grandit, </a:t>
            </a:r>
            <a:r>
              <a:rPr lang="fr-CA"/>
              <a:t>plus…</a:t>
            </a:r>
          </a:p>
          <a:p>
            <a:pPr marL="0" indent="0">
              <a:buNone/>
            </a:pPr>
            <a:r>
              <a:rPr lang="fr-CA"/>
              <a:t>....les idées contraires apparaissent</a:t>
            </a:r>
          </a:p>
          <a:p>
            <a:pPr marL="0" indent="0">
              <a:buNone/>
            </a:pPr>
            <a:r>
              <a:rPr lang="fr-CA"/>
              <a:t>....il est difficile pour les membres de s'identifier au succès du groupe</a:t>
            </a:r>
          </a:p>
          <a:p>
            <a:pPr marL="0" indent="0">
              <a:buNone/>
            </a:pPr>
            <a:r>
              <a:rPr lang="fr-CA"/>
              <a:t>....la satisfaction professionnelle des membres décroit</a:t>
            </a:r>
          </a:p>
          <a:p>
            <a:pPr marL="0" indent="0">
              <a:buNone/>
            </a:pPr>
            <a:r>
              <a:rPr lang="fr-CA"/>
              <a:t>....il y a des pertes liées au processus de travail (conflits, contributions individuelles réduites (paresse socialie), etc.)</a:t>
            </a:r>
            <a:endParaRPr lang="fr-CA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CA"/>
              <a:t>Automne, 2016</a:t>
            </a:r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/>
              <a:t>Prof. Lapierre</a:t>
            </a: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B78E114-C8ED-451D-A9DD-0E8E063A6692}" type="slidenum">
              <a:rPr lang="en-US" smtClean="0"/>
              <a:t>8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846827929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CA" dirty="0"/>
              <a:t>Pour réduire la paresse sociale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CA"/>
              <a:t>Automne, 2016</a:t>
            </a:r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/>
              <a:t>Prof. Lapierre</a:t>
            </a: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B78E114-C8ED-451D-A9DD-0E8E063A6692}" type="slidenum">
              <a:rPr lang="en-US" smtClean="0"/>
              <a:t>9</a:t>
            </a:fld>
            <a:endParaRPr lang="en-US"/>
          </a:p>
        </p:txBody>
      </p:sp>
      <p:sp>
        <p:nvSpPr>
          <p:cNvPr id="7" name="Content Placeholder 6"/>
          <p:cNvSpPr>
            <a:spLocks noGrp="1"/>
          </p:cNvSpPr>
          <p:nvPr>
            <p:ph idx="1"/>
          </p:nvPr>
        </p:nvSpPr>
        <p:spPr/>
        <p:txBody>
          <a:bodyPr>
            <a:normAutofit fontScale="85000" lnSpcReduction="20000"/>
          </a:bodyPr>
          <a:lstStyle/>
          <a:p>
            <a:r>
              <a:rPr lang="en-US"/>
              <a:t>Rendre les contributions individuelles plus visibles</a:t>
            </a:r>
          </a:p>
          <a:p>
            <a:r>
              <a:rPr lang="en-US"/>
              <a:t>Augmenter sentiments d'être indispensable au succès du groupe</a:t>
            </a:r>
          </a:p>
          <a:p>
            <a:r>
              <a:rPr lang="en-US" b="1">
                <a:solidFill>
                  <a:srgbClr val="1FBB15"/>
                </a:solidFill>
              </a:rPr>
              <a:t>Se donner de la retroaction sur la performance de chacun</a:t>
            </a:r>
          </a:p>
          <a:p>
            <a:r>
              <a:rPr lang="en-US"/>
              <a:t>Reconnaître les contributions des individus.</a:t>
            </a:r>
          </a:p>
          <a:p>
            <a:r>
              <a:rPr lang="en-US"/>
              <a:t>Essayer de render le travail le plus stimulant que possible.</a:t>
            </a:r>
          </a:p>
          <a:p>
            <a:r>
              <a:rPr lang="en-US"/>
              <a:t>Éviter le dédoublement des efforts (redondance au sein du groupe)</a:t>
            </a:r>
          </a:p>
        </p:txBody>
      </p:sp>
    </p:spTree>
    <p:extLst>
      <p:ext uri="{BB962C8B-B14F-4D97-AF65-F5344CB8AC3E}">
        <p14:creationId xmlns:p14="http://schemas.microsoft.com/office/powerpoint/2010/main" val="356118380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fr-CA" dirty="0"/>
              <a:t>Conséquences liées à la taille d’un groupe (suite)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fontScale="85000" lnSpcReduction="20000"/>
          </a:bodyPr>
          <a:lstStyle/>
          <a:p>
            <a:r>
              <a:rPr lang="fr-CA" dirty="0"/>
              <a:t>La taille du groupe peut </a:t>
            </a:r>
            <a:r>
              <a:rPr lang="fr-CA" b="1" dirty="0"/>
              <a:t>augmenter ou réduire </a:t>
            </a:r>
            <a:r>
              <a:rPr lang="fr-CA" dirty="0"/>
              <a:t>les chances de succès d’un groupe dépendant du </a:t>
            </a:r>
            <a:r>
              <a:rPr lang="fr-CA" b="1" dirty="0"/>
              <a:t>type de tâche </a:t>
            </a:r>
            <a:r>
              <a:rPr lang="fr-CA" dirty="0"/>
              <a:t>imposée sur le groupe.</a:t>
            </a:r>
          </a:p>
          <a:p>
            <a:r>
              <a:rPr lang="fr-CA" dirty="0"/>
              <a:t>Trois types de tâches :</a:t>
            </a:r>
          </a:p>
          <a:p>
            <a:pPr lvl="1"/>
            <a:r>
              <a:rPr lang="fr-CA" b="1">
                <a:solidFill>
                  <a:schemeClr val="accent2">
                    <a:lumMod val="75000"/>
                  </a:schemeClr>
                </a:solidFill>
              </a:rPr>
              <a:t>Additives</a:t>
            </a:r>
            <a:r>
              <a:rPr lang="fr-CA">
                <a:solidFill>
                  <a:schemeClr val="accent2">
                    <a:lumMod val="75000"/>
                  </a:schemeClr>
                </a:solidFill>
              </a:rPr>
              <a:t> </a:t>
            </a:r>
            <a:r>
              <a:rPr lang="fr-CA"/>
              <a:t>(le succès reflète la somme des contributions de chaque membre); plus grand taille </a:t>
            </a:r>
            <a:r>
              <a:rPr lang="fr-CA">
                <a:solidFill>
                  <a:srgbClr val="00B050"/>
                </a:solidFill>
              </a:rPr>
              <a:t>augmente les chances de succès</a:t>
            </a:r>
            <a:r>
              <a:rPr lang="fr-CA"/>
              <a:t>.</a:t>
            </a:r>
            <a:endParaRPr lang="fr-CA" dirty="0"/>
          </a:p>
          <a:p>
            <a:pPr lvl="1"/>
            <a:r>
              <a:rPr lang="fr-CA" b="1">
                <a:solidFill>
                  <a:srgbClr val="953735"/>
                </a:solidFill>
              </a:rPr>
              <a:t>Disjonctives</a:t>
            </a:r>
            <a:r>
              <a:rPr lang="fr-CA">
                <a:solidFill>
                  <a:srgbClr val="953735"/>
                </a:solidFill>
              </a:rPr>
              <a:t> </a:t>
            </a:r>
            <a:r>
              <a:rPr lang="fr-CA"/>
              <a:t>(le succès reflète la contribution du meilleur membre) ; plus grand taille </a:t>
            </a:r>
            <a:r>
              <a:rPr lang="fr-CA">
                <a:solidFill>
                  <a:srgbClr val="00B050"/>
                </a:solidFill>
              </a:rPr>
              <a:t>augmente les chances de succès</a:t>
            </a:r>
            <a:r>
              <a:rPr lang="fr-CA"/>
              <a:t>.</a:t>
            </a:r>
            <a:endParaRPr lang="fr-CA" dirty="0"/>
          </a:p>
          <a:p>
            <a:pPr lvl="1"/>
            <a:r>
              <a:rPr lang="fr-CA" b="1">
                <a:solidFill>
                  <a:srgbClr val="953735"/>
                </a:solidFill>
              </a:rPr>
              <a:t>Conjonctives </a:t>
            </a:r>
            <a:r>
              <a:rPr lang="fr-CA"/>
              <a:t>(le succès reflèete la contribution du membre le plus faible) ; plus grand taille </a:t>
            </a:r>
            <a:r>
              <a:rPr lang="fr-CA">
                <a:solidFill>
                  <a:srgbClr val="FF0000"/>
                </a:solidFill>
              </a:rPr>
              <a:t>réduit les chances de succès.</a:t>
            </a:r>
            <a:endParaRPr lang="fr-CA" dirty="0">
              <a:solidFill>
                <a:srgbClr val="FF0000"/>
              </a:solidFill>
            </a:endParaRPr>
          </a:p>
          <a:p>
            <a:pPr lvl="1"/>
            <a:endParaRPr lang="fr-CA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CA"/>
              <a:t>Automne, 2016</a:t>
            </a:r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/>
              <a:t>Prof. Lapierre</a:t>
            </a: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B78E114-C8ED-451D-A9DD-0E8E063A6692}" type="slidenum">
              <a:rPr lang="en-US" smtClean="0"/>
              <a:t>10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57084841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fr-CA" dirty="0"/>
              <a:t>Conséquences liées à la diversité au sein du groupe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CA"/>
              <a:t>Automne, 2016</a:t>
            </a:r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/>
              <a:t>Prof. Lapierre</a:t>
            </a: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B78E114-C8ED-451D-A9DD-0E8E063A6692}" type="slidenum">
              <a:rPr lang="en-US" smtClean="0"/>
              <a:t>11</a:t>
            </a:fld>
            <a:endParaRPr lang="en-US"/>
          </a:p>
        </p:txBody>
      </p:sp>
      <p:sp>
        <p:nvSpPr>
          <p:cNvPr id="7" name="Content Placeholder 6"/>
          <p:cNvSpPr>
            <a:spLocks noGrp="1"/>
          </p:cNvSpPr>
          <p:nvPr>
            <p:ph idx="1"/>
          </p:nvPr>
        </p:nvSpPr>
        <p:spPr>
          <a:xfrm>
            <a:off x="369651" y="1600200"/>
            <a:ext cx="8317149" cy="4557409"/>
          </a:xfrm>
        </p:spPr>
        <p:txBody>
          <a:bodyPr/>
          <a:lstStyle/>
          <a:p>
            <a:r>
              <a:rPr lang="en-US"/>
              <a:t>Une plus grande diversité rend la </a:t>
            </a:r>
            <a:r>
              <a:rPr lang="en-US" b="1"/>
              <a:t>communication</a:t>
            </a:r>
            <a:r>
              <a:rPr lang="en-US"/>
              <a:t> au sein du groupe </a:t>
            </a:r>
            <a:r>
              <a:rPr lang="en-US">
                <a:solidFill>
                  <a:srgbClr val="FF0000"/>
                </a:solidFill>
              </a:rPr>
              <a:t>plus difficile</a:t>
            </a:r>
            <a:r>
              <a:rPr lang="en-US"/>
              <a:t>.</a:t>
            </a:r>
          </a:p>
          <a:p>
            <a:pPr lvl="1"/>
            <a:r>
              <a:rPr lang="en-US"/>
              <a:t>L'étape de la cohéseion prend donc plus de temps a l'atteindre</a:t>
            </a:r>
          </a:p>
          <a:p>
            <a:r>
              <a:rPr lang="en-US"/>
              <a:t>Les groupe ayant plus de diversité </a:t>
            </a:r>
            <a:r>
              <a:rPr lang="en-US">
                <a:solidFill>
                  <a:srgbClr val="00B050"/>
                </a:solidFill>
              </a:rPr>
              <a:t>performent mieux </a:t>
            </a:r>
            <a:r>
              <a:rPr lang="en-US"/>
              <a:t>aux taches </a:t>
            </a:r>
            <a:r>
              <a:rPr lang="en-US" u="sng"/>
              <a:t>nécessitant</a:t>
            </a:r>
            <a:r>
              <a:rPr lang="en-US"/>
              <a:t> de la </a:t>
            </a:r>
            <a:r>
              <a:rPr lang="en-US" b="1"/>
              <a:t>créativité</a:t>
            </a:r>
            <a:r>
              <a:rPr lang="en-US"/>
              <a:t> ou de </a:t>
            </a:r>
            <a:r>
              <a:rPr lang="en-US" b="1"/>
              <a:t>l'innovation</a:t>
            </a:r>
            <a:endParaRPr lang="en-US" b="1"/>
          </a:p>
        </p:txBody>
      </p:sp>
    </p:spTree>
    <p:extLst>
      <p:ext uri="{BB962C8B-B14F-4D97-AF65-F5344CB8AC3E}">
        <p14:creationId xmlns:p14="http://schemas.microsoft.com/office/powerpoint/2010/main" val="765916129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CA" dirty="0"/>
              <a:t>Question pratique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lnSpcReduction="10000"/>
          </a:bodyPr>
          <a:lstStyle/>
          <a:p>
            <a:pPr marL="514350" indent="-514350">
              <a:buFont typeface="+mj-lt"/>
              <a:buAutoNum type="arabicPeriod"/>
            </a:pPr>
            <a:r>
              <a:rPr lang="fr-CA" dirty="0"/>
              <a:t>Lequel des énoncés suivants est vrai ?</a:t>
            </a:r>
          </a:p>
          <a:p>
            <a:pPr marL="914400" lvl="1" indent="-514350">
              <a:buFont typeface="+mj-lt"/>
              <a:buAutoNum type="alphaLcPeriod"/>
            </a:pPr>
            <a:r>
              <a:rPr lang="fr-CA" dirty="0"/>
              <a:t>Une plus grande diversité au sein d’une équipe facilite la communication.</a:t>
            </a:r>
          </a:p>
          <a:p>
            <a:pPr marL="914400" lvl="1" indent="-514350">
              <a:buFont typeface="+mj-lt"/>
              <a:buAutoNum type="alphaLcPeriod"/>
            </a:pPr>
            <a:r>
              <a:rPr lang="fr-CA" dirty="0"/>
              <a:t>Une plus forte cohésion peut nuire à la performance d’une équipe.</a:t>
            </a:r>
          </a:p>
          <a:p>
            <a:pPr marL="914400" lvl="1" indent="-514350">
              <a:buFont typeface="+mj-lt"/>
              <a:buAutoNum type="alphaLcPeriod"/>
            </a:pPr>
            <a:r>
              <a:rPr lang="fr-CA" dirty="0"/>
              <a:t>Une menace à l’équipe tend à réduire la cohésion parmi ses membres. </a:t>
            </a:r>
          </a:p>
          <a:p>
            <a:pPr marL="914400" lvl="1" indent="-514350">
              <a:buFont typeface="+mj-lt"/>
              <a:buAutoNum type="alphaLcPeriod"/>
            </a:pPr>
            <a:r>
              <a:rPr lang="fr-CA" dirty="0"/>
              <a:t>Lorsqu’une équipe doit accomplir une tâche conjonctive, il serait à son avantage d’augmenter sa taille. 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CA"/>
              <a:t>Automne, 2016</a:t>
            </a:r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/>
              <a:t>Prof. Lapierre</a:t>
            </a: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B78E114-C8ED-451D-A9DD-0E8E063A6692}" type="slidenum">
              <a:rPr lang="en-US" smtClean="0"/>
              <a:t>12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357052578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/>
      <a:lstStyle/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1625</TotalTime>
  <Words>733</Words>
  <Application>Microsoft Office PowerPoint</Application>
  <PresentationFormat>On-screen Show (4:3)</PresentationFormat>
  <Paragraphs>116</Paragraphs>
  <Slides>12</Slides>
  <Notes>9</Notes>
  <HiddenSlides>0</HiddenSlides>
  <MMClips>0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12</vt:i4>
      </vt:variant>
    </vt:vector>
  </HeadingPairs>
  <TitlesOfParts>
    <vt:vector size="17" baseType="lpstr">
      <vt:lpstr>ＭＳ Ｐゴシック</vt:lpstr>
      <vt:lpstr>Arial</vt:lpstr>
      <vt:lpstr>Calibri</vt:lpstr>
      <vt:lpstr>Verdana</vt:lpstr>
      <vt:lpstr>Office Theme</vt:lpstr>
      <vt:lpstr>ADM2736A Comportement organisationnel</vt:lpstr>
      <vt:lpstr>Comparées au travailleurs isolés, les équipes synergiques offrent plusieurs avantages à l’organisation, tels…</vt:lpstr>
      <vt:lpstr>Plusieurs équipes font preuve d’un manque de synergie et ainsi d’une pauvre efficacité.  Essayons de comprendre pourquoi.</vt:lpstr>
      <vt:lpstr>Étapes d’évolution d’un groupe</vt:lpstr>
      <vt:lpstr>Facteurs influençant la cohésion</vt:lpstr>
      <vt:lpstr>Conséquences d’une forte cohésion</vt:lpstr>
      <vt:lpstr>PowerPoint Presentation</vt:lpstr>
      <vt:lpstr>Conséquences liées à la taille d’un groupe</vt:lpstr>
      <vt:lpstr>Pour réduire la paresse sociale</vt:lpstr>
      <vt:lpstr>Conséquences liées à la taille d’un groupe (suite)</vt:lpstr>
      <vt:lpstr>Conséquences liées à la diversité au sein du groupe</vt:lpstr>
      <vt:lpstr>Question pratique</vt:lpstr>
    </vt:vector>
  </TitlesOfParts>
  <Company>Telfer School of Management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MBA5531A Comportement organisationnel</dc:title>
  <dc:creator>Laurent Lapierre</dc:creator>
  <cp:lastModifiedBy>Axel Grissa</cp:lastModifiedBy>
  <cp:revision>225</cp:revision>
  <dcterms:created xsi:type="dcterms:W3CDTF">2013-03-05T14:47:52Z</dcterms:created>
  <dcterms:modified xsi:type="dcterms:W3CDTF">2016-10-19T13:42:05Z</dcterms:modified>
</cp:coreProperties>
</file>