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g"/>
  <Default Extension="png" ContentType="image/png"/>
  <Default Extension="bmp" ContentType="image/bmp"/>
  <Default Extension="gif" ContentType="image/gif"/>
  <Default Extension="tif" ContentType="image/tif"/>
  <Default Extension="pdf" ContentType="application/pdf"/>
  <Default Extension="mov" ContentType="application/movie"/>
  <Default Extension="vml" ContentType="application/vnd.openxmlformats-officedocument.vmlDrawing"/>
  <Default Extension="xlsx" ContentType="application/vnd.openxmlformats-officedocument.spreadsheetml.shee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ldMasterIdLst>
    <p:sldMasterId id="2147483648" r:id="rId5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</p:sldIdLst>
  <p:sldSz cx="9144000" cy="6858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492223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900" u="none" kumimoji="0" normalizeH="0">
        <a:ln>
          <a:noFill/>
        </a:ln>
        <a:solidFill>
          <a:schemeClr val="accent5"/>
        </a:solidFill>
        <a:effectLst/>
        <a:uFillTx/>
        <a:latin typeface="Arial"/>
        <a:ea typeface="Arial"/>
        <a:cs typeface="Arial"/>
        <a:sym typeface="Arial"/>
      </a:defRPr>
    </a:lvl1pPr>
    <a:lvl2pPr marL="0" marR="0" indent="492223" algn="l" defTabSz="492223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900" u="none" kumimoji="0" normalizeH="0">
        <a:ln>
          <a:noFill/>
        </a:ln>
        <a:solidFill>
          <a:schemeClr val="accent5"/>
        </a:solidFill>
        <a:effectLst/>
        <a:uFillTx/>
        <a:latin typeface="Arial"/>
        <a:ea typeface="Arial"/>
        <a:cs typeface="Arial"/>
        <a:sym typeface="Arial"/>
      </a:defRPr>
    </a:lvl2pPr>
    <a:lvl3pPr marL="0" marR="0" indent="984449" algn="l" defTabSz="492223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900" u="none" kumimoji="0" normalizeH="0">
        <a:ln>
          <a:noFill/>
        </a:ln>
        <a:solidFill>
          <a:schemeClr val="accent5"/>
        </a:solidFill>
        <a:effectLst/>
        <a:uFillTx/>
        <a:latin typeface="Arial"/>
        <a:ea typeface="Arial"/>
        <a:cs typeface="Arial"/>
        <a:sym typeface="Arial"/>
      </a:defRPr>
    </a:lvl3pPr>
    <a:lvl4pPr marL="0" marR="0" indent="1476671" algn="l" defTabSz="492223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900" u="none" kumimoji="0" normalizeH="0">
        <a:ln>
          <a:noFill/>
        </a:ln>
        <a:solidFill>
          <a:schemeClr val="accent5"/>
        </a:solidFill>
        <a:effectLst/>
        <a:uFillTx/>
        <a:latin typeface="Arial"/>
        <a:ea typeface="Arial"/>
        <a:cs typeface="Arial"/>
        <a:sym typeface="Arial"/>
      </a:defRPr>
    </a:lvl4pPr>
    <a:lvl5pPr marL="0" marR="0" indent="1968897" algn="l" defTabSz="492223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900" u="none" kumimoji="0" normalizeH="0">
        <a:ln>
          <a:noFill/>
        </a:ln>
        <a:solidFill>
          <a:schemeClr val="accent5"/>
        </a:solidFill>
        <a:effectLst/>
        <a:uFillTx/>
        <a:latin typeface="Arial"/>
        <a:ea typeface="Arial"/>
        <a:cs typeface="Arial"/>
        <a:sym typeface="Arial"/>
      </a:defRPr>
    </a:lvl5pPr>
    <a:lvl6pPr marL="0" marR="0" indent="2461121" algn="l" defTabSz="492223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900" u="none" kumimoji="0" normalizeH="0">
        <a:ln>
          <a:noFill/>
        </a:ln>
        <a:solidFill>
          <a:schemeClr val="accent5"/>
        </a:solidFill>
        <a:effectLst/>
        <a:uFillTx/>
        <a:latin typeface="Arial"/>
        <a:ea typeface="Arial"/>
        <a:cs typeface="Arial"/>
        <a:sym typeface="Arial"/>
      </a:defRPr>
    </a:lvl6pPr>
    <a:lvl7pPr marL="0" marR="0" indent="2953343" algn="l" defTabSz="492223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900" u="none" kumimoji="0" normalizeH="0">
        <a:ln>
          <a:noFill/>
        </a:ln>
        <a:solidFill>
          <a:schemeClr val="accent5"/>
        </a:solidFill>
        <a:effectLst/>
        <a:uFillTx/>
        <a:latin typeface="Arial"/>
        <a:ea typeface="Arial"/>
        <a:cs typeface="Arial"/>
        <a:sym typeface="Arial"/>
      </a:defRPr>
    </a:lvl7pPr>
    <a:lvl8pPr marL="0" marR="0" indent="3445569" algn="l" defTabSz="492223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900" u="none" kumimoji="0" normalizeH="0">
        <a:ln>
          <a:noFill/>
        </a:ln>
        <a:solidFill>
          <a:schemeClr val="accent5"/>
        </a:solidFill>
        <a:effectLst/>
        <a:uFillTx/>
        <a:latin typeface="Arial"/>
        <a:ea typeface="Arial"/>
        <a:cs typeface="Arial"/>
        <a:sym typeface="Arial"/>
      </a:defRPr>
    </a:lvl8pPr>
    <a:lvl9pPr marL="0" marR="0" indent="3937792" algn="l" defTabSz="492223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900" u="none" kumimoji="0" normalizeH="0">
        <a:ln>
          <a:noFill/>
        </a:ln>
        <a:solidFill>
          <a:schemeClr val="accent5"/>
        </a:solidFill>
        <a:effectLst/>
        <a:uFillTx/>
        <a:latin typeface="Arial"/>
        <a:ea typeface="Arial"/>
        <a:cs typeface="Arial"/>
        <a:sym typeface="Arial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/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howPr loop="0"/>
</p:presentationPr>
</file>

<file path=ppt/tableStyles.xml><?xml version="1.0" encoding="utf-8"?>
<a:tblStyleLst xmlns:a="http://schemas.openxmlformats.org/drawingml/2006/main" xmlns:r="http://schemas.openxmlformats.org/officeDocument/2006/relationships" def="{5940675A-B579-460E-94D1-54222C63F5DA}">
  <a:tblStyle styleId="{4C3C2611-4C71-4FC5-86AE-919BDF0F9419}" styleName="">
    <a:tblBg/>
    <a:wholeTbl>
      <a:tcTxStyle b="off" i="off">
        <a:font>
          <a:latin typeface="Arial"/>
          <a:ea typeface="Arial"/>
          <a:cs typeface="Arial"/>
        </a:font>
        <a:schemeClr val="accent5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D2CD"/>
          </a:solidFill>
        </a:fill>
      </a:tcStyle>
    </a:wholeTbl>
    <a:band2H>
      <a:tcTxStyle b="def" i="def"/>
      <a:tcStyle>
        <a:tcBdr/>
        <a:fill>
          <a:solidFill>
            <a:srgbClr val="E6EAE8"/>
          </a:solidFill>
        </a:fill>
      </a:tcStyle>
    </a:band2H>
    <a:firstCol>
      <a:tcTxStyle b="on" i="off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>
          <a:latin typeface="Arial"/>
          <a:ea typeface="Arial"/>
          <a:cs typeface="Arial"/>
        </a:font>
        <a:schemeClr val="accent5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E0EBE7"/>
          </a:solidFill>
        </a:fill>
      </a:tcStyle>
    </a:wholeTbl>
    <a:band2H>
      <a:tcTxStyle b="def" i="def"/>
      <a:tcStyle>
        <a:tcBdr/>
        <a:fill>
          <a:solidFill>
            <a:srgbClr val="F0F5F3"/>
          </a:solidFill>
        </a:fill>
      </a:tcStyle>
    </a:band2H>
    <a:firstCol>
      <a:tcTxStyle b="on" i="off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>
          <a:latin typeface="Arial"/>
          <a:ea typeface="Arial"/>
          <a:cs typeface="Arial"/>
        </a:font>
        <a:schemeClr val="accent5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E5E4E5"/>
          </a:solidFill>
        </a:fill>
      </a:tcStyle>
    </a:wholeTbl>
    <a:band2H>
      <a:tcTxStyle b="def" i="def"/>
      <a:tcStyle>
        <a:tcBdr/>
        <a:fill>
          <a:solidFill>
            <a:srgbClr val="F2F2F2"/>
          </a:solidFill>
        </a:fill>
      </a:tcStyle>
    </a:band2H>
    <a:firstCol>
      <a:tcTxStyle b="on" i="off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>
          <a:latin typeface="Arial"/>
          <a:ea typeface="Arial"/>
          <a:cs typeface="Arial"/>
        </a:font>
        <a:schemeClr val="accent5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8E8E8"/>
          </a:solidFill>
        </a:fill>
      </a:tcStyle>
    </a:wholeTbl>
    <a:band2H>
      <a:tcTxStyle b="def" i="def"/>
      <a:tcStyle>
        <a:tcBdr/>
        <a:fill>
          <a:solidFill>
            <a:srgbClr val="FFFFFF"/>
          </a:solidFill>
        </a:fill>
      </a:tcStyle>
    </a:band2H>
    <a:firstCol>
      <a:tcTxStyle b="on" i="off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>
          <a:latin typeface="Arial"/>
          <a:ea typeface="Arial"/>
          <a:cs typeface="Arial"/>
        </a:font>
        <a:schemeClr val="accent5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chemeClr val="accent5"/>
              </a:solidFill>
              <a:prstDash val="solid"/>
              <a:round/>
            </a:ln>
          </a:top>
          <a:bottom>
            <a:ln w="25400" cap="flat">
              <a:solidFill>
                <a:schemeClr val="accent5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chemeClr val="accent5"/>
              </a:solidFill>
              <a:prstDash val="solid"/>
              <a:round/>
            </a:ln>
          </a:top>
          <a:bottom>
            <a:ln w="25400" cap="flat">
              <a:solidFill>
                <a:schemeClr val="accent5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>
          <a:latin typeface="Arial"/>
          <a:ea typeface="Arial"/>
          <a:cs typeface="Arial"/>
        </a:font>
        <a:schemeClr val="accent5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DCDCD"/>
          </a:solidFill>
        </a:fill>
      </a:tcStyle>
    </a:wholeTbl>
    <a:band2H>
      <a:tcTxStyle b="def" i="def"/>
      <a:tcStyle>
        <a:tcBdr/>
        <a:fill>
          <a:solidFill>
            <a:srgbClr val="E8E8E8"/>
          </a:solidFill>
        </a:fill>
      </a:tcStyle>
    </a:band2H>
    <a:firstCol>
      <a:tcTxStyle b="on" i="off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5"/>
          </a:solidFill>
        </a:fill>
      </a:tcStyle>
    </a:firstCol>
    <a:lastRow>
      <a:tcTxStyle b="on" i="off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5"/>
          </a:solidFill>
        </a:fill>
      </a:tcStyle>
    </a:lastRow>
    <a:firstRow>
      <a:tcTxStyle b="on" i="off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5"/>
          </a:solidFill>
        </a:fill>
      </a:tcStyle>
    </a:firstRow>
  </a:tblStyle>
  <a:tblStyle styleId="{2708684C-4D16-4618-839F-0558EEFCDFE6}" styleName="">
    <a:tblBg/>
    <a:wholeTbl>
      <a:tcTxStyle b="off" i="off">
        <a:font>
          <a:latin typeface="Arial"/>
          <a:ea typeface="Arial"/>
          <a:cs typeface="Arial"/>
        </a:font>
        <a:schemeClr val="accent5"/>
      </a:tcTxStyle>
      <a:tcStyle>
        <a:tcBdr>
          <a:left>
            <a:ln w="12700" cap="flat">
              <a:solidFill>
                <a:schemeClr val="accent5"/>
              </a:solidFill>
              <a:prstDash val="solid"/>
              <a:round/>
            </a:ln>
          </a:left>
          <a:right>
            <a:ln w="12700" cap="flat">
              <a:solidFill>
                <a:schemeClr val="accent5"/>
              </a:solidFill>
              <a:prstDash val="solid"/>
              <a:round/>
            </a:ln>
          </a:right>
          <a:top>
            <a:ln w="12700" cap="flat">
              <a:solidFill>
                <a:schemeClr val="accent5"/>
              </a:solidFill>
              <a:prstDash val="solid"/>
              <a:round/>
            </a:ln>
          </a:top>
          <a:bottom>
            <a:ln w="12700" cap="flat">
              <a:solidFill>
                <a:schemeClr val="accent5"/>
              </a:solidFill>
              <a:prstDash val="solid"/>
              <a:round/>
            </a:ln>
          </a:bottom>
          <a:insideH>
            <a:ln w="12700" cap="flat">
              <a:solidFill>
                <a:schemeClr val="accent5"/>
              </a:solidFill>
              <a:prstDash val="solid"/>
              <a:round/>
            </a:ln>
          </a:insideH>
          <a:insideV>
            <a:ln w="12700" cap="flat">
              <a:solidFill>
                <a:schemeClr val="accent5"/>
              </a:solidFill>
              <a:prstDash val="solid"/>
              <a:round/>
            </a:ln>
          </a:insideV>
        </a:tcBdr>
        <a:fill>
          <a:solidFill>
            <a:schemeClr val="accent5">
              <a:alpha val="20000"/>
            </a:schemeClr>
          </a:solidFill>
        </a:fill>
      </a:tcStyle>
    </a:wholeTbl>
    <a:band2H>
      <a:tcTxStyle b="def" i="def"/>
      <a:tcStyle>
        <a:tcBdr/>
        <a:fill>
          <a:solidFill>
            <a:srgbClr val="FFFFFF"/>
          </a:solidFill>
        </a:fill>
      </a:tcStyle>
    </a:band2H>
    <a:firstCol>
      <a:tcTxStyle b="on" i="off">
        <a:font>
          <a:latin typeface="Arial"/>
          <a:ea typeface="Arial"/>
          <a:cs typeface="Arial"/>
        </a:font>
        <a:schemeClr val="accent5"/>
      </a:tcTxStyle>
      <a:tcStyle>
        <a:tcBdr>
          <a:left>
            <a:ln w="12700" cap="flat">
              <a:solidFill>
                <a:schemeClr val="accent5"/>
              </a:solidFill>
              <a:prstDash val="solid"/>
              <a:round/>
            </a:ln>
          </a:left>
          <a:right>
            <a:ln w="12700" cap="flat">
              <a:solidFill>
                <a:schemeClr val="accent5"/>
              </a:solidFill>
              <a:prstDash val="solid"/>
              <a:round/>
            </a:ln>
          </a:right>
          <a:top>
            <a:ln w="12700" cap="flat">
              <a:solidFill>
                <a:schemeClr val="accent5"/>
              </a:solidFill>
              <a:prstDash val="solid"/>
              <a:round/>
            </a:ln>
          </a:top>
          <a:bottom>
            <a:ln w="12700" cap="flat">
              <a:solidFill>
                <a:schemeClr val="accent5"/>
              </a:solidFill>
              <a:prstDash val="solid"/>
              <a:round/>
            </a:ln>
          </a:bottom>
          <a:insideH>
            <a:ln w="12700" cap="flat">
              <a:solidFill>
                <a:schemeClr val="accent5"/>
              </a:solidFill>
              <a:prstDash val="solid"/>
              <a:round/>
            </a:ln>
          </a:insideH>
          <a:insideV>
            <a:ln w="12700" cap="flat">
              <a:solidFill>
                <a:schemeClr val="accent5"/>
              </a:solidFill>
              <a:prstDash val="solid"/>
              <a:round/>
            </a:ln>
          </a:insideV>
        </a:tcBdr>
        <a:fill>
          <a:solidFill>
            <a:schemeClr val="accent5">
              <a:alpha val="20000"/>
            </a:schemeClr>
          </a:solidFill>
        </a:fill>
      </a:tcStyle>
    </a:firstCol>
    <a:lastRow>
      <a:tcTxStyle b="on" i="off">
        <a:font>
          <a:latin typeface="Arial"/>
          <a:ea typeface="Arial"/>
          <a:cs typeface="Arial"/>
        </a:font>
        <a:schemeClr val="accent5"/>
      </a:tcTxStyle>
      <a:tcStyle>
        <a:tcBdr>
          <a:left>
            <a:ln w="12700" cap="flat">
              <a:solidFill>
                <a:schemeClr val="accent5"/>
              </a:solidFill>
              <a:prstDash val="solid"/>
              <a:round/>
            </a:ln>
          </a:left>
          <a:right>
            <a:ln w="12700" cap="flat">
              <a:solidFill>
                <a:schemeClr val="accent5"/>
              </a:solidFill>
              <a:prstDash val="solid"/>
              <a:round/>
            </a:ln>
          </a:right>
          <a:top>
            <a:ln w="50800" cap="flat">
              <a:solidFill>
                <a:schemeClr val="accent5"/>
              </a:solidFill>
              <a:prstDash val="solid"/>
              <a:round/>
            </a:ln>
          </a:top>
          <a:bottom>
            <a:ln w="12700" cap="flat">
              <a:solidFill>
                <a:schemeClr val="accent5"/>
              </a:solidFill>
              <a:prstDash val="solid"/>
              <a:round/>
            </a:ln>
          </a:bottom>
          <a:insideH>
            <a:ln w="12700" cap="flat">
              <a:solidFill>
                <a:schemeClr val="accent5"/>
              </a:solidFill>
              <a:prstDash val="solid"/>
              <a:round/>
            </a:ln>
          </a:insideH>
          <a:insideV>
            <a:ln w="12700" cap="flat">
              <a:solidFill>
                <a:schemeClr val="accent5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>
          <a:latin typeface="Arial"/>
          <a:ea typeface="Arial"/>
          <a:cs typeface="Arial"/>
        </a:font>
        <a:schemeClr val="accent5"/>
      </a:tcTxStyle>
      <a:tcStyle>
        <a:tcBdr>
          <a:left>
            <a:ln w="12700" cap="flat">
              <a:solidFill>
                <a:schemeClr val="accent5"/>
              </a:solidFill>
              <a:prstDash val="solid"/>
              <a:round/>
            </a:ln>
          </a:left>
          <a:right>
            <a:ln w="12700" cap="flat">
              <a:solidFill>
                <a:schemeClr val="accent5"/>
              </a:solidFill>
              <a:prstDash val="solid"/>
              <a:round/>
            </a:ln>
          </a:right>
          <a:top>
            <a:ln w="12700" cap="flat">
              <a:solidFill>
                <a:schemeClr val="accent5"/>
              </a:solidFill>
              <a:prstDash val="solid"/>
              <a:round/>
            </a:ln>
          </a:top>
          <a:bottom>
            <a:ln w="25400" cap="flat">
              <a:solidFill>
                <a:schemeClr val="accent5"/>
              </a:solidFill>
              <a:prstDash val="solid"/>
              <a:round/>
            </a:ln>
          </a:bottom>
          <a:insideH>
            <a:ln w="12700" cap="flat">
              <a:solidFill>
                <a:schemeClr val="accent5"/>
              </a:solidFill>
              <a:prstDash val="solid"/>
              <a:round/>
            </a:ln>
          </a:insideH>
          <a:insideV>
            <a:ln w="12700" cap="flat">
              <a:solidFill>
                <a:schemeClr val="accent5"/>
              </a:solidFill>
              <a:prstDash val="solid"/>
              <a:round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Comments="1"/>
</file>

<file path=ppt/_rels/presentation.xml.rels><?xml version="1.0" encoding="UTF-8"?>
<Relationships xmlns="http://schemas.openxmlformats.org/package/2006/relationships"><Relationship Id="rId1" Type="http://schemas.openxmlformats.org/officeDocument/2006/relationships/presProps" Target="presProps.xml"/><Relationship Id="rId2" Type="http://schemas.openxmlformats.org/officeDocument/2006/relationships/viewProps" Target="viewProps.xml"/><Relationship Id="rId3" Type="http://schemas.openxmlformats.org/officeDocument/2006/relationships/commentAuthors" Target="commentAuthor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/Relationships>
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2.xml"/></Relationships>
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4" name="Shape 474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475" name="Shape 475"/>
          <p:cNvSpPr/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92223" latinLnBrk="0">
      <a:defRPr sz="1300">
        <a:latin typeface="+mn-lt"/>
        <a:ea typeface="+mn-ea"/>
        <a:cs typeface="+mn-cs"/>
        <a:sym typeface="Courier New"/>
      </a:defRPr>
    </a:lvl1pPr>
    <a:lvl2pPr indent="228600" defTabSz="492223" latinLnBrk="0">
      <a:defRPr sz="1300">
        <a:latin typeface="+mn-lt"/>
        <a:ea typeface="+mn-ea"/>
        <a:cs typeface="+mn-cs"/>
        <a:sym typeface="Courier New"/>
      </a:defRPr>
    </a:lvl2pPr>
    <a:lvl3pPr indent="457200" defTabSz="492223" latinLnBrk="0">
      <a:defRPr sz="1300">
        <a:latin typeface="+mn-lt"/>
        <a:ea typeface="+mn-ea"/>
        <a:cs typeface="+mn-cs"/>
        <a:sym typeface="Courier New"/>
      </a:defRPr>
    </a:lvl3pPr>
    <a:lvl4pPr indent="685800" defTabSz="492223" latinLnBrk="0">
      <a:defRPr sz="1300">
        <a:latin typeface="+mn-lt"/>
        <a:ea typeface="+mn-ea"/>
        <a:cs typeface="+mn-cs"/>
        <a:sym typeface="Courier New"/>
      </a:defRPr>
    </a:lvl4pPr>
    <a:lvl5pPr indent="914400" defTabSz="492223" latinLnBrk="0">
      <a:defRPr sz="1300">
        <a:latin typeface="+mn-lt"/>
        <a:ea typeface="+mn-ea"/>
        <a:cs typeface="+mn-cs"/>
        <a:sym typeface="Courier New"/>
      </a:defRPr>
    </a:lvl5pPr>
    <a:lvl6pPr indent="1143000" defTabSz="492223" latinLnBrk="0">
      <a:defRPr sz="1300">
        <a:latin typeface="+mn-lt"/>
        <a:ea typeface="+mn-ea"/>
        <a:cs typeface="+mn-cs"/>
        <a:sym typeface="Courier New"/>
      </a:defRPr>
    </a:lvl6pPr>
    <a:lvl7pPr indent="1371600" defTabSz="492223" latinLnBrk="0">
      <a:defRPr sz="1300">
        <a:latin typeface="+mn-lt"/>
        <a:ea typeface="+mn-ea"/>
        <a:cs typeface="+mn-cs"/>
        <a:sym typeface="Courier New"/>
      </a:defRPr>
    </a:lvl7pPr>
    <a:lvl8pPr indent="1600200" defTabSz="492223" latinLnBrk="0">
      <a:defRPr sz="1300">
        <a:latin typeface="+mn-lt"/>
        <a:ea typeface="+mn-ea"/>
        <a:cs typeface="+mn-cs"/>
        <a:sym typeface="Courier New"/>
      </a:defRPr>
    </a:lvl8pPr>
    <a:lvl9pPr indent="1828800" defTabSz="492223" latinLnBrk="0">
      <a:defRPr sz="1300">
        <a:latin typeface="+mn-lt"/>
        <a:ea typeface="+mn-ea"/>
        <a:cs typeface="+mn-cs"/>
        <a:sym typeface="Courier New"/>
      </a:defRPr>
    </a:lvl9pPr>
  </p:notesStyle>
</p:notesMaster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Relationship Id="rId3" Type="http://schemas.openxmlformats.org/officeDocument/2006/relationships/image" Target="../media/image2.png"/><Relationship Id="rId4" Type="http://schemas.openxmlformats.org/officeDocument/2006/relationships/image" Target="../media/image4.png"/></Relationships>
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Relationship Id="rId3" Type="http://schemas.openxmlformats.org/officeDocument/2006/relationships/image" Target="../media/image2.png"/><Relationship Id="rId4" Type="http://schemas.openxmlformats.org/officeDocument/2006/relationships/image" Target="../media/image5.png"/></Relationships>
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png"/></Relationships>
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5.png"/></Relationships>
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5.png"/></Relationships>
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5.png"/></Relationships>
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5.png"/></Relationships>
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5.png"/></Relationships>
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5.png"/></Relationships>
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5.png"/></Relationships>
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5.png"/></Relationships>
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5.png"/></Relationships>
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5.png"/></Relationships>
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5.png"/></Relationships>
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5.png"/></Relationships>
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5.png"/></Relationships>
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5.png"/></Relationships>
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5.png"/></Relationships>
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5.png"/></Relationships>
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8.png"/><Relationship Id="rId3" Type="http://schemas.openxmlformats.org/officeDocument/2006/relationships/image" Target="../media/image2.png"/></Relationships>
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9.png"/></Relationships>

</file>

<file path=ppt/slideLayouts/_rels/slideLayout2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9.png"/></Relationships>

</file>

<file path=ppt/slideLayouts/_rels/slideLayout2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5.png"/></Relationships>

</file>

<file path=ppt/slideLayouts/_rels/slideLayout2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5.png"/></Relationships>

</file>

<file path=ppt/slideLayouts/_rels/slideLayout2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0.png"/><Relationship Id="rId3" Type="http://schemas.openxmlformats.org/officeDocument/2006/relationships/image" Target="../media/image7.png"/><Relationship Id="rId4" Type="http://schemas.openxmlformats.org/officeDocument/2006/relationships/image" Target="../media/image5.png"/></Relationships>

</file>

<file path=ppt/slideLayouts/_rels/slideLayout3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1.png"/><Relationship Id="rId3" Type="http://schemas.openxmlformats.org/officeDocument/2006/relationships/image" Target="../media/image7.png"/><Relationship Id="rId4" Type="http://schemas.openxmlformats.org/officeDocument/2006/relationships/image" Target="../media/image5.png"/></Relationships>

</file>

<file path=ppt/slideLayouts/_rels/slideLayout3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2.png"/><Relationship Id="rId3" Type="http://schemas.openxmlformats.org/officeDocument/2006/relationships/image" Target="../media/image7.png"/><Relationship Id="rId4" Type="http://schemas.openxmlformats.org/officeDocument/2006/relationships/image" Target="../media/image5.png"/></Relationships>

</file>

<file path=ppt/slideLayouts/_rels/slideLayout3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5.png"/></Relationships>

</file>

<file path=ppt/slideLayouts/_rels/slideLayout3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3.png"/><Relationship Id="rId3" Type="http://schemas.openxmlformats.org/officeDocument/2006/relationships/image" Target="../media/image6.png"/></Relationships>

</file>

<file path=ppt/slideLayouts/_rels/slideLayout3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itle" showMasterSp="0" showMasterPhAnim="1">
  <p:cSld name="Title Slide"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Text"/>
          <p:cNvSpPr txBox="1"/>
          <p:nvPr>
            <p:ph type="title"/>
          </p:nvPr>
        </p:nvSpPr>
        <p:spPr>
          <a:xfrm>
            <a:off x="457201" y="1287430"/>
            <a:ext cx="5411971" cy="1635519"/>
          </a:xfrm>
          <a:prstGeom prst="rect">
            <a:avLst/>
          </a:prstGeom>
        </p:spPr>
        <p:txBody>
          <a:bodyPr anchor="b">
            <a:normAutofit fontScale="100000" lnSpcReduction="0"/>
          </a:bodyPr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13" name="Body Level One…"/>
          <p:cNvSpPr txBox="1"/>
          <p:nvPr>
            <p:ph type="body" sz="quarter" idx="1"/>
          </p:nvPr>
        </p:nvSpPr>
        <p:spPr>
          <a:xfrm>
            <a:off x="457201" y="3024545"/>
            <a:ext cx="6804836" cy="1579354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1pPr>
              <a:lnSpc>
                <a:spcPct val="100000"/>
              </a:lnSpc>
              <a:spcBef>
                <a:spcPts val="600"/>
              </a:spcBef>
              <a:defRPr sz="2700">
                <a:solidFill>
                  <a:schemeClr val="accent3"/>
                </a:solidFill>
              </a:defRPr>
            </a:lvl1pPr>
            <a:lvl2pPr marL="0" indent="439516">
              <a:lnSpc>
                <a:spcPct val="100000"/>
              </a:lnSpc>
              <a:spcBef>
                <a:spcPts val="600"/>
              </a:spcBef>
              <a:buSzTx/>
              <a:buNone/>
              <a:defRPr sz="2700">
                <a:solidFill>
                  <a:schemeClr val="accent3"/>
                </a:solidFill>
              </a:defRPr>
            </a:lvl2pPr>
            <a:lvl3pPr marL="0" indent="879032">
              <a:lnSpc>
                <a:spcPct val="100000"/>
              </a:lnSpc>
              <a:spcBef>
                <a:spcPts val="600"/>
              </a:spcBef>
              <a:buSzTx/>
              <a:buNone/>
              <a:defRPr sz="2700">
                <a:solidFill>
                  <a:schemeClr val="accent3"/>
                </a:solidFill>
              </a:defRPr>
            </a:lvl3pPr>
            <a:lvl4pPr marL="0" indent="1318547">
              <a:lnSpc>
                <a:spcPct val="100000"/>
              </a:lnSpc>
              <a:spcBef>
                <a:spcPts val="600"/>
              </a:spcBef>
              <a:buSzTx/>
              <a:buNone/>
              <a:defRPr sz="2700">
                <a:solidFill>
                  <a:schemeClr val="accent3"/>
                </a:solidFill>
              </a:defRPr>
            </a:lvl4pPr>
            <a:lvl5pPr marL="0" indent="1758064">
              <a:lnSpc>
                <a:spcPct val="100000"/>
              </a:lnSpc>
              <a:spcBef>
                <a:spcPts val="600"/>
              </a:spcBef>
              <a:buSzTx/>
              <a:buNone/>
              <a:defRPr sz="2700">
                <a:solidFill>
                  <a:schemeClr val="accent3"/>
                </a:solidFill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4" name="Text Placeholder 4"/>
          <p:cNvSpPr/>
          <p:nvPr>
            <p:ph type="body" sz="quarter" idx="13"/>
          </p:nvPr>
        </p:nvSpPr>
        <p:spPr>
          <a:xfrm>
            <a:off x="457201" y="5731424"/>
            <a:ext cx="4019011" cy="641907"/>
          </a:xfrm>
          <a:prstGeom prst="rect">
            <a:avLst/>
          </a:prstGeom>
        </p:spPr>
        <p:txBody>
          <a:bodyPr anchor="b">
            <a:normAutofit fontScale="100000" lnSpcReduction="0"/>
          </a:bodyPr>
          <a:lstStyle/>
          <a:p>
            <a:pPr>
              <a:defRPr>
                <a:solidFill>
                  <a:srgbClr val="FFFFFF"/>
                </a:solidFill>
              </a:defRPr>
            </a:pPr>
          </a:p>
        </p:txBody>
      </p:sp>
      <p:pic>
        <p:nvPicPr>
          <p:cNvPr id="15" name="Picture 7" descr="Picture 7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0" y="4753281"/>
            <a:ext cx="9144000" cy="978145"/>
          </a:xfrm>
          <a:prstGeom prst="rect">
            <a:avLst/>
          </a:prstGeom>
          <a:ln w="12700">
            <a:miter lim="400000"/>
          </a:ln>
        </p:spPr>
      </p:pic>
      <p:pic>
        <p:nvPicPr>
          <p:cNvPr id="16" name="Picture 8" descr="Picture 8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6060557" y="501539"/>
            <a:ext cx="2603501" cy="546052"/>
          </a:xfrm>
          <a:prstGeom prst="rect">
            <a:avLst/>
          </a:prstGeom>
          <a:ln w="12700">
            <a:miter lim="400000"/>
          </a:ln>
        </p:spPr>
      </p:pic>
      <p:sp>
        <p:nvSpPr>
          <p:cNvPr id="17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Section Separator"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itle Text"/>
          <p:cNvSpPr txBox="1"/>
          <p:nvPr>
            <p:ph type="title"/>
          </p:nvPr>
        </p:nvSpPr>
        <p:spPr>
          <a:xfrm>
            <a:off x="474132" y="1544637"/>
            <a:ext cx="5393268" cy="1362076"/>
          </a:xfrm>
          <a:prstGeom prst="rect">
            <a:avLst/>
          </a:prstGeom>
        </p:spPr>
        <p:txBody>
          <a:bodyPr anchor="b">
            <a:normAutofit fontScale="100000" lnSpcReduction="0"/>
          </a:bodyPr>
          <a:lstStyle>
            <a:lvl1pPr>
              <a:lnSpc>
                <a:spcPct val="100000"/>
              </a:lnSpc>
              <a:defRPr b="1" sz="2700">
                <a:solidFill>
                  <a:srgbClr val="FFFFFF"/>
                </a:solidFill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25" name="Body Level One…"/>
          <p:cNvSpPr txBox="1"/>
          <p:nvPr>
            <p:ph type="body" sz="quarter" idx="1"/>
          </p:nvPr>
        </p:nvSpPr>
        <p:spPr>
          <a:xfrm>
            <a:off x="474132" y="3062820"/>
            <a:ext cx="5393268" cy="1500189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1pPr>
              <a:lnSpc>
                <a:spcPct val="100000"/>
              </a:lnSpc>
              <a:defRPr sz="1900">
                <a:solidFill>
                  <a:schemeClr val="accent3"/>
                </a:solidFill>
              </a:defRPr>
            </a:lvl1pPr>
            <a:lvl2pPr marL="0" indent="439516">
              <a:lnSpc>
                <a:spcPct val="100000"/>
              </a:lnSpc>
              <a:buSzTx/>
              <a:buNone/>
              <a:defRPr sz="1900">
                <a:solidFill>
                  <a:schemeClr val="accent3"/>
                </a:solidFill>
              </a:defRPr>
            </a:lvl2pPr>
            <a:lvl3pPr marL="0" indent="879032">
              <a:lnSpc>
                <a:spcPct val="100000"/>
              </a:lnSpc>
              <a:buSzTx/>
              <a:buNone/>
              <a:defRPr sz="1900">
                <a:solidFill>
                  <a:schemeClr val="accent3"/>
                </a:solidFill>
              </a:defRPr>
            </a:lvl3pPr>
            <a:lvl4pPr marL="0" indent="1318547">
              <a:lnSpc>
                <a:spcPct val="100000"/>
              </a:lnSpc>
              <a:buSzTx/>
              <a:buNone/>
              <a:defRPr sz="1900">
                <a:solidFill>
                  <a:schemeClr val="accent3"/>
                </a:solidFill>
              </a:defRPr>
            </a:lvl4pPr>
            <a:lvl5pPr marL="0" indent="1758064">
              <a:lnSpc>
                <a:spcPct val="100000"/>
              </a:lnSpc>
              <a:buSzTx/>
              <a:buNone/>
              <a:defRPr sz="1900">
                <a:solidFill>
                  <a:schemeClr val="accent3"/>
                </a:solidFill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6" name="Slide Number"/>
          <p:cNvSpPr txBox="1"/>
          <p:nvPr>
            <p:ph type="sldNum" sz="quarter" idx="2"/>
          </p:nvPr>
        </p:nvSpPr>
        <p:spPr>
          <a:xfrm>
            <a:off x="176525" y="6481741"/>
            <a:ext cx="168089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96B7A6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  <p:pic>
        <p:nvPicPr>
          <p:cNvPr id="27" name="Picture 8" descr="Picture 8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0" y="4755813"/>
            <a:ext cx="9144000" cy="978145"/>
          </a:xfrm>
          <a:prstGeom prst="rect">
            <a:avLst/>
          </a:prstGeom>
          <a:ln w="12700">
            <a:miter lim="400000"/>
          </a:ln>
        </p:spPr>
      </p:pic>
      <p:pic>
        <p:nvPicPr>
          <p:cNvPr id="28" name="Picture 15" descr="Picture 15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7941372" y="486977"/>
            <a:ext cx="730801" cy="531492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1 Author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Picture Placeholder 4"/>
          <p:cNvSpPr/>
          <p:nvPr>
            <p:ph type="pic" sz="quarter" idx="13"/>
          </p:nvPr>
        </p:nvSpPr>
        <p:spPr>
          <a:xfrm>
            <a:off x="1876181" y="1803400"/>
            <a:ext cx="2606046" cy="3227686"/>
          </a:xfrm>
          <a:prstGeom prst="rect">
            <a:avLst/>
          </a:prstGeom>
        </p:spPr>
        <p:txBody>
          <a:bodyPr lIns="91439" tIns="45719" rIns="91439" bIns="45719"/>
          <a:lstStyle/>
          <a:p>
            <a:pPr/>
          </a:p>
        </p:txBody>
      </p:sp>
      <p:sp>
        <p:nvSpPr>
          <p:cNvPr id="36" name="Body Level One…"/>
          <p:cNvSpPr txBox="1"/>
          <p:nvPr>
            <p:ph type="body" sz="quarter" idx="1"/>
          </p:nvPr>
        </p:nvSpPr>
        <p:spPr>
          <a:xfrm>
            <a:off x="4666641" y="2336801"/>
            <a:ext cx="2628559" cy="2160889"/>
          </a:xfrm>
          <a:prstGeom prst="rect">
            <a:avLst/>
          </a:prstGeom>
        </p:spPr>
        <p:txBody>
          <a:bodyPr anchor="ctr">
            <a:normAutofit fontScale="100000" lnSpcReduction="0"/>
          </a:bodyPr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7" name="Title Text"/>
          <p:cNvSpPr txBox="1"/>
          <p:nvPr>
            <p:ph type="title"/>
          </p:nvPr>
        </p:nvSpPr>
        <p:spPr>
          <a:xfrm>
            <a:off x="481522" y="488622"/>
            <a:ext cx="5398418" cy="1001982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38" name="Text Placeholder 6"/>
          <p:cNvSpPr/>
          <p:nvPr>
            <p:ph type="body" sz="quarter" idx="14"/>
          </p:nvPr>
        </p:nvSpPr>
        <p:spPr>
          <a:xfrm>
            <a:off x="4666200" y="1803799"/>
            <a:ext cx="2628644" cy="53300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defRPr b="1">
                <a:solidFill>
                  <a:schemeClr val="accent2"/>
                </a:solidFill>
              </a:defRPr>
            </a:pPr>
          </a:p>
        </p:txBody>
      </p:sp>
      <p:sp>
        <p:nvSpPr>
          <p:cNvPr id="39" name="Text Placeholder 12"/>
          <p:cNvSpPr/>
          <p:nvPr>
            <p:ph type="body" sz="quarter" idx="15"/>
          </p:nvPr>
        </p:nvSpPr>
        <p:spPr>
          <a:xfrm>
            <a:off x="4666200" y="4498183"/>
            <a:ext cx="2628644" cy="532905"/>
          </a:xfrm>
          <a:prstGeom prst="rect">
            <a:avLst/>
          </a:prstGeom>
        </p:spPr>
        <p:txBody>
          <a:bodyPr anchor="b">
            <a:normAutofit fontScale="100000" lnSpcReduction="0"/>
          </a:bodyPr>
          <a:lstStyle/>
          <a:p>
            <a:pPr>
              <a:spcBef>
                <a:spcPts val="200"/>
              </a:spcBef>
              <a:defRPr sz="1100"/>
            </a:pPr>
          </a:p>
        </p:txBody>
      </p:sp>
      <p:sp>
        <p:nvSpPr>
          <p:cNvPr id="40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2 Authors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Picture Placeholder 4"/>
          <p:cNvSpPr/>
          <p:nvPr>
            <p:ph type="pic" sz="quarter" idx="13"/>
          </p:nvPr>
        </p:nvSpPr>
        <p:spPr>
          <a:xfrm>
            <a:off x="466726" y="1803799"/>
            <a:ext cx="1218980" cy="1509753"/>
          </a:xfrm>
          <a:prstGeom prst="rect">
            <a:avLst/>
          </a:prstGeom>
        </p:spPr>
        <p:txBody>
          <a:bodyPr lIns="91439" tIns="45719" rIns="91439" bIns="45719"/>
          <a:lstStyle/>
          <a:p>
            <a:pPr/>
          </a:p>
        </p:txBody>
      </p:sp>
      <p:sp>
        <p:nvSpPr>
          <p:cNvPr id="48" name="Body Level One…"/>
          <p:cNvSpPr txBox="1"/>
          <p:nvPr>
            <p:ph type="body" sz="quarter" idx="1"/>
          </p:nvPr>
        </p:nvSpPr>
        <p:spPr>
          <a:xfrm>
            <a:off x="1866717" y="2336800"/>
            <a:ext cx="2618975" cy="1790700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9" name="Text Placeholder 6"/>
          <p:cNvSpPr/>
          <p:nvPr>
            <p:ph type="body" sz="quarter" idx="14"/>
          </p:nvPr>
        </p:nvSpPr>
        <p:spPr>
          <a:xfrm>
            <a:off x="1866274" y="1803799"/>
            <a:ext cx="2619418" cy="53300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defRPr b="1">
                <a:solidFill>
                  <a:schemeClr val="accent2"/>
                </a:solidFill>
              </a:defRPr>
            </a:pPr>
          </a:p>
        </p:txBody>
      </p:sp>
      <p:sp>
        <p:nvSpPr>
          <p:cNvPr id="50" name="Text Placeholder 12"/>
          <p:cNvSpPr/>
          <p:nvPr>
            <p:ph type="body" sz="quarter" idx="15"/>
          </p:nvPr>
        </p:nvSpPr>
        <p:spPr>
          <a:xfrm>
            <a:off x="1866274" y="4127500"/>
            <a:ext cx="2619418" cy="532905"/>
          </a:xfrm>
          <a:prstGeom prst="rect">
            <a:avLst/>
          </a:prstGeom>
        </p:spPr>
        <p:txBody>
          <a:bodyPr anchor="b">
            <a:normAutofit fontScale="100000" lnSpcReduction="0"/>
          </a:bodyPr>
          <a:lstStyle/>
          <a:p>
            <a:pPr>
              <a:spcBef>
                <a:spcPts val="200"/>
              </a:spcBef>
              <a:defRPr sz="1100"/>
            </a:pPr>
          </a:p>
        </p:txBody>
      </p:sp>
      <p:sp>
        <p:nvSpPr>
          <p:cNvPr id="51" name="Picture Placeholder 4"/>
          <p:cNvSpPr/>
          <p:nvPr>
            <p:ph type="pic" sz="quarter" idx="16"/>
          </p:nvPr>
        </p:nvSpPr>
        <p:spPr>
          <a:xfrm>
            <a:off x="4666703" y="1803799"/>
            <a:ext cx="1218981" cy="1509753"/>
          </a:xfrm>
          <a:prstGeom prst="rect">
            <a:avLst/>
          </a:prstGeom>
        </p:spPr>
        <p:txBody>
          <a:bodyPr lIns="91439" tIns="45719" rIns="91439" bIns="45719"/>
          <a:lstStyle/>
          <a:p>
            <a:pPr/>
          </a:p>
        </p:txBody>
      </p:sp>
      <p:sp>
        <p:nvSpPr>
          <p:cNvPr id="52" name="Text Placeholder 10"/>
          <p:cNvSpPr/>
          <p:nvPr>
            <p:ph type="body" sz="quarter" idx="17"/>
          </p:nvPr>
        </p:nvSpPr>
        <p:spPr>
          <a:xfrm>
            <a:off x="6066694" y="2336800"/>
            <a:ext cx="2603970" cy="1790700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</a:p>
        </p:txBody>
      </p:sp>
      <p:sp>
        <p:nvSpPr>
          <p:cNvPr id="53" name="Text Placeholder 6"/>
          <p:cNvSpPr/>
          <p:nvPr>
            <p:ph type="body" sz="quarter" idx="18"/>
          </p:nvPr>
        </p:nvSpPr>
        <p:spPr>
          <a:xfrm>
            <a:off x="6066251" y="1803799"/>
            <a:ext cx="2604412" cy="53300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defRPr b="1">
                <a:solidFill>
                  <a:schemeClr val="accent2"/>
                </a:solidFill>
              </a:defRPr>
            </a:pPr>
          </a:p>
        </p:txBody>
      </p:sp>
      <p:sp>
        <p:nvSpPr>
          <p:cNvPr id="54" name="Text Placeholder 12"/>
          <p:cNvSpPr/>
          <p:nvPr>
            <p:ph type="body" sz="quarter" idx="19"/>
          </p:nvPr>
        </p:nvSpPr>
        <p:spPr>
          <a:xfrm>
            <a:off x="6066251" y="4127500"/>
            <a:ext cx="2604413" cy="532905"/>
          </a:xfrm>
          <a:prstGeom prst="rect">
            <a:avLst/>
          </a:prstGeom>
        </p:spPr>
        <p:txBody>
          <a:bodyPr anchor="b">
            <a:normAutofit fontScale="100000" lnSpcReduction="0"/>
          </a:bodyPr>
          <a:lstStyle/>
          <a:p>
            <a:pPr>
              <a:spcBef>
                <a:spcPts val="200"/>
              </a:spcBef>
              <a:defRPr sz="1100"/>
            </a:pPr>
          </a:p>
        </p:txBody>
      </p:sp>
      <p:pic>
        <p:nvPicPr>
          <p:cNvPr id="55" name="Picture 2" descr="Picture 2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5857875"/>
            <a:ext cx="9144000" cy="1000125"/>
          </a:xfrm>
          <a:prstGeom prst="rect">
            <a:avLst/>
          </a:prstGeom>
          <a:ln w="12700">
            <a:miter lim="400000"/>
          </a:ln>
        </p:spPr>
      </p:pic>
      <p:sp>
        <p:nvSpPr>
          <p:cNvPr id="56" name="Title Text"/>
          <p:cNvSpPr txBox="1"/>
          <p:nvPr>
            <p:ph type="title"/>
          </p:nvPr>
        </p:nvSpPr>
        <p:spPr>
          <a:xfrm>
            <a:off x="481522" y="488622"/>
            <a:ext cx="5398418" cy="1001982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57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1-Col Key Point w/ Title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Body Level One…"/>
          <p:cNvSpPr txBox="1"/>
          <p:nvPr>
            <p:ph type="body" idx="1"/>
          </p:nvPr>
        </p:nvSpPr>
        <p:spPr>
          <a:xfrm>
            <a:off x="468775" y="1803400"/>
            <a:ext cx="6788551" cy="3960792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1pPr>
              <a:spcBef>
                <a:spcPts val="900"/>
              </a:spcBef>
            </a:lvl1pPr>
            <a:lvl2pPr>
              <a:spcBef>
                <a:spcPts val="900"/>
              </a:spcBef>
            </a:lvl2pPr>
            <a:lvl3pPr>
              <a:spcBef>
                <a:spcPts val="900"/>
              </a:spcBef>
              <a:buChar char="•"/>
            </a:lvl3pPr>
            <a:lvl4pPr>
              <a:spcBef>
                <a:spcPts val="900"/>
              </a:spcBef>
            </a:lvl4pPr>
            <a:lvl5pPr>
              <a:spcBef>
                <a:spcPts val="900"/>
              </a:spcBef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65" name="Text Placeholder 9"/>
          <p:cNvSpPr/>
          <p:nvPr>
            <p:ph type="body" sz="quarter" idx="13"/>
          </p:nvPr>
        </p:nvSpPr>
        <p:spPr>
          <a:xfrm>
            <a:off x="7454096" y="479818"/>
            <a:ext cx="1203768" cy="528437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900"/>
              </a:spcBef>
              <a:defRPr sz="1100">
                <a:solidFill>
                  <a:srgbClr val="589278"/>
                </a:solidFill>
              </a:defRPr>
            </a:pPr>
          </a:p>
        </p:txBody>
      </p:sp>
      <p:pic>
        <p:nvPicPr>
          <p:cNvPr id="66" name="Picture 13" descr="Picture 13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67" name="Slide Number"/>
          <p:cNvSpPr txBox="1"/>
          <p:nvPr>
            <p:ph type="sldNum" sz="quarter" idx="2"/>
          </p:nvPr>
        </p:nvSpPr>
        <p:spPr>
          <a:xfrm>
            <a:off x="127414" y="6532998"/>
            <a:ext cx="168090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  <p:pic>
        <p:nvPicPr>
          <p:cNvPr id="68" name="Picture 10" descr="Picture 10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  <p:sp>
        <p:nvSpPr>
          <p:cNvPr id="69" name="Title Text"/>
          <p:cNvSpPr txBox="1"/>
          <p:nvPr>
            <p:ph type="title"/>
          </p:nvPr>
        </p:nvSpPr>
        <p:spPr>
          <a:xfrm>
            <a:off x="481522" y="488622"/>
            <a:ext cx="5398418" cy="1001982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Title Text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1-Col Key Point, No Title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Body Level One…"/>
          <p:cNvSpPr txBox="1"/>
          <p:nvPr>
            <p:ph type="body" idx="1"/>
          </p:nvPr>
        </p:nvSpPr>
        <p:spPr>
          <a:xfrm>
            <a:off x="477519" y="477519"/>
            <a:ext cx="6786882" cy="5262881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1pPr>
              <a:spcBef>
                <a:spcPts val="900"/>
              </a:spcBef>
            </a:lvl1pPr>
            <a:lvl2pPr>
              <a:spcBef>
                <a:spcPts val="900"/>
              </a:spcBef>
            </a:lvl2pPr>
            <a:lvl3pPr>
              <a:spcBef>
                <a:spcPts val="900"/>
              </a:spcBef>
              <a:buChar char="•"/>
            </a:lvl3pPr>
            <a:lvl4pPr>
              <a:spcBef>
                <a:spcPts val="900"/>
              </a:spcBef>
            </a:lvl4pPr>
            <a:lvl5pPr>
              <a:spcBef>
                <a:spcPts val="900"/>
              </a:spcBef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pic>
        <p:nvPicPr>
          <p:cNvPr id="77" name="Picture 8" descr="Picture 8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78" name="Slide Number"/>
          <p:cNvSpPr txBox="1"/>
          <p:nvPr>
            <p:ph type="sldNum" sz="quarter" idx="2"/>
          </p:nvPr>
        </p:nvSpPr>
        <p:spPr>
          <a:xfrm>
            <a:off x="127414" y="6532998"/>
            <a:ext cx="168090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  <p:pic>
        <p:nvPicPr>
          <p:cNvPr id="79" name="Picture 15" descr="Picture 15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  <p:sp>
        <p:nvSpPr>
          <p:cNvPr id="80" name="Text Placeholder 9"/>
          <p:cNvSpPr/>
          <p:nvPr>
            <p:ph type="body" sz="quarter" idx="13"/>
          </p:nvPr>
        </p:nvSpPr>
        <p:spPr>
          <a:xfrm>
            <a:off x="7454096" y="479818"/>
            <a:ext cx="1203768" cy="528437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900"/>
              </a:spcBef>
              <a:defRPr sz="1100">
                <a:solidFill>
                  <a:srgbClr val="589278"/>
                </a:solidFill>
              </a:defRPr>
            </a:pPr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2-Col Key Point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itle Text"/>
          <p:cNvSpPr txBox="1"/>
          <p:nvPr>
            <p:ph type="title"/>
          </p:nvPr>
        </p:nvSpPr>
        <p:spPr>
          <a:xfrm>
            <a:off x="487679" y="484836"/>
            <a:ext cx="5374641" cy="1001981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Title Text</a:t>
            </a:r>
          </a:p>
        </p:txBody>
      </p:sp>
      <p:pic>
        <p:nvPicPr>
          <p:cNvPr id="88" name="Picture 9" descr="Picture 9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89" name="Slide Number"/>
          <p:cNvSpPr txBox="1"/>
          <p:nvPr>
            <p:ph type="sldNum" sz="quarter" idx="2"/>
          </p:nvPr>
        </p:nvSpPr>
        <p:spPr>
          <a:xfrm>
            <a:off x="127414" y="6532998"/>
            <a:ext cx="168090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  <p:pic>
        <p:nvPicPr>
          <p:cNvPr id="90" name="Picture 11" descr="Picture 11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  <p:sp>
        <p:nvSpPr>
          <p:cNvPr id="91" name="Body Level One…"/>
          <p:cNvSpPr txBox="1"/>
          <p:nvPr>
            <p:ph type="body" sz="half" idx="1"/>
          </p:nvPr>
        </p:nvSpPr>
        <p:spPr>
          <a:xfrm>
            <a:off x="457204" y="1803400"/>
            <a:ext cx="4022200" cy="3949219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1pPr>
              <a:spcBef>
                <a:spcPts val="900"/>
              </a:spcBef>
            </a:lvl1pPr>
            <a:lvl2pPr>
              <a:spcBef>
                <a:spcPts val="900"/>
              </a:spcBef>
            </a:lvl2pPr>
            <a:lvl3pPr>
              <a:spcBef>
                <a:spcPts val="900"/>
              </a:spcBef>
              <a:buChar char="•"/>
            </a:lvl3pPr>
            <a:lvl4pPr>
              <a:spcBef>
                <a:spcPts val="900"/>
              </a:spcBef>
            </a:lvl4pPr>
            <a:lvl5pPr>
              <a:spcBef>
                <a:spcPts val="900"/>
              </a:spcBef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92" name="Text Placeholder 5"/>
          <p:cNvSpPr/>
          <p:nvPr>
            <p:ph type="body" sz="half" idx="13"/>
          </p:nvPr>
        </p:nvSpPr>
        <p:spPr>
          <a:xfrm>
            <a:off x="4666703" y="1803401"/>
            <a:ext cx="4013376" cy="3949217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900"/>
              </a:spcBef>
            </a:pPr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2-Col Key Point w/Subtitles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Body Level One…"/>
          <p:cNvSpPr txBox="1"/>
          <p:nvPr>
            <p:ph type="body" sz="half" idx="1"/>
          </p:nvPr>
        </p:nvSpPr>
        <p:spPr>
          <a:xfrm>
            <a:off x="457204" y="2336800"/>
            <a:ext cx="4022200" cy="3415819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1pPr>
              <a:spcBef>
                <a:spcPts val="900"/>
              </a:spcBef>
            </a:lvl1pPr>
            <a:lvl2pPr>
              <a:spcBef>
                <a:spcPts val="900"/>
              </a:spcBef>
            </a:lvl2pPr>
            <a:lvl3pPr>
              <a:spcBef>
                <a:spcPts val="900"/>
              </a:spcBef>
              <a:buChar char="•"/>
            </a:lvl3pPr>
            <a:lvl4pPr>
              <a:spcBef>
                <a:spcPts val="900"/>
              </a:spcBef>
            </a:lvl4pPr>
            <a:lvl5pPr>
              <a:spcBef>
                <a:spcPts val="900"/>
              </a:spcBef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00" name="Text Placeholder 5"/>
          <p:cNvSpPr/>
          <p:nvPr>
            <p:ph type="body" sz="half" idx="13"/>
          </p:nvPr>
        </p:nvSpPr>
        <p:spPr>
          <a:xfrm>
            <a:off x="4666703" y="2336798"/>
            <a:ext cx="4013376" cy="3415820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900"/>
              </a:spcBef>
            </a:pPr>
          </a:p>
        </p:txBody>
      </p:sp>
      <p:sp>
        <p:nvSpPr>
          <p:cNvPr id="101" name="Text Placeholder 6"/>
          <p:cNvSpPr/>
          <p:nvPr>
            <p:ph type="body" sz="quarter" idx="14"/>
          </p:nvPr>
        </p:nvSpPr>
        <p:spPr>
          <a:xfrm>
            <a:off x="457203" y="1803799"/>
            <a:ext cx="4022201" cy="53300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defRPr b="1">
                <a:solidFill>
                  <a:schemeClr val="accent2"/>
                </a:solidFill>
              </a:defRPr>
            </a:pPr>
          </a:p>
        </p:txBody>
      </p:sp>
      <p:sp>
        <p:nvSpPr>
          <p:cNvPr id="102" name="Text Placeholder 6"/>
          <p:cNvSpPr/>
          <p:nvPr>
            <p:ph type="body" sz="quarter" idx="15"/>
          </p:nvPr>
        </p:nvSpPr>
        <p:spPr>
          <a:xfrm>
            <a:off x="4666703" y="1803799"/>
            <a:ext cx="4013376" cy="53300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defRPr b="1">
                <a:solidFill>
                  <a:schemeClr val="accent2"/>
                </a:solidFill>
              </a:defRPr>
            </a:pPr>
          </a:p>
        </p:txBody>
      </p:sp>
      <p:pic>
        <p:nvPicPr>
          <p:cNvPr id="103" name="Picture 19" descr="Picture 19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104" name="Slide Number"/>
          <p:cNvSpPr txBox="1"/>
          <p:nvPr>
            <p:ph type="sldNum" sz="quarter" idx="2"/>
          </p:nvPr>
        </p:nvSpPr>
        <p:spPr>
          <a:xfrm>
            <a:off x="127414" y="6532998"/>
            <a:ext cx="168090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  <p:pic>
        <p:nvPicPr>
          <p:cNvPr id="105" name="Picture 21" descr="Picture 21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  <p:sp>
        <p:nvSpPr>
          <p:cNvPr id="106" name="Title Text"/>
          <p:cNvSpPr txBox="1"/>
          <p:nvPr>
            <p:ph type="title"/>
          </p:nvPr>
        </p:nvSpPr>
        <p:spPr>
          <a:xfrm>
            <a:off x="487679" y="484836"/>
            <a:ext cx="5374641" cy="1001981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Title Text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3-Col Key Point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Body Level One…"/>
          <p:cNvSpPr txBox="1"/>
          <p:nvPr>
            <p:ph type="body" sz="quarter" idx="1"/>
          </p:nvPr>
        </p:nvSpPr>
        <p:spPr>
          <a:xfrm>
            <a:off x="487679" y="1803400"/>
            <a:ext cx="2582904" cy="3949219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1pPr>
              <a:spcBef>
                <a:spcPts val="900"/>
              </a:spcBef>
            </a:lvl1pPr>
            <a:lvl2pPr>
              <a:spcBef>
                <a:spcPts val="900"/>
              </a:spcBef>
            </a:lvl2pPr>
            <a:lvl3pPr>
              <a:spcBef>
                <a:spcPts val="900"/>
              </a:spcBef>
              <a:buChar char="•"/>
            </a:lvl3pPr>
            <a:lvl4pPr>
              <a:spcBef>
                <a:spcPts val="900"/>
              </a:spcBef>
            </a:lvl4pPr>
            <a:lvl5pPr>
              <a:spcBef>
                <a:spcPts val="900"/>
              </a:spcBef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14" name="Text Placeholder 5"/>
          <p:cNvSpPr/>
          <p:nvPr>
            <p:ph type="body" sz="quarter" idx="13"/>
          </p:nvPr>
        </p:nvSpPr>
        <p:spPr>
          <a:xfrm>
            <a:off x="3279416" y="1803400"/>
            <a:ext cx="2582905" cy="3949219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900"/>
              </a:spcBef>
            </a:pPr>
          </a:p>
        </p:txBody>
      </p:sp>
      <p:sp>
        <p:nvSpPr>
          <p:cNvPr id="115" name="Text Placeholder 5"/>
          <p:cNvSpPr/>
          <p:nvPr>
            <p:ph type="body" sz="quarter" idx="14"/>
          </p:nvPr>
        </p:nvSpPr>
        <p:spPr>
          <a:xfrm>
            <a:off x="6097113" y="1803400"/>
            <a:ext cx="2582966" cy="3949218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900"/>
              </a:spcBef>
            </a:pPr>
          </a:p>
        </p:txBody>
      </p:sp>
      <p:pic>
        <p:nvPicPr>
          <p:cNvPr id="116" name="Picture 17" descr="Picture 17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117" name="Slide Number"/>
          <p:cNvSpPr txBox="1"/>
          <p:nvPr>
            <p:ph type="sldNum" sz="quarter" idx="2"/>
          </p:nvPr>
        </p:nvSpPr>
        <p:spPr>
          <a:xfrm>
            <a:off x="127414" y="6532998"/>
            <a:ext cx="168090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  <p:pic>
        <p:nvPicPr>
          <p:cNvPr id="118" name="Picture 19" descr="Picture 19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  <p:sp>
        <p:nvSpPr>
          <p:cNvPr id="119" name="Title Text"/>
          <p:cNvSpPr txBox="1"/>
          <p:nvPr>
            <p:ph type="title"/>
          </p:nvPr>
        </p:nvSpPr>
        <p:spPr>
          <a:xfrm>
            <a:off x="487679" y="484836"/>
            <a:ext cx="5374641" cy="1001981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Title Text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3-Col Key Point w/Subtitles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Body Level One…"/>
          <p:cNvSpPr txBox="1"/>
          <p:nvPr>
            <p:ph type="body" sz="quarter" idx="1"/>
          </p:nvPr>
        </p:nvSpPr>
        <p:spPr>
          <a:xfrm>
            <a:off x="487679" y="2336800"/>
            <a:ext cx="2582904" cy="3415819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1pPr>
              <a:spcBef>
                <a:spcPts val="900"/>
              </a:spcBef>
            </a:lvl1pPr>
            <a:lvl2pPr>
              <a:spcBef>
                <a:spcPts val="900"/>
              </a:spcBef>
            </a:lvl2pPr>
            <a:lvl3pPr>
              <a:spcBef>
                <a:spcPts val="900"/>
              </a:spcBef>
              <a:buChar char="•"/>
            </a:lvl3pPr>
            <a:lvl4pPr>
              <a:spcBef>
                <a:spcPts val="900"/>
              </a:spcBef>
            </a:lvl4pPr>
            <a:lvl5pPr>
              <a:spcBef>
                <a:spcPts val="900"/>
              </a:spcBef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27" name="Text Placeholder 6"/>
          <p:cNvSpPr/>
          <p:nvPr>
            <p:ph type="body" sz="quarter" idx="13"/>
          </p:nvPr>
        </p:nvSpPr>
        <p:spPr>
          <a:xfrm>
            <a:off x="487679" y="1803799"/>
            <a:ext cx="2582904" cy="54926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defRPr b="1">
                <a:solidFill>
                  <a:schemeClr val="accent2"/>
                </a:solidFill>
              </a:defRPr>
            </a:pPr>
          </a:p>
        </p:txBody>
      </p:sp>
      <p:pic>
        <p:nvPicPr>
          <p:cNvPr id="128" name="Picture 21" descr="Picture 21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129" name="Slide Number"/>
          <p:cNvSpPr txBox="1"/>
          <p:nvPr>
            <p:ph type="sldNum" sz="quarter" idx="2"/>
          </p:nvPr>
        </p:nvSpPr>
        <p:spPr>
          <a:xfrm>
            <a:off x="127414" y="6532998"/>
            <a:ext cx="168090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  <p:pic>
        <p:nvPicPr>
          <p:cNvPr id="130" name="Picture 23" descr="Picture 23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  <p:sp>
        <p:nvSpPr>
          <p:cNvPr id="131" name="Title Text"/>
          <p:cNvSpPr txBox="1"/>
          <p:nvPr>
            <p:ph type="title"/>
          </p:nvPr>
        </p:nvSpPr>
        <p:spPr>
          <a:xfrm>
            <a:off x="487679" y="484836"/>
            <a:ext cx="5374641" cy="1001981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132" name="Text Placeholder 5"/>
          <p:cNvSpPr/>
          <p:nvPr>
            <p:ph type="body" sz="quarter" idx="14"/>
          </p:nvPr>
        </p:nvSpPr>
        <p:spPr>
          <a:xfrm>
            <a:off x="3279416" y="2336800"/>
            <a:ext cx="2582905" cy="3415819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900"/>
              </a:spcBef>
            </a:pPr>
          </a:p>
        </p:txBody>
      </p:sp>
      <p:sp>
        <p:nvSpPr>
          <p:cNvPr id="133" name="Text Placeholder 6"/>
          <p:cNvSpPr/>
          <p:nvPr>
            <p:ph type="body" sz="quarter" idx="15"/>
          </p:nvPr>
        </p:nvSpPr>
        <p:spPr>
          <a:xfrm>
            <a:off x="3279416" y="1803799"/>
            <a:ext cx="2582905" cy="54926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defRPr b="1">
                <a:solidFill>
                  <a:schemeClr val="accent2"/>
                </a:solidFill>
              </a:defRPr>
            </a:pPr>
          </a:p>
        </p:txBody>
      </p:sp>
      <p:sp>
        <p:nvSpPr>
          <p:cNvPr id="134" name="Text Placeholder 5"/>
          <p:cNvSpPr/>
          <p:nvPr>
            <p:ph type="body" sz="quarter" idx="16"/>
          </p:nvPr>
        </p:nvSpPr>
        <p:spPr>
          <a:xfrm>
            <a:off x="6062448" y="2336800"/>
            <a:ext cx="2582905" cy="3415819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900"/>
              </a:spcBef>
            </a:pPr>
          </a:p>
        </p:txBody>
      </p:sp>
      <p:sp>
        <p:nvSpPr>
          <p:cNvPr id="135" name="Text Placeholder 6"/>
          <p:cNvSpPr/>
          <p:nvPr>
            <p:ph type="body" sz="quarter" idx="17"/>
          </p:nvPr>
        </p:nvSpPr>
        <p:spPr>
          <a:xfrm>
            <a:off x="6062448" y="1803799"/>
            <a:ext cx="2582905" cy="54926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defRPr b="1">
                <a:solidFill>
                  <a:schemeClr val="accent2"/>
                </a:solidFill>
              </a:defRPr>
            </a:pPr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6-Point Key Point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Body Level One…"/>
          <p:cNvSpPr txBox="1"/>
          <p:nvPr>
            <p:ph type="body" sz="quarter" idx="1"/>
          </p:nvPr>
        </p:nvSpPr>
        <p:spPr>
          <a:xfrm>
            <a:off x="487679" y="1803402"/>
            <a:ext cx="2582904" cy="1819474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3pPr>
              <a:buChar char="•"/>
            </a:lvl3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43" name="Text Placeholder 5"/>
          <p:cNvSpPr/>
          <p:nvPr>
            <p:ph type="body" sz="quarter" idx="13"/>
          </p:nvPr>
        </p:nvSpPr>
        <p:spPr>
          <a:xfrm>
            <a:off x="3287581" y="1803402"/>
            <a:ext cx="2566690" cy="1819474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</a:p>
        </p:txBody>
      </p:sp>
      <p:sp>
        <p:nvSpPr>
          <p:cNvPr id="144" name="Text Placeholder 5"/>
          <p:cNvSpPr/>
          <p:nvPr>
            <p:ph type="body" sz="quarter" idx="14"/>
          </p:nvPr>
        </p:nvSpPr>
        <p:spPr>
          <a:xfrm>
            <a:off x="6055252" y="1803402"/>
            <a:ext cx="2590102" cy="1819474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</a:p>
        </p:txBody>
      </p:sp>
      <p:sp>
        <p:nvSpPr>
          <p:cNvPr id="145" name="Text Placeholder 5"/>
          <p:cNvSpPr/>
          <p:nvPr>
            <p:ph type="body" sz="quarter" idx="15"/>
          </p:nvPr>
        </p:nvSpPr>
        <p:spPr>
          <a:xfrm>
            <a:off x="487679" y="3848103"/>
            <a:ext cx="2582904" cy="1916090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</a:p>
        </p:txBody>
      </p:sp>
      <p:sp>
        <p:nvSpPr>
          <p:cNvPr id="146" name="Text Placeholder 5"/>
          <p:cNvSpPr/>
          <p:nvPr>
            <p:ph type="body" sz="quarter" idx="16"/>
          </p:nvPr>
        </p:nvSpPr>
        <p:spPr>
          <a:xfrm>
            <a:off x="3287581" y="3848103"/>
            <a:ext cx="2566690" cy="1916090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</a:p>
        </p:txBody>
      </p:sp>
      <p:sp>
        <p:nvSpPr>
          <p:cNvPr id="147" name="Text Placeholder 5"/>
          <p:cNvSpPr/>
          <p:nvPr>
            <p:ph type="body" sz="quarter" idx="17"/>
          </p:nvPr>
        </p:nvSpPr>
        <p:spPr>
          <a:xfrm>
            <a:off x="6062388" y="3848103"/>
            <a:ext cx="2582967" cy="1916090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</a:p>
        </p:txBody>
      </p:sp>
      <p:pic>
        <p:nvPicPr>
          <p:cNvPr id="148" name="Picture 19" descr="Picture 19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149" name="Slide Number"/>
          <p:cNvSpPr txBox="1"/>
          <p:nvPr>
            <p:ph type="sldNum" sz="quarter" idx="2"/>
          </p:nvPr>
        </p:nvSpPr>
        <p:spPr>
          <a:xfrm>
            <a:off x="127414" y="6532998"/>
            <a:ext cx="168090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  <p:pic>
        <p:nvPicPr>
          <p:cNvPr id="150" name="Picture 21" descr="Picture 21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  <p:sp>
        <p:nvSpPr>
          <p:cNvPr id="151" name="Title Text"/>
          <p:cNvSpPr txBox="1"/>
          <p:nvPr>
            <p:ph type="title"/>
          </p:nvPr>
        </p:nvSpPr>
        <p:spPr>
          <a:xfrm>
            <a:off x="487679" y="484836"/>
            <a:ext cx="5374641" cy="1001981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Title Text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6-Point Key Point w/ Subtitles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Body Level One…"/>
          <p:cNvSpPr txBox="1"/>
          <p:nvPr>
            <p:ph type="body" sz="quarter" idx="1"/>
          </p:nvPr>
        </p:nvSpPr>
        <p:spPr>
          <a:xfrm>
            <a:off x="457201" y="2336800"/>
            <a:ext cx="2628497" cy="1273454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3pPr>
              <a:buChar char="•"/>
            </a:lvl3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59" name="Text Placeholder 5"/>
          <p:cNvSpPr/>
          <p:nvPr>
            <p:ph type="body" sz="quarter" idx="13"/>
          </p:nvPr>
        </p:nvSpPr>
        <p:spPr>
          <a:xfrm>
            <a:off x="3266649" y="2336800"/>
            <a:ext cx="2611996" cy="1273454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</a:p>
        </p:txBody>
      </p:sp>
      <p:sp>
        <p:nvSpPr>
          <p:cNvPr id="160" name="Text Placeholder 5"/>
          <p:cNvSpPr/>
          <p:nvPr>
            <p:ph type="body" sz="quarter" idx="14"/>
          </p:nvPr>
        </p:nvSpPr>
        <p:spPr>
          <a:xfrm>
            <a:off x="6066635" y="2336800"/>
            <a:ext cx="2628559" cy="1273454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</a:p>
        </p:txBody>
      </p:sp>
      <p:sp>
        <p:nvSpPr>
          <p:cNvPr id="161" name="Text Placeholder 5"/>
          <p:cNvSpPr/>
          <p:nvPr>
            <p:ph type="body" sz="quarter" idx="15"/>
          </p:nvPr>
        </p:nvSpPr>
        <p:spPr>
          <a:xfrm>
            <a:off x="457201" y="4393805"/>
            <a:ext cx="2628497" cy="1261150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</a:p>
        </p:txBody>
      </p:sp>
      <p:sp>
        <p:nvSpPr>
          <p:cNvPr id="162" name="Text Placeholder 5"/>
          <p:cNvSpPr/>
          <p:nvPr>
            <p:ph type="body" sz="quarter" idx="16"/>
          </p:nvPr>
        </p:nvSpPr>
        <p:spPr>
          <a:xfrm>
            <a:off x="3266649" y="4393805"/>
            <a:ext cx="2611996" cy="1261150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</a:p>
        </p:txBody>
      </p:sp>
      <p:sp>
        <p:nvSpPr>
          <p:cNvPr id="163" name="Text Placeholder 5"/>
          <p:cNvSpPr/>
          <p:nvPr>
            <p:ph type="body" sz="quarter" idx="17"/>
          </p:nvPr>
        </p:nvSpPr>
        <p:spPr>
          <a:xfrm>
            <a:off x="6066635" y="4393805"/>
            <a:ext cx="2628559" cy="1261150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</a:p>
        </p:txBody>
      </p:sp>
      <p:sp>
        <p:nvSpPr>
          <p:cNvPr id="164" name="Text Placeholder 6"/>
          <p:cNvSpPr/>
          <p:nvPr>
            <p:ph type="body" sz="quarter" idx="18"/>
          </p:nvPr>
        </p:nvSpPr>
        <p:spPr>
          <a:xfrm>
            <a:off x="457201" y="1803799"/>
            <a:ext cx="2628497" cy="53300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defRPr b="1">
                <a:solidFill>
                  <a:schemeClr val="accent2"/>
                </a:solidFill>
              </a:defRPr>
            </a:pPr>
          </a:p>
        </p:txBody>
      </p:sp>
      <p:sp>
        <p:nvSpPr>
          <p:cNvPr id="165" name="Text Placeholder 6"/>
          <p:cNvSpPr/>
          <p:nvPr>
            <p:ph type="body" sz="quarter" idx="19"/>
          </p:nvPr>
        </p:nvSpPr>
        <p:spPr>
          <a:xfrm>
            <a:off x="3266649" y="1803799"/>
            <a:ext cx="2611996" cy="53300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defRPr b="1">
                <a:solidFill>
                  <a:schemeClr val="accent2"/>
                </a:solidFill>
              </a:defRPr>
            </a:pPr>
          </a:p>
        </p:txBody>
      </p:sp>
      <p:sp>
        <p:nvSpPr>
          <p:cNvPr id="166" name="Text Placeholder 6"/>
          <p:cNvSpPr/>
          <p:nvPr>
            <p:ph type="body" sz="quarter" idx="20"/>
          </p:nvPr>
        </p:nvSpPr>
        <p:spPr>
          <a:xfrm>
            <a:off x="6066635" y="1803799"/>
            <a:ext cx="2628497" cy="53300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defRPr b="1">
                <a:solidFill>
                  <a:schemeClr val="accent2"/>
                </a:solidFill>
              </a:defRPr>
            </a:pPr>
          </a:p>
        </p:txBody>
      </p:sp>
      <p:sp>
        <p:nvSpPr>
          <p:cNvPr id="167" name="Text Placeholder 6"/>
          <p:cNvSpPr/>
          <p:nvPr>
            <p:ph type="body" sz="quarter" idx="21"/>
          </p:nvPr>
        </p:nvSpPr>
        <p:spPr>
          <a:xfrm>
            <a:off x="457201" y="3860803"/>
            <a:ext cx="2628497" cy="533004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defRPr b="1">
                <a:solidFill>
                  <a:schemeClr val="accent2"/>
                </a:solidFill>
              </a:defRPr>
            </a:pPr>
          </a:p>
        </p:txBody>
      </p:sp>
      <p:sp>
        <p:nvSpPr>
          <p:cNvPr id="168" name="Text Placeholder 6"/>
          <p:cNvSpPr/>
          <p:nvPr>
            <p:ph type="body" sz="quarter" idx="22"/>
          </p:nvPr>
        </p:nvSpPr>
        <p:spPr>
          <a:xfrm>
            <a:off x="3266649" y="3860803"/>
            <a:ext cx="2611996" cy="533004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defRPr b="1">
                <a:solidFill>
                  <a:schemeClr val="accent2"/>
                </a:solidFill>
              </a:defRPr>
            </a:pPr>
          </a:p>
        </p:txBody>
      </p:sp>
      <p:sp>
        <p:nvSpPr>
          <p:cNvPr id="169" name="Text Placeholder 6"/>
          <p:cNvSpPr/>
          <p:nvPr>
            <p:ph type="body" sz="quarter" idx="23"/>
          </p:nvPr>
        </p:nvSpPr>
        <p:spPr>
          <a:xfrm>
            <a:off x="6066635" y="3860803"/>
            <a:ext cx="2628497" cy="533004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defRPr b="1">
                <a:solidFill>
                  <a:schemeClr val="accent2"/>
                </a:solidFill>
              </a:defRPr>
            </a:pPr>
          </a:p>
        </p:txBody>
      </p:sp>
      <p:pic>
        <p:nvPicPr>
          <p:cNvPr id="170" name="Picture 26" descr="Picture 26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171" name="Slide Number"/>
          <p:cNvSpPr txBox="1"/>
          <p:nvPr>
            <p:ph type="sldNum" sz="quarter" idx="2"/>
          </p:nvPr>
        </p:nvSpPr>
        <p:spPr>
          <a:xfrm>
            <a:off x="127414" y="6532998"/>
            <a:ext cx="168090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  <p:pic>
        <p:nvPicPr>
          <p:cNvPr id="172" name="Picture 28" descr="Picture 28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  <p:sp>
        <p:nvSpPr>
          <p:cNvPr id="173" name="Title Text"/>
          <p:cNvSpPr txBox="1"/>
          <p:nvPr>
            <p:ph type="title"/>
          </p:nvPr>
        </p:nvSpPr>
        <p:spPr>
          <a:xfrm>
            <a:off x="487679" y="484836"/>
            <a:ext cx="5374641" cy="1001981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Title Text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1-Col Bulk Content w/ Title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Body Level One…"/>
          <p:cNvSpPr txBox="1"/>
          <p:nvPr>
            <p:ph type="body" idx="1"/>
          </p:nvPr>
        </p:nvSpPr>
        <p:spPr>
          <a:xfrm>
            <a:off x="487679" y="1803400"/>
            <a:ext cx="6769649" cy="3960789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1pPr>
              <a:spcBef>
                <a:spcPts val="900"/>
              </a:spcBef>
              <a:defRPr sz="1100"/>
            </a:lvl1pPr>
            <a:lvl2pPr>
              <a:spcBef>
                <a:spcPts val="900"/>
              </a:spcBef>
              <a:defRPr sz="1100"/>
            </a:lvl2pPr>
            <a:lvl3pPr>
              <a:spcBef>
                <a:spcPts val="900"/>
              </a:spcBef>
              <a:buChar char="•"/>
              <a:defRPr sz="1100"/>
            </a:lvl3pPr>
            <a:lvl4pPr marL="1587142" indent="-268593">
              <a:spcBef>
                <a:spcPts val="900"/>
              </a:spcBef>
              <a:defRPr sz="1100"/>
            </a:lvl4pPr>
            <a:lvl5pPr marL="1885291" indent="-127228">
              <a:spcBef>
                <a:spcPts val="900"/>
              </a:spcBef>
              <a:defRPr sz="11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pic>
        <p:nvPicPr>
          <p:cNvPr id="181" name="Picture 8" descr="Picture 8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182" name="Slide Number"/>
          <p:cNvSpPr txBox="1"/>
          <p:nvPr>
            <p:ph type="sldNum" sz="quarter" idx="2"/>
          </p:nvPr>
        </p:nvSpPr>
        <p:spPr>
          <a:xfrm>
            <a:off x="127414" y="6532998"/>
            <a:ext cx="168090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  <p:pic>
        <p:nvPicPr>
          <p:cNvPr id="183" name="Picture 15" descr="Picture 15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  <p:sp>
        <p:nvSpPr>
          <p:cNvPr id="184" name="Title Text"/>
          <p:cNvSpPr txBox="1"/>
          <p:nvPr>
            <p:ph type="title"/>
          </p:nvPr>
        </p:nvSpPr>
        <p:spPr>
          <a:xfrm>
            <a:off x="487679" y="484836"/>
            <a:ext cx="5374641" cy="1001981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185" name="Text Placeholder 9"/>
          <p:cNvSpPr/>
          <p:nvPr>
            <p:ph type="body" sz="quarter" idx="13"/>
          </p:nvPr>
        </p:nvSpPr>
        <p:spPr>
          <a:xfrm>
            <a:off x="7454096" y="479818"/>
            <a:ext cx="1203768" cy="528437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900"/>
              </a:spcBef>
              <a:defRPr sz="1100">
                <a:solidFill>
                  <a:srgbClr val="589278"/>
                </a:solidFill>
              </a:defRPr>
            </a:pPr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1-Col Bulk Content, No Title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Body Level One…"/>
          <p:cNvSpPr txBox="1"/>
          <p:nvPr>
            <p:ph type="body" idx="1"/>
          </p:nvPr>
        </p:nvSpPr>
        <p:spPr>
          <a:xfrm>
            <a:off x="468775" y="479819"/>
            <a:ext cx="6800127" cy="5284372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1pPr>
              <a:spcBef>
                <a:spcPts val="900"/>
              </a:spcBef>
              <a:defRPr sz="1100"/>
            </a:lvl1pPr>
            <a:lvl2pPr>
              <a:spcBef>
                <a:spcPts val="900"/>
              </a:spcBef>
              <a:defRPr sz="1100"/>
            </a:lvl2pPr>
            <a:lvl3pPr>
              <a:spcBef>
                <a:spcPts val="900"/>
              </a:spcBef>
              <a:buChar char="•"/>
              <a:defRPr sz="1100"/>
            </a:lvl3pPr>
            <a:lvl4pPr marL="1587142" indent="-268593">
              <a:spcBef>
                <a:spcPts val="900"/>
              </a:spcBef>
              <a:defRPr sz="1100"/>
            </a:lvl4pPr>
            <a:lvl5pPr marL="1885291" indent="-127228">
              <a:spcBef>
                <a:spcPts val="900"/>
              </a:spcBef>
              <a:defRPr sz="11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pic>
        <p:nvPicPr>
          <p:cNvPr id="193" name="Picture 7" descr="Picture 7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194" name="Slide Number"/>
          <p:cNvSpPr txBox="1"/>
          <p:nvPr>
            <p:ph type="sldNum" sz="quarter" idx="2"/>
          </p:nvPr>
        </p:nvSpPr>
        <p:spPr>
          <a:xfrm>
            <a:off x="127414" y="6532998"/>
            <a:ext cx="168090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  <p:pic>
        <p:nvPicPr>
          <p:cNvPr id="195" name="Picture 9" descr="Picture 9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  <p:sp>
        <p:nvSpPr>
          <p:cNvPr id="196" name="Text Placeholder 9"/>
          <p:cNvSpPr/>
          <p:nvPr>
            <p:ph type="body" sz="quarter" idx="13"/>
          </p:nvPr>
        </p:nvSpPr>
        <p:spPr>
          <a:xfrm>
            <a:off x="7454096" y="479818"/>
            <a:ext cx="1203768" cy="528437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900"/>
              </a:spcBef>
              <a:defRPr sz="1100">
                <a:solidFill>
                  <a:srgbClr val="589278"/>
                </a:solidFill>
              </a:defRPr>
            </a:pPr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2-Col Bulk Content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Body Level One…"/>
          <p:cNvSpPr txBox="1"/>
          <p:nvPr>
            <p:ph type="body" sz="half" idx="1"/>
          </p:nvPr>
        </p:nvSpPr>
        <p:spPr>
          <a:xfrm>
            <a:off x="487679" y="2336800"/>
            <a:ext cx="3991279" cy="3427393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1pPr>
              <a:spcBef>
                <a:spcPts val="900"/>
              </a:spcBef>
              <a:defRPr sz="1100"/>
            </a:lvl1pPr>
            <a:lvl2pPr>
              <a:spcBef>
                <a:spcPts val="900"/>
              </a:spcBef>
              <a:defRPr sz="1100"/>
            </a:lvl2pPr>
            <a:lvl3pPr>
              <a:spcBef>
                <a:spcPts val="900"/>
              </a:spcBef>
              <a:buChar char="•"/>
              <a:defRPr sz="1100"/>
            </a:lvl3pPr>
            <a:lvl4pPr marL="1587142" indent="-268593">
              <a:spcBef>
                <a:spcPts val="900"/>
              </a:spcBef>
              <a:defRPr sz="1100"/>
            </a:lvl4pPr>
            <a:lvl5pPr marL="1885291" indent="-127228">
              <a:spcBef>
                <a:spcPts val="900"/>
              </a:spcBef>
              <a:defRPr sz="11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04" name="Text Placeholder 5"/>
          <p:cNvSpPr/>
          <p:nvPr>
            <p:ph type="body" sz="half" idx="13"/>
          </p:nvPr>
        </p:nvSpPr>
        <p:spPr>
          <a:xfrm>
            <a:off x="4673963" y="2336800"/>
            <a:ext cx="3982965" cy="342739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900"/>
              </a:spcBef>
              <a:defRPr sz="1100"/>
            </a:pPr>
          </a:p>
        </p:txBody>
      </p:sp>
      <p:sp>
        <p:nvSpPr>
          <p:cNvPr id="205" name="Text Placeholder 6"/>
          <p:cNvSpPr/>
          <p:nvPr>
            <p:ph type="body" sz="quarter" idx="14"/>
          </p:nvPr>
        </p:nvSpPr>
        <p:spPr>
          <a:xfrm>
            <a:off x="487678" y="1792223"/>
            <a:ext cx="3991280" cy="551125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200"/>
              </a:spcBef>
              <a:defRPr b="1" sz="1100">
                <a:solidFill>
                  <a:schemeClr val="accent2"/>
                </a:solidFill>
              </a:defRPr>
            </a:pPr>
          </a:p>
        </p:txBody>
      </p:sp>
      <p:sp>
        <p:nvSpPr>
          <p:cNvPr id="206" name="Text Placeholder 6"/>
          <p:cNvSpPr/>
          <p:nvPr>
            <p:ph type="body" sz="quarter" idx="15"/>
          </p:nvPr>
        </p:nvSpPr>
        <p:spPr>
          <a:xfrm>
            <a:off x="4673961" y="1792223"/>
            <a:ext cx="3982965" cy="551125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200"/>
              </a:spcBef>
              <a:defRPr b="1" sz="1100">
                <a:solidFill>
                  <a:schemeClr val="accent2"/>
                </a:solidFill>
              </a:defRPr>
            </a:pPr>
          </a:p>
        </p:txBody>
      </p:sp>
      <p:pic>
        <p:nvPicPr>
          <p:cNvPr id="207" name="Picture 10" descr="Picture 10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208" name="Slide Number"/>
          <p:cNvSpPr txBox="1"/>
          <p:nvPr>
            <p:ph type="sldNum" sz="quarter" idx="2"/>
          </p:nvPr>
        </p:nvSpPr>
        <p:spPr>
          <a:xfrm>
            <a:off x="127414" y="6532998"/>
            <a:ext cx="168090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  <p:pic>
        <p:nvPicPr>
          <p:cNvPr id="209" name="Picture 19" descr="Picture 19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  <p:sp>
        <p:nvSpPr>
          <p:cNvPr id="210" name="Title Text"/>
          <p:cNvSpPr txBox="1"/>
          <p:nvPr>
            <p:ph type="title"/>
          </p:nvPr>
        </p:nvSpPr>
        <p:spPr>
          <a:xfrm>
            <a:off x="487679" y="484836"/>
            <a:ext cx="5374641" cy="1001981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Title Text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3-Col Bulk Content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Body Level One…"/>
          <p:cNvSpPr txBox="1"/>
          <p:nvPr>
            <p:ph type="body" sz="quarter" idx="1"/>
          </p:nvPr>
        </p:nvSpPr>
        <p:spPr>
          <a:xfrm>
            <a:off x="487679" y="2336800"/>
            <a:ext cx="2591276" cy="3427392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1pPr>
              <a:spcBef>
                <a:spcPts val="900"/>
              </a:spcBef>
              <a:defRPr sz="1100"/>
            </a:lvl1pPr>
            <a:lvl2pPr>
              <a:spcBef>
                <a:spcPts val="900"/>
              </a:spcBef>
              <a:defRPr sz="1100"/>
            </a:lvl2pPr>
            <a:lvl3pPr>
              <a:spcBef>
                <a:spcPts val="900"/>
              </a:spcBef>
              <a:buChar char="•"/>
              <a:defRPr sz="1100"/>
            </a:lvl3pPr>
            <a:lvl4pPr marL="1587142" indent="-268593">
              <a:spcBef>
                <a:spcPts val="900"/>
              </a:spcBef>
              <a:defRPr sz="1100"/>
            </a:lvl4pPr>
            <a:lvl5pPr marL="1885291" indent="-127228">
              <a:spcBef>
                <a:spcPts val="900"/>
              </a:spcBef>
              <a:defRPr sz="11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18" name="Text Placeholder 5"/>
          <p:cNvSpPr/>
          <p:nvPr>
            <p:ph type="body" sz="quarter" idx="13"/>
          </p:nvPr>
        </p:nvSpPr>
        <p:spPr>
          <a:xfrm>
            <a:off x="6062290" y="2336800"/>
            <a:ext cx="2583063" cy="3427392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900"/>
              </a:spcBef>
              <a:defRPr sz="1100"/>
            </a:pPr>
          </a:p>
        </p:txBody>
      </p:sp>
      <p:sp>
        <p:nvSpPr>
          <p:cNvPr id="219" name="Text Placeholder 6"/>
          <p:cNvSpPr/>
          <p:nvPr>
            <p:ph type="body" sz="quarter" idx="14"/>
          </p:nvPr>
        </p:nvSpPr>
        <p:spPr>
          <a:xfrm>
            <a:off x="487678" y="1803799"/>
            <a:ext cx="2591278" cy="53300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200"/>
              </a:spcBef>
              <a:defRPr b="1" sz="1100">
                <a:solidFill>
                  <a:schemeClr val="accent2"/>
                </a:solidFill>
              </a:defRPr>
            </a:pPr>
          </a:p>
        </p:txBody>
      </p:sp>
      <p:sp>
        <p:nvSpPr>
          <p:cNvPr id="220" name="Text Placeholder 6"/>
          <p:cNvSpPr/>
          <p:nvPr>
            <p:ph type="body" sz="quarter" idx="15"/>
          </p:nvPr>
        </p:nvSpPr>
        <p:spPr>
          <a:xfrm>
            <a:off x="6062290" y="1803799"/>
            <a:ext cx="2583062" cy="53300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200"/>
              </a:spcBef>
              <a:defRPr b="1" sz="1100">
                <a:solidFill>
                  <a:schemeClr val="accent2"/>
                </a:solidFill>
              </a:defRPr>
            </a:pPr>
          </a:p>
        </p:txBody>
      </p:sp>
      <p:sp>
        <p:nvSpPr>
          <p:cNvPr id="221" name="Text Placeholder 5"/>
          <p:cNvSpPr/>
          <p:nvPr>
            <p:ph type="body" sz="quarter" idx="16"/>
          </p:nvPr>
        </p:nvSpPr>
        <p:spPr>
          <a:xfrm>
            <a:off x="3285361" y="2336800"/>
            <a:ext cx="2575008" cy="3427392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900"/>
              </a:spcBef>
              <a:defRPr sz="1100"/>
            </a:pPr>
          </a:p>
        </p:txBody>
      </p:sp>
      <p:sp>
        <p:nvSpPr>
          <p:cNvPr id="222" name="Text Placeholder 6"/>
          <p:cNvSpPr/>
          <p:nvPr>
            <p:ph type="body" sz="quarter" idx="17"/>
          </p:nvPr>
        </p:nvSpPr>
        <p:spPr>
          <a:xfrm>
            <a:off x="3285361" y="1803799"/>
            <a:ext cx="2575008" cy="53300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200"/>
              </a:spcBef>
              <a:defRPr b="1" sz="1100">
                <a:solidFill>
                  <a:schemeClr val="accent2"/>
                </a:solidFill>
              </a:defRPr>
            </a:pPr>
          </a:p>
        </p:txBody>
      </p:sp>
      <p:pic>
        <p:nvPicPr>
          <p:cNvPr id="223" name="Picture 21" descr="Picture 21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224" name="Slide Number"/>
          <p:cNvSpPr txBox="1"/>
          <p:nvPr>
            <p:ph type="sldNum" sz="quarter" idx="2"/>
          </p:nvPr>
        </p:nvSpPr>
        <p:spPr>
          <a:xfrm>
            <a:off x="127414" y="6532998"/>
            <a:ext cx="168090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  <p:pic>
        <p:nvPicPr>
          <p:cNvPr id="225" name="Picture 23" descr="Picture 23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  <p:sp>
        <p:nvSpPr>
          <p:cNvPr id="226" name="Title Text"/>
          <p:cNvSpPr txBox="1"/>
          <p:nvPr>
            <p:ph type="title"/>
          </p:nvPr>
        </p:nvSpPr>
        <p:spPr>
          <a:xfrm>
            <a:off x="487679" y="484836"/>
            <a:ext cx="5374641" cy="1001981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Title Text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6-Point Bulk Content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Body Level One…"/>
          <p:cNvSpPr txBox="1"/>
          <p:nvPr>
            <p:ph type="body" sz="quarter" idx="1"/>
          </p:nvPr>
        </p:nvSpPr>
        <p:spPr>
          <a:xfrm>
            <a:off x="487677" y="4393803"/>
            <a:ext cx="2579703" cy="1253963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1pPr>
              <a:spcBef>
                <a:spcPts val="900"/>
              </a:spcBef>
              <a:defRPr sz="1100"/>
            </a:lvl1pPr>
            <a:lvl2pPr>
              <a:spcBef>
                <a:spcPts val="900"/>
              </a:spcBef>
              <a:defRPr sz="1100"/>
            </a:lvl2pPr>
            <a:lvl3pPr>
              <a:spcBef>
                <a:spcPts val="900"/>
              </a:spcBef>
              <a:buChar char="•"/>
              <a:defRPr sz="1100"/>
            </a:lvl3pPr>
            <a:lvl4pPr marL="1587142" indent="-268593">
              <a:spcBef>
                <a:spcPts val="900"/>
              </a:spcBef>
              <a:defRPr sz="1100"/>
            </a:lvl4pPr>
            <a:lvl5pPr marL="1885291" indent="-127228">
              <a:spcBef>
                <a:spcPts val="900"/>
              </a:spcBef>
              <a:defRPr sz="11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34" name="Text Placeholder 5"/>
          <p:cNvSpPr/>
          <p:nvPr>
            <p:ph type="body" sz="quarter" idx="13"/>
          </p:nvPr>
        </p:nvSpPr>
        <p:spPr>
          <a:xfrm>
            <a:off x="6096979" y="4393803"/>
            <a:ext cx="2571525" cy="125396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900"/>
              </a:spcBef>
              <a:defRPr sz="1100"/>
            </a:pPr>
          </a:p>
        </p:txBody>
      </p:sp>
      <p:sp>
        <p:nvSpPr>
          <p:cNvPr id="235" name="Text Placeholder 6"/>
          <p:cNvSpPr/>
          <p:nvPr>
            <p:ph type="body" sz="quarter" idx="14"/>
          </p:nvPr>
        </p:nvSpPr>
        <p:spPr>
          <a:xfrm>
            <a:off x="487677" y="3837654"/>
            <a:ext cx="2579703" cy="563887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200"/>
              </a:spcBef>
              <a:defRPr b="1" sz="1100">
                <a:solidFill>
                  <a:schemeClr val="accent2"/>
                </a:solidFill>
              </a:defRPr>
            </a:pPr>
          </a:p>
        </p:txBody>
      </p:sp>
      <p:sp>
        <p:nvSpPr>
          <p:cNvPr id="236" name="Text Placeholder 6"/>
          <p:cNvSpPr/>
          <p:nvPr>
            <p:ph type="body" sz="quarter" idx="15"/>
          </p:nvPr>
        </p:nvSpPr>
        <p:spPr>
          <a:xfrm>
            <a:off x="6096977" y="3837654"/>
            <a:ext cx="2571525" cy="563887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200"/>
              </a:spcBef>
              <a:defRPr b="1" sz="1100">
                <a:solidFill>
                  <a:schemeClr val="accent2"/>
                </a:solidFill>
              </a:defRPr>
            </a:pPr>
          </a:p>
        </p:txBody>
      </p:sp>
      <p:sp>
        <p:nvSpPr>
          <p:cNvPr id="237" name="Text Placeholder 5"/>
          <p:cNvSpPr/>
          <p:nvPr>
            <p:ph type="body" sz="quarter" idx="16"/>
          </p:nvPr>
        </p:nvSpPr>
        <p:spPr>
          <a:xfrm>
            <a:off x="3296863" y="4393803"/>
            <a:ext cx="2563506" cy="125396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900"/>
              </a:spcBef>
              <a:defRPr sz="1100"/>
            </a:pPr>
          </a:p>
        </p:txBody>
      </p:sp>
      <p:sp>
        <p:nvSpPr>
          <p:cNvPr id="238" name="Text Placeholder 6"/>
          <p:cNvSpPr/>
          <p:nvPr>
            <p:ph type="body" sz="quarter" idx="17"/>
          </p:nvPr>
        </p:nvSpPr>
        <p:spPr>
          <a:xfrm>
            <a:off x="3296863" y="3837654"/>
            <a:ext cx="2563506" cy="563887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200"/>
              </a:spcBef>
              <a:defRPr b="1" sz="1100">
                <a:solidFill>
                  <a:schemeClr val="accent2"/>
                </a:solidFill>
              </a:defRPr>
            </a:pPr>
          </a:p>
        </p:txBody>
      </p:sp>
      <p:sp>
        <p:nvSpPr>
          <p:cNvPr id="239" name="Text Placeholder 5"/>
          <p:cNvSpPr/>
          <p:nvPr>
            <p:ph type="body" sz="quarter" idx="18"/>
          </p:nvPr>
        </p:nvSpPr>
        <p:spPr>
          <a:xfrm>
            <a:off x="487677" y="2336800"/>
            <a:ext cx="2579703" cy="125396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900"/>
              </a:spcBef>
              <a:defRPr sz="1100"/>
            </a:pPr>
          </a:p>
        </p:txBody>
      </p:sp>
      <p:sp>
        <p:nvSpPr>
          <p:cNvPr id="240" name="Text Placeholder 5"/>
          <p:cNvSpPr/>
          <p:nvPr>
            <p:ph type="body" sz="quarter" idx="19"/>
          </p:nvPr>
        </p:nvSpPr>
        <p:spPr>
          <a:xfrm>
            <a:off x="6096979" y="2336800"/>
            <a:ext cx="2571525" cy="125396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900"/>
              </a:spcBef>
              <a:defRPr sz="1100"/>
            </a:pPr>
          </a:p>
        </p:txBody>
      </p:sp>
      <p:sp>
        <p:nvSpPr>
          <p:cNvPr id="241" name="Text Placeholder 6"/>
          <p:cNvSpPr/>
          <p:nvPr>
            <p:ph type="body" sz="quarter" idx="20"/>
          </p:nvPr>
        </p:nvSpPr>
        <p:spPr>
          <a:xfrm>
            <a:off x="487677" y="1780649"/>
            <a:ext cx="2579703" cy="563887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200"/>
              </a:spcBef>
              <a:defRPr b="1" sz="1100">
                <a:solidFill>
                  <a:schemeClr val="accent2"/>
                </a:solidFill>
              </a:defRPr>
            </a:pPr>
          </a:p>
        </p:txBody>
      </p:sp>
      <p:sp>
        <p:nvSpPr>
          <p:cNvPr id="242" name="Text Placeholder 6"/>
          <p:cNvSpPr/>
          <p:nvPr>
            <p:ph type="body" sz="quarter" idx="21"/>
          </p:nvPr>
        </p:nvSpPr>
        <p:spPr>
          <a:xfrm>
            <a:off x="6096977" y="1780649"/>
            <a:ext cx="2571525" cy="563887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200"/>
              </a:spcBef>
              <a:defRPr b="1" sz="1100">
                <a:solidFill>
                  <a:schemeClr val="accent2"/>
                </a:solidFill>
              </a:defRPr>
            </a:pPr>
          </a:p>
        </p:txBody>
      </p:sp>
      <p:sp>
        <p:nvSpPr>
          <p:cNvPr id="243" name="Text Placeholder 5"/>
          <p:cNvSpPr/>
          <p:nvPr>
            <p:ph type="body" sz="quarter" idx="22"/>
          </p:nvPr>
        </p:nvSpPr>
        <p:spPr>
          <a:xfrm>
            <a:off x="3296863" y="2336800"/>
            <a:ext cx="2563506" cy="125396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900"/>
              </a:spcBef>
              <a:defRPr sz="1100"/>
            </a:pPr>
          </a:p>
        </p:txBody>
      </p:sp>
      <p:sp>
        <p:nvSpPr>
          <p:cNvPr id="244" name="Text Placeholder 6"/>
          <p:cNvSpPr/>
          <p:nvPr>
            <p:ph type="body" sz="quarter" idx="23"/>
          </p:nvPr>
        </p:nvSpPr>
        <p:spPr>
          <a:xfrm>
            <a:off x="3296863" y="1780649"/>
            <a:ext cx="2563506" cy="563887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200"/>
              </a:spcBef>
              <a:defRPr b="1" sz="1100">
                <a:solidFill>
                  <a:schemeClr val="accent2"/>
                </a:solidFill>
              </a:defRPr>
            </a:pPr>
          </a:p>
        </p:txBody>
      </p:sp>
      <p:pic>
        <p:nvPicPr>
          <p:cNvPr id="245" name="Picture 18" descr="Picture 18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246" name="Slide Number"/>
          <p:cNvSpPr txBox="1"/>
          <p:nvPr>
            <p:ph type="sldNum" sz="quarter" idx="2"/>
          </p:nvPr>
        </p:nvSpPr>
        <p:spPr>
          <a:xfrm>
            <a:off x="127414" y="6532998"/>
            <a:ext cx="168090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  <p:pic>
        <p:nvPicPr>
          <p:cNvPr id="247" name="Picture 20" descr="Picture 20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  <p:sp>
        <p:nvSpPr>
          <p:cNvPr id="248" name="Title Text"/>
          <p:cNvSpPr txBox="1"/>
          <p:nvPr>
            <p:ph type="title"/>
          </p:nvPr>
        </p:nvSpPr>
        <p:spPr>
          <a:xfrm>
            <a:off x="487679" y="484836"/>
            <a:ext cx="5374641" cy="1001981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Title Text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Key Numbers Large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Body Level One…"/>
          <p:cNvSpPr txBox="1"/>
          <p:nvPr>
            <p:ph type="body" sz="quarter" idx="1"/>
          </p:nvPr>
        </p:nvSpPr>
        <p:spPr>
          <a:xfrm>
            <a:off x="487679" y="2895600"/>
            <a:ext cx="2582904" cy="2857018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3pPr>
              <a:buChar char="•"/>
            </a:lvl3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56" name="Text Placeholder 5"/>
          <p:cNvSpPr/>
          <p:nvPr>
            <p:ph type="body" sz="quarter" idx="13"/>
          </p:nvPr>
        </p:nvSpPr>
        <p:spPr>
          <a:xfrm>
            <a:off x="3296935" y="2895600"/>
            <a:ext cx="2566691" cy="2857018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</a:p>
        </p:txBody>
      </p:sp>
      <p:sp>
        <p:nvSpPr>
          <p:cNvPr id="257" name="Text Placeholder 5"/>
          <p:cNvSpPr/>
          <p:nvPr>
            <p:ph type="body" sz="quarter" idx="14"/>
          </p:nvPr>
        </p:nvSpPr>
        <p:spPr>
          <a:xfrm>
            <a:off x="6097113" y="2895600"/>
            <a:ext cx="2582966" cy="2857018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900"/>
              </a:spcBef>
            </a:pPr>
          </a:p>
        </p:txBody>
      </p:sp>
      <p:sp>
        <p:nvSpPr>
          <p:cNvPr id="258" name="Text Placeholder 9"/>
          <p:cNvSpPr/>
          <p:nvPr>
            <p:ph type="body" sz="quarter" idx="15"/>
          </p:nvPr>
        </p:nvSpPr>
        <p:spPr>
          <a:xfrm>
            <a:off x="487677" y="1856582"/>
            <a:ext cx="2582907" cy="919747"/>
          </a:xfrm>
          <a:prstGeom prst="rect">
            <a:avLst/>
          </a:prstGeom>
        </p:spPr>
        <p:txBody>
          <a:bodyPr anchor="b">
            <a:normAutofit fontScale="100000" lnSpcReduction="0"/>
          </a:bodyPr>
          <a:lstStyle/>
          <a:p>
            <a:pPr>
              <a:lnSpc>
                <a:spcPct val="80000"/>
              </a:lnSpc>
              <a:spcBef>
                <a:spcPts val="1400"/>
              </a:spcBef>
              <a:defRPr sz="6200">
                <a:solidFill>
                  <a:schemeClr val="accent2"/>
                </a:solidFill>
              </a:defRPr>
            </a:pPr>
          </a:p>
        </p:txBody>
      </p:sp>
      <p:sp>
        <p:nvSpPr>
          <p:cNvPr id="259" name="Text Placeholder 9"/>
          <p:cNvSpPr/>
          <p:nvPr>
            <p:ph type="body" sz="quarter" idx="16"/>
          </p:nvPr>
        </p:nvSpPr>
        <p:spPr>
          <a:xfrm>
            <a:off x="3296935" y="1856582"/>
            <a:ext cx="2566689" cy="919747"/>
          </a:xfrm>
          <a:prstGeom prst="rect">
            <a:avLst/>
          </a:prstGeom>
        </p:spPr>
        <p:txBody>
          <a:bodyPr anchor="b">
            <a:normAutofit fontScale="100000" lnSpcReduction="0"/>
          </a:bodyPr>
          <a:lstStyle/>
          <a:p>
            <a:pPr>
              <a:lnSpc>
                <a:spcPct val="80000"/>
              </a:lnSpc>
              <a:spcBef>
                <a:spcPts val="1400"/>
              </a:spcBef>
              <a:defRPr sz="6200">
                <a:solidFill>
                  <a:schemeClr val="accent2"/>
                </a:solidFill>
              </a:defRPr>
            </a:pPr>
          </a:p>
        </p:txBody>
      </p:sp>
      <p:sp>
        <p:nvSpPr>
          <p:cNvPr id="260" name="Text Placeholder 9"/>
          <p:cNvSpPr/>
          <p:nvPr>
            <p:ph type="body" sz="quarter" idx="17"/>
          </p:nvPr>
        </p:nvSpPr>
        <p:spPr>
          <a:xfrm>
            <a:off x="6097113" y="1856582"/>
            <a:ext cx="2582966" cy="919747"/>
          </a:xfrm>
          <a:prstGeom prst="rect">
            <a:avLst/>
          </a:prstGeom>
        </p:spPr>
        <p:txBody>
          <a:bodyPr anchor="b">
            <a:normAutofit fontScale="100000" lnSpcReduction="0"/>
          </a:bodyPr>
          <a:lstStyle/>
          <a:p>
            <a:pPr>
              <a:lnSpc>
                <a:spcPct val="80000"/>
              </a:lnSpc>
              <a:spcBef>
                <a:spcPts val="1400"/>
              </a:spcBef>
              <a:defRPr sz="6200">
                <a:solidFill>
                  <a:schemeClr val="accent2"/>
                </a:solidFill>
              </a:defRPr>
            </a:pPr>
          </a:p>
        </p:txBody>
      </p:sp>
      <p:pic>
        <p:nvPicPr>
          <p:cNvPr id="261" name="Picture 11" descr="Picture 11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262" name="Slide Number"/>
          <p:cNvSpPr txBox="1"/>
          <p:nvPr>
            <p:ph type="sldNum" sz="quarter" idx="2"/>
          </p:nvPr>
        </p:nvSpPr>
        <p:spPr>
          <a:xfrm>
            <a:off x="127414" y="6532998"/>
            <a:ext cx="168090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  <p:pic>
        <p:nvPicPr>
          <p:cNvPr id="263" name="Picture 13" descr="Picture 13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  <p:sp>
        <p:nvSpPr>
          <p:cNvPr id="264" name="Title Text"/>
          <p:cNvSpPr txBox="1"/>
          <p:nvPr>
            <p:ph type="title"/>
          </p:nvPr>
        </p:nvSpPr>
        <p:spPr>
          <a:xfrm>
            <a:off x="487679" y="484836"/>
            <a:ext cx="5374641" cy="1001981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Title Text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Key Numbers Medium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Body Level One…"/>
          <p:cNvSpPr txBox="1"/>
          <p:nvPr>
            <p:ph type="body" sz="quarter" idx="1"/>
          </p:nvPr>
        </p:nvSpPr>
        <p:spPr>
          <a:xfrm>
            <a:off x="487679" y="2776328"/>
            <a:ext cx="2582904" cy="2975249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3pPr>
              <a:buChar char="•"/>
            </a:lvl3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72" name="Text Placeholder 5"/>
          <p:cNvSpPr/>
          <p:nvPr>
            <p:ph type="body" sz="quarter" idx="13"/>
          </p:nvPr>
        </p:nvSpPr>
        <p:spPr>
          <a:xfrm>
            <a:off x="3296935" y="2776328"/>
            <a:ext cx="2566691" cy="2975249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</a:p>
        </p:txBody>
      </p:sp>
      <p:sp>
        <p:nvSpPr>
          <p:cNvPr id="273" name="Text Placeholder 5"/>
          <p:cNvSpPr/>
          <p:nvPr>
            <p:ph type="body" sz="quarter" idx="14"/>
          </p:nvPr>
        </p:nvSpPr>
        <p:spPr>
          <a:xfrm>
            <a:off x="6097113" y="2776328"/>
            <a:ext cx="2582966" cy="2975249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900"/>
              </a:spcBef>
            </a:pPr>
          </a:p>
        </p:txBody>
      </p:sp>
      <p:sp>
        <p:nvSpPr>
          <p:cNvPr id="274" name="Text Placeholder 9"/>
          <p:cNvSpPr/>
          <p:nvPr>
            <p:ph type="body" sz="quarter" idx="15"/>
          </p:nvPr>
        </p:nvSpPr>
        <p:spPr>
          <a:xfrm>
            <a:off x="487677" y="1803749"/>
            <a:ext cx="2582907" cy="976869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lnSpc>
                <a:spcPct val="80000"/>
              </a:lnSpc>
              <a:spcBef>
                <a:spcPts val="900"/>
              </a:spcBef>
              <a:defRPr sz="4000">
                <a:solidFill>
                  <a:schemeClr val="accent2"/>
                </a:solidFill>
              </a:defRPr>
            </a:pPr>
          </a:p>
        </p:txBody>
      </p:sp>
      <p:sp>
        <p:nvSpPr>
          <p:cNvPr id="275" name="Text Placeholder 9"/>
          <p:cNvSpPr/>
          <p:nvPr>
            <p:ph type="body" sz="quarter" idx="16"/>
          </p:nvPr>
        </p:nvSpPr>
        <p:spPr>
          <a:xfrm>
            <a:off x="3296935" y="1829150"/>
            <a:ext cx="2566689" cy="950619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lnSpc>
                <a:spcPct val="80000"/>
              </a:lnSpc>
              <a:spcBef>
                <a:spcPts val="900"/>
              </a:spcBef>
              <a:defRPr sz="4000">
                <a:solidFill>
                  <a:schemeClr val="accent2"/>
                </a:solidFill>
              </a:defRPr>
            </a:pPr>
          </a:p>
        </p:txBody>
      </p:sp>
      <p:sp>
        <p:nvSpPr>
          <p:cNvPr id="276" name="Text Placeholder 9"/>
          <p:cNvSpPr/>
          <p:nvPr>
            <p:ph type="body" sz="quarter" idx="17"/>
          </p:nvPr>
        </p:nvSpPr>
        <p:spPr>
          <a:xfrm>
            <a:off x="6097113" y="1829150"/>
            <a:ext cx="2582966" cy="950619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lnSpc>
                <a:spcPct val="80000"/>
              </a:lnSpc>
              <a:spcBef>
                <a:spcPts val="900"/>
              </a:spcBef>
              <a:defRPr sz="4000">
                <a:solidFill>
                  <a:schemeClr val="accent2"/>
                </a:solidFill>
              </a:defRPr>
            </a:pPr>
          </a:p>
        </p:txBody>
      </p:sp>
      <p:pic>
        <p:nvPicPr>
          <p:cNvPr id="277" name="Picture 11" descr="Picture 11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278" name="Slide Number"/>
          <p:cNvSpPr txBox="1"/>
          <p:nvPr>
            <p:ph type="sldNum" sz="quarter" idx="2"/>
          </p:nvPr>
        </p:nvSpPr>
        <p:spPr>
          <a:xfrm>
            <a:off x="127414" y="6532998"/>
            <a:ext cx="168090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  <p:pic>
        <p:nvPicPr>
          <p:cNvPr id="279" name="Picture 13" descr="Picture 13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  <p:sp>
        <p:nvSpPr>
          <p:cNvPr id="280" name="Title Text"/>
          <p:cNvSpPr txBox="1"/>
          <p:nvPr>
            <p:ph type="title"/>
          </p:nvPr>
        </p:nvSpPr>
        <p:spPr>
          <a:xfrm>
            <a:off x="487679" y="484836"/>
            <a:ext cx="5374641" cy="1001981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Title Text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Key Points with Icons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" name="Body Level One…"/>
          <p:cNvSpPr txBox="1"/>
          <p:nvPr>
            <p:ph type="body" sz="quarter" idx="1"/>
          </p:nvPr>
        </p:nvSpPr>
        <p:spPr>
          <a:xfrm>
            <a:off x="487679" y="3403601"/>
            <a:ext cx="2582904" cy="2337442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3pPr>
              <a:buChar char="•"/>
            </a:lvl3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88" name="Text Placeholder 5"/>
          <p:cNvSpPr/>
          <p:nvPr>
            <p:ph type="body" sz="quarter" idx="13"/>
          </p:nvPr>
        </p:nvSpPr>
        <p:spPr>
          <a:xfrm>
            <a:off x="3285361" y="3403601"/>
            <a:ext cx="2566691" cy="2337442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</a:p>
        </p:txBody>
      </p:sp>
      <p:sp>
        <p:nvSpPr>
          <p:cNvPr id="289" name="Text Placeholder 5"/>
          <p:cNvSpPr/>
          <p:nvPr>
            <p:ph type="body" sz="quarter" idx="14"/>
          </p:nvPr>
        </p:nvSpPr>
        <p:spPr>
          <a:xfrm>
            <a:off x="6085537" y="3403601"/>
            <a:ext cx="2582967" cy="2337442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900"/>
              </a:spcBef>
            </a:pPr>
          </a:p>
        </p:txBody>
      </p:sp>
      <p:sp>
        <p:nvSpPr>
          <p:cNvPr id="290" name="Oval 11"/>
          <p:cNvSpPr/>
          <p:nvPr/>
        </p:nvSpPr>
        <p:spPr>
          <a:xfrm>
            <a:off x="487679" y="1928430"/>
            <a:ext cx="1194664" cy="1194665"/>
          </a:xfrm>
          <a:prstGeom prst="ellipse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 sz="1000"/>
            </a:pPr>
          </a:p>
        </p:txBody>
      </p:sp>
      <p:sp>
        <p:nvSpPr>
          <p:cNvPr id="291" name="Picture Placeholder 3"/>
          <p:cNvSpPr/>
          <p:nvPr>
            <p:ph type="pic" sz="quarter" idx="15"/>
          </p:nvPr>
        </p:nvSpPr>
        <p:spPr>
          <a:xfrm>
            <a:off x="841814" y="2201763"/>
            <a:ext cx="486394" cy="648001"/>
          </a:xfrm>
          <a:prstGeom prst="rect">
            <a:avLst/>
          </a:prstGeom>
        </p:spPr>
        <p:txBody>
          <a:bodyPr lIns="91439" tIns="45719" rIns="91439" bIns="45719"/>
          <a:lstStyle/>
          <a:p>
            <a:pPr/>
          </a:p>
        </p:txBody>
      </p:sp>
      <p:sp>
        <p:nvSpPr>
          <p:cNvPr id="292" name="Oval 13"/>
          <p:cNvSpPr/>
          <p:nvPr/>
        </p:nvSpPr>
        <p:spPr>
          <a:xfrm>
            <a:off x="3276906" y="1926363"/>
            <a:ext cx="1198801" cy="1198801"/>
          </a:xfrm>
          <a:prstGeom prst="ellipse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 sz="1000"/>
            </a:pPr>
          </a:p>
        </p:txBody>
      </p:sp>
      <p:sp>
        <p:nvSpPr>
          <p:cNvPr id="293" name="Picture Placeholder 3"/>
          <p:cNvSpPr/>
          <p:nvPr>
            <p:ph type="pic" sz="quarter" idx="16"/>
          </p:nvPr>
        </p:nvSpPr>
        <p:spPr>
          <a:xfrm>
            <a:off x="3633111" y="2201763"/>
            <a:ext cx="486393" cy="648001"/>
          </a:xfrm>
          <a:prstGeom prst="rect">
            <a:avLst/>
          </a:prstGeom>
        </p:spPr>
        <p:txBody>
          <a:bodyPr lIns="91439" tIns="45719" rIns="91439" bIns="45719"/>
          <a:lstStyle/>
          <a:p>
            <a:pPr/>
          </a:p>
        </p:txBody>
      </p:sp>
      <p:sp>
        <p:nvSpPr>
          <p:cNvPr id="294" name="Oval 15"/>
          <p:cNvSpPr/>
          <p:nvPr/>
        </p:nvSpPr>
        <p:spPr>
          <a:xfrm>
            <a:off x="6053742" y="1926363"/>
            <a:ext cx="1198801" cy="1198801"/>
          </a:xfrm>
          <a:prstGeom prst="ellipse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 sz="1000"/>
            </a:pPr>
          </a:p>
        </p:txBody>
      </p:sp>
      <p:sp>
        <p:nvSpPr>
          <p:cNvPr id="295" name="Picture Placeholder 3"/>
          <p:cNvSpPr/>
          <p:nvPr>
            <p:ph type="pic" sz="quarter" idx="17"/>
          </p:nvPr>
        </p:nvSpPr>
        <p:spPr>
          <a:xfrm>
            <a:off x="6410166" y="2201763"/>
            <a:ext cx="485954" cy="648001"/>
          </a:xfrm>
          <a:prstGeom prst="rect">
            <a:avLst/>
          </a:prstGeom>
        </p:spPr>
        <p:txBody>
          <a:bodyPr lIns="91439" tIns="45719" rIns="91439" bIns="45719"/>
          <a:lstStyle/>
          <a:p>
            <a:pPr/>
          </a:p>
        </p:txBody>
      </p:sp>
      <p:pic>
        <p:nvPicPr>
          <p:cNvPr id="296" name="Picture 20" descr="Picture 20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297" name="Slide Number"/>
          <p:cNvSpPr txBox="1"/>
          <p:nvPr>
            <p:ph type="sldNum" sz="quarter" idx="2"/>
          </p:nvPr>
        </p:nvSpPr>
        <p:spPr>
          <a:xfrm>
            <a:off x="127414" y="6532998"/>
            <a:ext cx="168090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  <p:pic>
        <p:nvPicPr>
          <p:cNvPr id="298" name="Picture 23" descr="Picture 23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  <p:sp>
        <p:nvSpPr>
          <p:cNvPr id="299" name="Title Text"/>
          <p:cNvSpPr txBox="1"/>
          <p:nvPr>
            <p:ph type="title"/>
          </p:nvPr>
        </p:nvSpPr>
        <p:spPr>
          <a:xfrm>
            <a:off x="487679" y="484836"/>
            <a:ext cx="5374641" cy="1001981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Title Text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Video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" name="Media Placeholder 4"/>
          <p:cNvSpPr/>
          <p:nvPr>
            <p:ph type="media" idx="13"/>
          </p:nvPr>
        </p:nvSpPr>
        <p:spPr>
          <a:xfrm>
            <a:off x="1863523" y="483406"/>
            <a:ext cx="5405378" cy="5882671"/>
          </a:xfrm>
          <a:prstGeom prst="rect">
            <a:avLst/>
          </a:prstGeom>
        </p:spPr>
        <p:txBody>
          <a:bodyPr lIns="91439" tIns="45719" rIns="91439" bIns="45719"/>
          <a:lstStyle/>
          <a:p>
            <a:pPr/>
          </a:p>
        </p:txBody>
      </p:sp>
      <p:sp>
        <p:nvSpPr>
          <p:cNvPr id="307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Quotes or Stats V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4" name="Picture 4" descr="Picture 4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2700">
            <a:miter lim="400000"/>
          </a:ln>
        </p:spPr>
      </p:pic>
      <p:pic>
        <p:nvPicPr>
          <p:cNvPr id="315" name="Picture 7" descr="Picture 7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0" y="2933700"/>
            <a:ext cx="9144000" cy="978144"/>
          </a:xfrm>
          <a:prstGeom prst="rect">
            <a:avLst/>
          </a:prstGeom>
          <a:ln w="12700">
            <a:miter lim="400000"/>
          </a:ln>
        </p:spPr>
      </p:pic>
      <p:sp>
        <p:nvSpPr>
          <p:cNvPr id="316" name="Rectangle 2"/>
          <p:cNvSpPr/>
          <p:nvPr/>
        </p:nvSpPr>
        <p:spPr>
          <a:xfrm>
            <a:off x="474562" y="486136"/>
            <a:ext cx="8194876" cy="5891516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 sz="1000"/>
            </a:pPr>
          </a:p>
        </p:txBody>
      </p:sp>
      <p:sp>
        <p:nvSpPr>
          <p:cNvPr id="317" name="Title Text"/>
          <p:cNvSpPr txBox="1"/>
          <p:nvPr>
            <p:ph type="title"/>
          </p:nvPr>
        </p:nvSpPr>
        <p:spPr>
          <a:xfrm>
            <a:off x="1848800" y="2090306"/>
            <a:ext cx="5446402" cy="2619503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1pPr algn="ctr">
              <a:lnSpc>
                <a:spcPct val="110000"/>
              </a:lnSpc>
              <a:defRPr sz="2700">
                <a:solidFill>
                  <a:schemeClr val="accent2"/>
                </a:solidFill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318" name="Body Level One…"/>
          <p:cNvSpPr txBox="1"/>
          <p:nvPr>
            <p:ph type="body" sz="quarter" idx="1"/>
          </p:nvPr>
        </p:nvSpPr>
        <p:spPr>
          <a:xfrm>
            <a:off x="1848800" y="1593878"/>
            <a:ext cx="5446402" cy="383035"/>
          </a:xfrm>
          <a:prstGeom prst="rect">
            <a:avLst/>
          </a:prstGeom>
        </p:spPr>
        <p:txBody>
          <a:bodyPr anchor="ctr">
            <a:normAutofit fontScale="100000" lnSpcReduction="0"/>
          </a:bodyPr>
          <a:lstStyle>
            <a:lvl1pPr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chemeClr val="accent1"/>
                </a:solidFill>
              </a:defRPr>
            </a:lvl1pPr>
            <a:lvl2pPr marL="607385" indent="-167871"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chemeClr val="accent1"/>
                </a:solidFill>
              </a:defRPr>
            </a:lvl2pPr>
            <a:lvl3pPr marL="1036150" indent="-157117"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chemeClr val="accent1"/>
                </a:solidFill>
              </a:defRPr>
            </a:lvl3pPr>
            <a:lvl4pPr marL="1538306" indent="-219758"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chemeClr val="accent1"/>
                </a:solidFill>
              </a:defRPr>
            </a:lvl4pPr>
            <a:lvl5pPr marL="1885291" indent="-127228"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chemeClr val="accent1"/>
                </a:solidFill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19" name="Text Placeholder 8"/>
          <p:cNvSpPr/>
          <p:nvPr>
            <p:ph type="body" sz="quarter" idx="13"/>
          </p:nvPr>
        </p:nvSpPr>
        <p:spPr>
          <a:xfrm>
            <a:off x="1848800" y="4921484"/>
            <a:ext cx="5446402" cy="291604"/>
          </a:xfrm>
          <a:prstGeom prst="rect">
            <a:avLst/>
          </a:prstGeom>
        </p:spPr>
        <p:txBody>
          <a:bodyPr anchor="ctr">
            <a:normAutofit fontScale="100000" lnSpcReduction="0"/>
          </a:bodyPr>
          <a:lstStyle/>
          <a:p>
            <a:pPr algn="ctr">
              <a:spcBef>
                <a:spcPts val="200"/>
              </a:spcBef>
              <a:defRPr sz="900"/>
            </a:pPr>
          </a:p>
        </p:txBody>
      </p:sp>
      <p:sp>
        <p:nvSpPr>
          <p:cNvPr id="320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Quotes or Stats V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" name="Title Text"/>
          <p:cNvSpPr txBox="1"/>
          <p:nvPr>
            <p:ph type="title"/>
          </p:nvPr>
        </p:nvSpPr>
        <p:spPr>
          <a:xfrm>
            <a:off x="1848800" y="2090306"/>
            <a:ext cx="5446402" cy="2619503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1pPr algn="ctr">
              <a:lnSpc>
                <a:spcPct val="110000"/>
              </a:lnSpc>
              <a:defRPr sz="2700">
                <a:solidFill>
                  <a:schemeClr val="accent3"/>
                </a:solidFill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328" name="Body Level One…"/>
          <p:cNvSpPr txBox="1"/>
          <p:nvPr>
            <p:ph type="body" sz="quarter" idx="1"/>
          </p:nvPr>
        </p:nvSpPr>
        <p:spPr>
          <a:xfrm>
            <a:off x="1848800" y="1593878"/>
            <a:ext cx="5446402" cy="383035"/>
          </a:xfrm>
          <a:prstGeom prst="rect">
            <a:avLst/>
          </a:prstGeom>
        </p:spPr>
        <p:txBody>
          <a:bodyPr anchor="ctr">
            <a:normAutofit fontScale="100000" lnSpcReduction="0"/>
          </a:bodyPr>
          <a:lstStyle>
            <a:lvl1pPr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1pPr>
            <a:lvl2pPr marL="607385" indent="-167871"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2pPr>
            <a:lvl3pPr marL="1036150" indent="-157117"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3pPr>
            <a:lvl4pPr marL="1538306" indent="-219758"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4pPr>
            <a:lvl5pPr marL="1885291" indent="-127228"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29" name="Text Placeholder 8"/>
          <p:cNvSpPr/>
          <p:nvPr>
            <p:ph type="body" sz="quarter" idx="13"/>
          </p:nvPr>
        </p:nvSpPr>
        <p:spPr>
          <a:xfrm>
            <a:off x="1848800" y="4921484"/>
            <a:ext cx="5446402" cy="291604"/>
          </a:xfrm>
          <a:prstGeom prst="rect">
            <a:avLst/>
          </a:prstGeom>
        </p:spPr>
        <p:txBody>
          <a:bodyPr anchor="ctr">
            <a:normAutofit fontScale="100000" lnSpcReduction="0"/>
          </a:bodyPr>
          <a:lstStyle/>
          <a:p>
            <a:pPr algn="ctr">
              <a:spcBef>
                <a:spcPts val="200"/>
              </a:spcBef>
              <a:defRPr sz="900">
                <a:solidFill>
                  <a:srgbClr val="FFFFFF"/>
                </a:solidFill>
              </a:defRPr>
            </a:pPr>
          </a:p>
        </p:txBody>
      </p:sp>
      <p:sp>
        <p:nvSpPr>
          <p:cNvPr id="330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Quotes or Stats V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" name="Title Text"/>
          <p:cNvSpPr txBox="1"/>
          <p:nvPr>
            <p:ph type="title"/>
          </p:nvPr>
        </p:nvSpPr>
        <p:spPr>
          <a:xfrm>
            <a:off x="1848800" y="985407"/>
            <a:ext cx="5446402" cy="2619502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1pPr algn="ctr">
              <a:lnSpc>
                <a:spcPct val="110000"/>
              </a:lnSpc>
              <a:defRPr sz="2700">
                <a:solidFill>
                  <a:schemeClr val="accent3"/>
                </a:solidFill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338" name="Body Level One…"/>
          <p:cNvSpPr txBox="1"/>
          <p:nvPr>
            <p:ph type="body" sz="quarter" idx="1"/>
          </p:nvPr>
        </p:nvSpPr>
        <p:spPr>
          <a:xfrm>
            <a:off x="1848800" y="488976"/>
            <a:ext cx="5446402" cy="383035"/>
          </a:xfrm>
          <a:prstGeom prst="rect">
            <a:avLst/>
          </a:prstGeom>
        </p:spPr>
        <p:txBody>
          <a:bodyPr anchor="ctr">
            <a:normAutofit fontScale="100000" lnSpcReduction="0"/>
          </a:bodyPr>
          <a:lstStyle>
            <a:lvl1pPr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1pPr>
            <a:lvl2pPr marL="607385" indent="-167871"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2pPr>
            <a:lvl3pPr marL="1036150" indent="-157117"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3pPr>
            <a:lvl4pPr marL="1538306" indent="-219758"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4pPr>
            <a:lvl5pPr marL="1885291" indent="-127228"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pic>
        <p:nvPicPr>
          <p:cNvPr id="339" name="Picture 1" descr="Picture 1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4507708"/>
            <a:ext cx="9144000" cy="2350295"/>
          </a:xfrm>
          <a:prstGeom prst="rect">
            <a:avLst/>
          </a:prstGeom>
          <a:ln w="12700">
            <a:miter lim="400000"/>
          </a:ln>
        </p:spPr>
      </p:pic>
      <p:sp>
        <p:nvSpPr>
          <p:cNvPr id="340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Quotes or Stats V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" name="Title Text"/>
          <p:cNvSpPr txBox="1"/>
          <p:nvPr>
            <p:ph type="title"/>
          </p:nvPr>
        </p:nvSpPr>
        <p:spPr>
          <a:xfrm>
            <a:off x="1848800" y="985407"/>
            <a:ext cx="5446402" cy="2619502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1pPr algn="ctr">
              <a:lnSpc>
                <a:spcPct val="110000"/>
              </a:lnSpc>
              <a:defRPr sz="2700">
                <a:solidFill>
                  <a:schemeClr val="accent2"/>
                </a:solidFill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348" name="Body Level One…"/>
          <p:cNvSpPr txBox="1"/>
          <p:nvPr>
            <p:ph type="body" sz="quarter" idx="1"/>
          </p:nvPr>
        </p:nvSpPr>
        <p:spPr>
          <a:xfrm>
            <a:off x="1848800" y="488976"/>
            <a:ext cx="5446402" cy="383035"/>
          </a:xfrm>
          <a:prstGeom prst="rect">
            <a:avLst/>
          </a:prstGeom>
        </p:spPr>
        <p:txBody>
          <a:bodyPr anchor="ctr">
            <a:normAutofit fontScale="100000" lnSpcReduction="0"/>
          </a:bodyPr>
          <a:lstStyle>
            <a:lvl1pPr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chemeClr val="accent1"/>
                </a:solidFill>
              </a:defRPr>
            </a:lvl1pPr>
            <a:lvl2pPr marL="607385" indent="-167871"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chemeClr val="accent1"/>
                </a:solidFill>
              </a:defRPr>
            </a:lvl2pPr>
            <a:lvl3pPr marL="1036150" indent="-157117"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chemeClr val="accent1"/>
                </a:solidFill>
              </a:defRPr>
            </a:lvl3pPr>
            <a:lvl4pPr marL="1538306" indent="-219758"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chemeClr val="accent1"/>
                </a:solidFill>
              </a:defRPr>
            </a:lvl4pPr>
            <a:lvl5pPr marL="1885291" indent="-127228"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chemeClr val="accent1"/>
                </a:solidFill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pic>
        <p:nvPicPr>
          <p:cNvPr id="349" name="Picture 6" descr="Picture 6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4507708"/>
            <a:ext cx="9144000" cy="2350295"/>
          </a:xfrm>
          <a:prstGeom prst="rect">
            <a:avLst/>
          </a:prstGeom>
          <a:ln w="12700">
            <a:miter lim="400000"/>
          </a:ln>
        </p:spPr>
      </p:pic>
      <p:sp>
        <p:nvSpPr>
          <p:cNvPr id="350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Quotes or Stats v5">
    <p:bg>
      <p:bgPr>
        <a:solidFill>
          <a:schemeClr val="accent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7" name="Picture Placeholder 3"/>
          <p:cNvSpPr/>
          <p:nvPr>
            <p:ph type="pic" sz="half" idx="13"/>
          </p:nvPr>
        </p:nvSpPr>
        <p:spPr>
          <a:xfrm>
            <a:off x="0" y="2"/>
            <a:ext cx="4571404" cy="3428554"/>
          </a:xfrm>
          <a:prstGeom prst="rect">
            <a:avLst/>
          </a:prstGeom>
        </p:spPr>
        <p:txBody>
          <a:bodyPr lIns="91439" tIns="45719" rIns="91439" bIns="45719"/>
          <a:lstStyle/>
          <a:p>
            <a:pPr/>
          </a:p>
        </p:txBody>
      </p:sp>
      <p:sp>
        <p:nvSpPr>
          <p:cNvPr id="358" name="Title Text"/>
          <p:cNvSpPr txBox="1"/>
          <p:nvPr>
            <p:ph type="title"/>
          </p:nvPr>
        </p:nvSpPr>
        <p:spPr>
          <a:xfrm>
            <a:off x="1676533" y="1914188"/>
            <a:ext cx="5790936" cy="3029625"/>
          </a:xfrm>
          <a:prstGeom prst="rect">
            <a:avLst/>
          </a:prstGeom>
          <a:solidFill>
            <a:srgbClr val="FFFFFF"/>
          </a:solidFill>
          <a:effectLst>
            <a:outerShdw sx="100000" sy="100000" kx="0" ky="0" algn="b" rotWithShape="0" blurRad="381000" dist="0" dir="2700000">
              <a:srgbClr val="000000">
                <a:alpha val="85000"/>
              </a:srgbClr>
            </a:outerShdw>
          </a:effectLst>
        </p:spPr>
        <p:txBody>
          <a:bodyPr lIns="323999" tIns="323999" rIns="323999" bIns="323999">
            <a:normAutofit fontScale="100000" lnSpcReduction="0"/>
          </a:bodyPr>
          <a:lstStyle>
            <a:lvl1pPr algn="ctr">
              <a:lnSpc>
                <a:spcPct val="90000"/>
              </a:lnSpc>
              <a:defRPr sz="6200">
                <a:solidFill>
                  <a:schemeClr val="accent2"/>
                </a:solidFill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359" name="Body Level One…"/>
          <p:cNvSpPr txBox="1"/>
          <p:nvPr>
            <p:ph type="body" sz="quarter" idx="1"/>
          </p:nvPr>
        </p:nvSpPr>
        <p:spPr>
          <a:xfrm>
            <a:off x="1857136" y="2259470"/>
            <a:ext cx="5429733" cy="383036"/>
          </a:xfrm>
          <a:prstGeom prst="rect">
            <a:avLst/>
          </a:prstGeom>
        </p:spPr>
        <p:txBody>
          <a:bodyPr anchor="ctr">
            <a:normAutofit fontScale="100000" lnSpcReduction="0"/>
          </a:bodyPr>
          <a:lstStyle>
            <a:lvl1pPr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chemeClr val="accent1"/>
                </a:solidFill>
              </a:defRPr>
            </a:lvl1pPr>
            <a:lvl2pPr marL="607385" indent="-167871"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chemeClr val="accent1"/>
                </a:solidFill>
              </a:defRPr>
            </a:lvl2pPr>
            <a:lvl3pPr marL="1036150" indent="-157117"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chemeClr val="accent1"/>
                </a:solidFill>
              </a:defRPr>
            </a:lvl3pPr>
            <a:lvl4pPr marL="1538306" indent="-219758"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chemeClr val="accent1"/>
                </a:solidFill>
              </a:defRPr>
            </a:lvl4pPr>
            <a:lvl5pPr marL="1885291" indent="-127228"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chemeClr val="accent1"/>
                </a:solidFill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60" name="Text Placeholder 8"/>
          <p:cNvSpPr/>
          <p:nvPr>
            <p:ph type="body" sz="quarter" idx="14"/>
          </p:nvPr>
        </p:nvSpPr>
        <p:spPr>
          <a:xfrm>
            <a:off x="1857136" y="4232938"/>
            <a:ext cx="5429733" cy="291604"/>
          </a:xfrm>
          <a:prstGeom prst="rect">
            <a:avLst/>
          </a:prstGeom>
        </p:spPr>
        <p:txBody>
          <a:bodyPr anchor="ctr">
            <a:normAutofit fontScale="100000" lnSpcReduction="0"/>
          </a:bodyPr>
          <a:lstStyle/>
          <a:p>
            <a:pPr algn="ctr">
              <a:spcBef>
                <a:spcPts val="200"/>
              </a:spcBef>
              <a:defRPr sz="900"/>
            </a:pPr>
          </a:p>
        </p:txBody>
      </p:sp>
      <p:sp>
        <p:nvSpPr>
          <p:cNvPr id="361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Right-Aligned Image with Text + Title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" name="Body Level One…"/>
          <p:cNvSpPr txBox="1"/>
          <p:nvPr>
            <p:ph type="body" sz="half" idx="1"/>
          </p:nvPr>
        </p:nvSpPr>
        <p:spPr>
          <a:xfrm>
            <a:off x="457203" y="1803400"/>
            <a:ext cx="4010625" cy="3960792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1pPr>
              <a:spcBef>
                <a:spcPts val="900"/>
              </a:spcBef>
            </a:lvl1pPr>
            <a:lvl2pPr>
              <a:spcBef>
                <a:spcPts val="900"/>
              </a:spcBef>
            </a:lvl2pPr>
            <a:lvl3pPr>
              <a:spcBef>
                <a:spcPts val="900"/>
              </a:spcBef>
              <a:buChar char="•"/>
            </a:lvl3pPr>
            <a:lvl4pPr>
              <a:spcBef>
                <a:spcPts val="900"/>
              </a:spcBef>
            </a:lvl4pPr>
            <a:lvl5pPr>
              <a:spcBef>
                <a:spcPts val="900"/>
              </a:spcBef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69" name="Text Placeholder 9"/>
          <p:cNvSpPr/>
          <p:nvPr>
            <p:ph type="body" sz="quarter" idx="13"/>
          </p:nvPr>
        </p:nvSpPr>
        <p:spPr>
          <a:xfrm>
            <a:off x="1866658" y="4700458"/>
            <a:ext cx="2601171" cy="1063732"/>
          </a:xfrm>
          <a:prstGeom prst="rect">
            <a:avLst/>
          </a:prstGeom>
        </p:spPr>
        <p:txBody>
          <a:bodyPr anchor="b">
            <a:normAutofit fontScale="100000" lnSpcReduction="0"/>
          </a:bodyPr>
          <a:lstStyle/>
          <a:p>
            <a:pPr>
              <a:spcBef>
                <a:spcPts val="200"/>
              </a:spcBef>
              <a:defRPr sz="1100">
                <a:solidFill>
                  <a:schemeClr val="accent2"/>
                </a:solidFill>
              </a:defRPr>
            </a:pPr>
          </a:p>
        </p:txBody>
      </p:sp>
      <p:sp>
        <p:nvSpPr>
          <p:cNvPr id="370" name="Picture Placeholder 4"/>
          <p:cNvSpPr/>
          <p:nvPr>
            <p:ph type="pic" sz="half" idx="14"/>
          </p:nvPr>
        </p:nvSpPr>
        <p:spPr>
          <a:xfrm>
            <a:off x="5257115" y="484836"/>
            <a:ext cx="3886885" cy="5279358"/>
          </a:xfrm>
          <a:prstGeom prst="rect">
            <a:avLst/>
          </a:prstGeom>
        </p:spPr>
        <p:txBody>
          <a:bodyPr lIns="91439" tIns="45719" rIns="91439" bIns="45719"/>
          <a:lstStyle/>
          <a:p>
            <a:pPr/>
          </a:p>
        </p:txBody>
      </p:sp>
      <p:sp>
        <p:nvSpPr>
          <p:cNvPr id="371" name="Text Placeholder 8"/>
          <p:cNvSpPr/>
          <p:nvPr>
            <p:ph type="body" sz="quarter" idx="15"/>
          </p:nvPr>
        </p:nvSpPr>
        <p:spPr>
          <a:xfrm>
            <a:off x="5257117" y="4081484"/>
            <a:ext cx="2828558" cy="345601"/>
          </a:xfrm>
          <a:prstGeom prst="rect">
            <a:avLst/>
          </a:prstGeom>
          <a:solidFill>
            <a:srgbClr val="43B02A"/>
          </a:solidFill>
        </p:spPr>
        <p:txBody>
          <a:bodyPr lIns="252000" tIns="252000" rIns="252000" bIns="252000" anchor="ctr">
            <a:normAutofit fontScale="100000" lnSpcReduction="0"/>
          </a:bodyPr>
          <a:lstStyle/>
          <a:p>
            <a:pPr>
              <a:lnSpc>
                <a:spcPct val="8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pPr>
          </a:p>
        </p:txBody>
      </p:sp>
      <p:pic>
        <p:nvPicPr>
          <p:cNvPr id="372" name="Picture 13" descr="Picture 13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373" name="Slide Number"/>
          <p:cNvSpPr txBox="1"/>
          <p:nvPr>
            <p:ph type="sldNum" sz="quarter" idx="2"/>
          </p:nvPr>
        </p:nvSpPr>
        <p:spPr>
          <a:xfrm>
            <a:off x="127414" y="6532998"/>
            <a:ext cx="168090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  <p:pic>
        <p:nvPicPr>
          <p:cNvPr id="374" name="Picture 18" descr="Picture 18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  <p:sp>
        <p:nvSpPr>
          <p:cNvPr id="375" name="Title Text"/>
          <p:cNvSpPr txBox="1"/>
          <p:nvPr>
            <p:ph type="title"/>
          </p:nvPr>
        </p:nvSpPr>
        <p:spPr>
          <a:xfrm>
            <a:off x="487679" y="484836"/>
            <a:ext cx="3980149" cy="1001981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Title Text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Left-Aligned Image with Text + Title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2" name="Body Level One…"/>
          <p:cNvSpPr txBox="1"/>
          <p:nvPr>
            <p:ph type="body" sz="half" idx="1"/>
          </p:nvPr>
        </p:nvSpPr>
        <p:spPr>
          <a:xfrm>
            <a:off x="4680470" y="1803400"/>
            <a:ext cx="3980150" cy="3940698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1pPr>
              <a:spcBef>
                <a:spcPts val="900"/>
              </a:spcBef>
            </a:lvl1pPr>
            <a:lvl2pPr>
              <a:spcBef>
                <a:spcPts val="900"/>
              </a:spcBef>
            </a:lvl2pPr>
            <a:lvl3pPr>
              <a:spcBef>
                <a:spcPts val="900"/>
              </a:spcBef>
              <a:buChar char="•"/>
            </a:lvl3pPr>
            <a:lvl4pPr>
              <a:spcBef>
                <a:spcPts val="900"/>
              </a:spcBef>
            </a:lvl4pPr>
            <a:lvl5pPr>
              <a:spcBef>
                <a:spcPts val="900"/>
              </a:spcBef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83" name="Text Placeholder 9"/>
          <p:cNvSpPr/>
          <p:nvPr>
            <p:ph type="body" sz="quarter" idx="13"/>
          </p:nvPr>
        </p:nvSpPr>
        <p:spPr>
          <a:xfrm>
            <a:off x="4854097" y="4793057"/>
            <a:ext cx="2588431" cy="951041"/>
          </a:xfrm>
          <a:prstGeom prst="rect">
            <a:avLst/>
          </a:prstGeom>
        </p:spPr>
        <p:txBody>
          <a:bodyPr anchor="b">
            <a:normAutofit fontScale="100000" lnSpcReduction="0"/>
          </a:bodyPr>
          <a:lstStyle/>
          <a:p>
            <a:pPr>
              <a:spcBef>
                <a:spcPts val="200"/>
              </a:spcBef>
              <a:defRPr sz="1100">
                <a:solidFill>
                  <a:schemeClr val="accent2"/>
                </a:solidFill>
              </a:defRPr>
            </a:pPr>
          </a:p>
        </p:txBody>
      </p:sp>
      <p:sp>
        <p:nvSpPr>
          <p:cNvPr id="384" name="Picture Placeholder 4"/>
          <p:cNvSpPr/>
          <p:nvPr>
            <p:ph type="pic" sz="half" idx="14"/>
          </p:nvPr>
        </p:nvSpPr>
        <p:spPr>
          <a:xfrm>
            <a:off x="0" y="484836"/>
            <a:ext cx="3886885" cy="5259262"/>
          </a:xfrm>
          <a:prstGeom prst="rect">
            <a:avLst/>
          </a:prstGeom>
        </p:spPr>
        <p:txBody>
          <a:bodyPr lIns="91439" tIns="45719" rIns="91439" bIns="45719"/>
          <a:lstStyle/>
          <a:p>
            <a:pPr/>
          </a:p>
        </p:txBody>
      </p:sp>
      <p:sp>
        <p:nvSpPr>
          <p:cNvPr id="385" name="Text Placeholder 8"/>
          <p:cNvSpPr/>
          <p:nvPr>
            <p:ph type="body" sz="quarter" idx="15"/>
          </p:nvPr>
        </p:nvSpPr>
        <p:spPr>
          <a:xfrm>
            <a:off x="2" y="4081484"/>
            <a:ext cx="2828557" cy="345601"/>
          </a:xfrm>
          <a:prstGeom prst="rect">
            <a:avLst/>
          </a:prstGeom>
          <a:solidFill>
            <a:srgbClr val="43B02A"/>
          </a:solidFill>
        </p:spPr>
        <p:txBody>
          <a:bodyPr lIns="252000" tIns="252000" rIns="252000" bIns="252000" anchor="ctr">
            <a:normAutofit fontScale="100000" lnSpcReduction="0"/>
          </a:bodyPr>
          <a:lstStyle/>
          <a:p>
            <a:pPr>
              <a:lnSpc>
                <a:spcPct val="8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pPr>
          </a:p>
        </p:txBody>
      </p:sp>
      <p:pic>
        <p:nvPicPr>
          <p:cNvPr id="386" name="Picture 10" descr="Picture 10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387" name="Slide Number"/>
          <p:cNvSpPr txBox="1"/>
          <p:nvPr>
            <p:ph type="sldNum" sz="quarter" idx="2"/>
          </p:nvPr>
        </p:nvSpPr>
        <p:spPr>
          <a:xfrm>
            <a:off x="127414" y="6532998"/>
            <a:ext cx="168090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  <p:pic>
        <p:nvPicPr>
          <p:cNvPr id="388" name="Picture 18" descr="Picture 18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  <p:sp>
        <p:nvSpPr>
          <p:cNvPr id="389" name="Title Text"/>
          <p:cNvSpPr txBox="1"/>
          <p:nvPr>
            <p:ph type="title"/>
          </p:nvPr>
        </p:nvSpPr>
        <p:spPr>
          <a:xfrm>
            <a:off x="4680470" y="484836"/>
            <a:ext cx="3980150" cy="1001981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Title Text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Full Frame Photo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6" name="Picture Placeholder 2"/>
          <p:cNvSpPr/>
          <p:nvPr>
            <p:ph type="pic" idx="13"/>
          </p:nvPr>
        </p:nvSpPr>
        <p:spPr>
          <a:xfrm>
            <a:off x="669" y="0"/>
            <a:ext cx="9143334" cy="6858000"/>
          </a:xfrm>
          <a:prstGeom prst="rect">
            <a:avLst/>
          </a:prstGeom>
        </p:spPr>
        <p:txBody>
          <a:bodyPr lIns="91439" tIns="45719" rIns="91439" bIns="45719"/>
          <a:lstStyle/>
          <a:p>
            <a:pPr/>
          </a:p>
        </p:txBody>
      </p:sp>
      <p:sp>
        <p:nvSpPr>
          <p:cNvPr id="397" name="Body Level One…"/>
          <p:cNvSpPr txBox="1"/>
          <p:nvPr>
            <p:ph type="body" sz="quarter" idx="1"/>
          </p:nvPr>
        </p:nvSpPr>
        <p:spPr>
          <a:xfrm>
            <a:off x="1" y="4711196"/>
            <a:ext cx="4476168" cy="345601"/>
          </a:xfrm>
          <a:prstGeom prst="rect">
            <a:avLst/>
          </a:prstGeom>
          <a:solidFill>
            <a:srgbClr val="43B02A"/>
          </a:solidFill>
        </p:spPr>
        <p:txBody>
          <a:bodyPr lIns="179999" tIns="179999" rIns="179999" bIns="179999" anchor="ctr">
            <a:normAutofit fontScale="100000" lnSpcReduction="0"/>
          </a:bodyPr>
          <a:lstStyle>
            <a:lvl1pPr>
              <a:lnSpc>
                <a:spcPct val="10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1pPr>
            <a:lvl2pPr marL="607385" indent="-167871">
              <a:lnSpc>
                <a:spcPct val="10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2pPr>
            <a:lvl3pPr marL="1036150" indent="-157117">
              <a:lnSpc>
                <a:spcPct val="10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3pPr>
            <a:lvl4pPr marL="1538306" indent="-219758">
              <a:lnSpc>
                <a:spcPct val="10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4pPr>
            <a:lvl5pPr marL="1885291" indent="-127228">
              <a:lnSpc>
                <a:spcPct val="10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98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Two Photos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5" name="Picture 18" descr="Picture 18"/>
          <p:cNvPicPr>
            <a:picLocks noChangeAspect="1"/>
          </p:cNvPicPr>
          <p:nvPr/>
        </p:nvPicPr>
        <p:blipFill>
          <a:blip r:embed="rId2">
            <a:alphaModFix amt="20000"/>
            <a:extLst/>
          </a:blip>
          <a:stretch>
            <a:fillRect/>
          </a:stretch>
        </p:blipFill>
        <p:spPr>
          <a:xfrm>
            <a:off x="0" y="2933700"/>
            <a:ext cx="9144000" cy="978144"/>
          </a:xfrm>
          <a:prstGeom prst="rect">
            <a:avLst/>
          </a:prstGeom>
          <a:ln w="12700">
            <a:miter lim="400000"/>
          </a:ln>
        </p:spPr>
      </p:pic>
      <p:sp>
        <p:nvSpPr>
          <p:cNvPr id="406" name="Picture Placeholder 3"/>
          <p:cNvSpPr/>
          <p:nvPr>
            <p:ph type="pic" sz="half" idx="13"/>
          </p:nvPr>
        </p:nvSpPr>
        <p:spPr>
          <a:xfrm>
            <a:off x="4686810" y="486135"/>
            <a:ext cx="3993268" cy="5266800"/>
          </a:xfrm>
          <a:prstGeom prst="rect">
            <a:avLst/>
          </a:prstGeom>
        </p:spPr>
        <p:txBody>
          <a:bodyPr lIns="91439" tIns="45719" rIns="91439" bIns="45719"/>
          <a:lstStyle/>
          <a:p>
            <a:pPr/>
          </a:p>
        </p:txBody>
      </p:sp>
      <p:sp>
        <p:nvSpPr>
          <p:cNvPr id="407" name="Picture Placeholder 5"/>
          <p:cNvSpPr/>
          <p:nvPr>
            <p:ph type="pic" sz="half" idx="14"/>
          </p:nvPr>
        </p:nvSpPr>
        <p:spPr>
          <a:xfrm>
            <a:off x="466665" y="486135"/>
            <a:ext cx="4012211" cy="5266482"/>
          </a:xfrm>
          <a:prstGeom prst="rect">
            <a:avLst/>
          </a:prstGeom>
        </p:spPr>
        <p:txBody>
          <a:bodyPr lIns="91439" tIns="45719" rIns="91439" bIns="45719"/>
          <a:lstStyle/>
          <a:p>
            <a:pPr/>
          </a:p>
        </p:txBody>
      </p:sp>
      <p:sp>
        <p:nvSpPr>
          <p:cNvPr id="408" name="Body Level One…"/>
          <p:cNvSpPr txBox="1"/>
          <p:nvPr>
            <p:ph type="body" sz="quarter" idx="1"/>
          </p:nvPr>
        </p:nvSpPr>
        <p:spPr>
          <a:xfrm>
            <a:off x="466667" y="4088943"/>
            <a:ext cx="2628558" cy="345601"/>
          </a:xfrm>
          <a:prstGeom prst="rect">
            <a:avLst/>
          </a:prstGeom>
          <a:solidFill>
            <a:srgbClr val="43B02A"/>
          </a:solidFill>
        </p:spPr>
        <p:txBody>
          <a:bodyPr lIns="252000" tIns="252000" rIns="252000" bIns="252000" anchor="ctr">
            <a:normAutofit fontScale="100000" lnSpcReduction="0"/>
          </a:bodyPr>
          <a:lstStyle>
            <a:lvl1pPr>
              <a:lnSpc>
                <a:spcPct val="8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1pPr>
            <a:lvl2pPr marL="607385" indent="-167871">
              <a:lnSpc>
                <a:spcPct val="8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2pPr>
            <a:lvl3pPr marL="1036150" indent="-157117">
              <a:lnSpc>
                <a:spcPct val="8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3pPr>
            <a:lvl4pPr marL="1538306" indent="-219758">
              <a:lnSpc>
                <a:spcPct val="8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4pPr>
            <a:lvl5pPr marL="1885291" indent="-127228">
              <a:lnSpc>
                <a:spcPct val="8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09" name="Text Placeholder 8"/>
          <p:cNvSpPr/>
          <p:nvPr>
            <p:ph type="body" sz="quarter" idx="15"/>
          </p:nvPr>
        </p:nvSpPr>
        <p:spPr>
          <a:xfrm>
            <a:off x="4686810" y="4088943"/>
            <a:ext cx="2617201" cy="345601"/>
          </a:xfrm>
          <a:prstGeom prst="rect">
            <a:avLst/>
          </a:prstGeom>
          <a:solidFill>
            <a:srgbClr val="43B02A"/>
          </a:solidFill>
        </p:spPr>
        <p:txBody>
          <a:bodyPr lIns="252000" tIns="252000" rIns="252000" bIns="252000" anchor="ctr">
            <a:normAutofit fontScale="100000" lnSpcReduction="0"/>
          </a:bodyPr>
          <a:lstStyle/>
          <a:p>
            <a:pPr>
              <a:lnSpc>
                <a:spcPct val="8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pPr>
          </a:p>
        </p:txBody>
      </p:sp>
      <p:pic>
        <p:nvPicPr>
          <p:cNvPr id="410" name="Picture 9" descr="Picture 9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411" name="Slide Number"/>
          <p:cNvSpPr txBox="1"/>
          <p:nvPr>
            <p:ph type="sldNum" sz="quarter" idx="2"/>
          </p:nvPr>
        </p:nvSpPr>
        <p:spPr>
          <a:xfrm>
            <a:off x="127414" y="6532998"/>
            <a:ext cx="168090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  <p:pic>
        <p:nvPicPr>
          <p:cNvPr id="412" name="Picture 13" descr="Picture 13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Photo with Description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" name="Picture 15" descr="Picture 15"/>
          <p:cNvPicPr>
            <a:picLocks noChangeAspect="1"/>
          </p:cNvPicPr>
          <p:nvPr/>
        </p:nvPicPr>
        <p:blipFill>
          <a:blip r:embed="rId2">
            <a:alphaModFix amt="20000"/>
            <a:extLst/>
          </a:blip>
          <a:stretch>
            <a:fillRect/>
          </a:stretch>
        </p:blipFill>
        <p:spPr>
          <a:xfrm>
            <a:off x="0" y="4056445"/>
            <a:ext cx="9144000" cy="978145"/>
          </a:xfrm>
          <a:prstGeom prst="rect">
            <a:avLst/>
          </a:prstGeom>
          <a:ln w="12700">
            <a:miter lim="400000"/>
          </a:ln>
        </p:spPr>
      </p:pic>
      <p:sp>
        <p:nvSpPr>
          <p:cNvPr id="420" name="Picture Placeholder 5"/>
          <p:cNvSpPr/>
          <p:nvPr>
            <p:ph type="pic" idx="13"/>
          </p:nvPr>
        </p:nvSpPr>
        <p:spPr>
          <a:xfrm>
            <a:off x="466667" y="479817"/>
            <a:ext cx="6802234" cy="5284372"/>
          </a:xfrm>
          <a:prstGeom prst="rect">
            <a:avLst/>
          </a:prstGeom>
        </p:spPr>
        <p:txBody>
          <a:bodyPr lIns="91439" tIns="45719" rIns="91439" bIns="45719"/>
          <a:lstStyle/>
          <a:p>
            <a:pPr/>
          </a:p>
        </p:txBody>
      </p:sp>
      <p:sp>
        <p:nvSpPr>
          <p:cNvPr id="421" name="Body Level One…"/>
          <p:cNvSpPr txBox="1"/>
          <p:nvPr>
            <p:ph type="body" sz="quarter" idx="1"/>
          </p:nvPr>
        </p:nvSpPr>
        <p:spPr>
          <a:xfrm>
            <a:off x="466667" y="4088943"/>
            <a:ext cx="2628558" cy="345601"/>
          </a:xfrm>
          <a:prstGeom prst="rect">
            <a:avLst/>
          </a:prstGeom>
          <a:solidFill>
            <a:srgbClr val="43B02A"/>
          </a:solidFill>
        </p:spPr>
        <p:txBody>
          <a:bodyPr lIns="252000" tIns="252000" rIns="252000" bIns="252000" anchor="ctr">
            <a:normAutofit fontScale="100000" lnSpcReduction="0"/>
          </a:bodyPr>
          <a:lstStyle>
            <a:lvl1pPr>
              <a:lnSpc>
                <a:spcPct val="8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1pPr>
            <a:lvl2pPr marL="607385" indent="-167871">
              <a:lnSpc>
                <a:spcPct val="8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2pPr>
            <a:lvl3pPr marL="1036150" indent="-157117">
              <a:lnSpc>
                <a:spcPct val="8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3pPr>
            <a:lvl4pPr marL="1538306" indent="-219758">
              <a:lnSpc>
                <a:spcPct val="8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4pPr>
            <a:lvl5pPr marL="1885291" indent="-127228">
              <a:lnSpc>
                <a:spcPct val="8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pic>
        <p:nvPicPr>
          <p:cNvPr id="422" name="Picture 8" descr="Picture 8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423" name="Slide Number"/>
          <p:cNvSpPr txBox="1"/>
          <p:nvPr>
            <p:ph type="sldNum" sz="quarter" idx="2"/>
          </p:nvPr>
        </p:nvSpPr>
        <p:spPr>
          <a:xfrm>
            <a:off x="127414" y="6532998"/>
            <a:ext cx="168090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  <p:pic>
        <p:nvPicPr>
          <p:cNvPr id="424" name="Picture 14" descr="Picture 14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  <p:sp>
        <p:nvSpPr>
          <p:cNvPr id="425" name="Text Placeholder 9"/>
          <p:cNvSpPr/>
          <p:nvPr>
            <p:ph type="body" sz="quarter" idx="14"/>
          </p:nvPr>
        </p:nvSpPr>
        <p:spPr>
          <a:xfrm>
            <a:off x="7454096" y="479818"/>
            <a:ext cx="1203768" cy="528437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900"/>
              </a:spcBef>
              <a:defRPr sz="1100">
                <a:solidFill>
                  <a:srgbClr val="589278"/>
                </a:solidFill>
              </a:defRPr>
            </a:pPr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Graphic + Title and Description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2" name="Picture 13" descr="Picture 13"/>
          <p:cNvPicPr>
            <a:picLocks noChangeAspect="1"/>
          </p:cNvPicPr>
          <p:nvPr/>
        </p:nvPicPr>
        <p:blipFill>
          <a:blip r:embed="rId2">
            <a:alphaModFix amt="20000"/>
            <a:extLst/>
          </a:blip>
          <a:stretch>
            <a:fillRect/>
          </a:stretch>
        </p:blipFill>
        <p:spPr>
          <a:xfrm>
            <a:off x="0" y="4056445"/>
            <a:ext cx="9144000" cy="978145"/>
          </a:xfrm>
          <a:prstGeom prst="rect">
            <a:avLst/>
          </a:prstGeom>
          <a:ln w="12700">
            <a:miter lim="400000"/>
          </a:ln>
        </p:spPr>
      </p:pic>
      <p:sp>
        <p:nvSpPr>
          <p:cNvPr id="433" name="Picture Placeholder 5"/>
          <p:cNvSpPr/>
          <p:nvPr>
            <p:ph type="pic" sz="half" idx="13"/>
          </p:nvPr>
        </p:nvSpPr>
        <p:spPr>
          <a:xfrm>
            <a:off x="487679" y="1803400"/>
            <a:ext cx="5374641" cy="3960789"/>
          </a:xfrm>
          <a:prstGeom prst="rect">
            <a:avLst/>
          </a:prstGeom>
        </p:spPr>
        <p:txBody>
          <a:bodyPr lIns="91439" tIns="45719" rIns="91439" bIns="45719"/>
          <a:lstStyle/>
          <a:p>
            <a:pPr/>
          </a:p>
        </p:txBody>
      </p:sp>
      <p:pic>
        <p:nvPicPr>
          <p:cNvPr id="434" name="Picture 8" descr="Picture 8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435" name="Slide Number"/>
          <p:cNvSpPr txBox="1"/>
          <p:nvPr>
            <p:ph type="sldNum" sz="quarter" idx="2"/>
          </p:nvPr>
        </p:nvSpPr>
        <p:spPr>
          <a:xfrm>
            <a:off x="127414" y="6532998"/>
            <a:ext cx="168090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  <p:pic>
        <p:nvPicPr>
          <p:cNvPr id="436" name="Picture 10" descr="Picture 10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  <p:sp>
        <p:nvSpPr>
          <p:cNvPr id="437" name="Title Text"/>
          <p:cNvSpPr txBox="1"/>
          <p:nvPr>
            <p:ph type="title"/>
          </p:nvPr>
        </p:nvSpPr>
        <p:spPr>
          <a:xfrm>
            <a:off x="487679" y="484836"/>
            <a:ext cx="5374641" cy="1001981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438" name="Body Level One…"/>
          <p:cNvSpPr txBox="1"/>
          <p:nvPr>
            <p:ph type="body" sz="quarter" idx="1"/>
          </p:nvPr>
        </p:nvSpPr>
        <p:spPr>
          <a:xfrm>
            <a:off x="7454096" y="479819"/>
            <a:ext cx="1203768" cy="5284371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1pPr>
              <a:spcBef>
                <a:spcPts val="900"/>
              </a:spcBef>
              <a:defRPr sz="1100">
                <a:solidFill>
                  <a:srgbClr val="589278"/>
                </a:solidFill>
              </a:defRPr>
            </a:lvl1pPr>
            <a:lvl2pPr marL="607385" indent="-167871">
              <a:spcBef>
                <a:spcPts val="900"/>
              </a:spcBef>
              <a:defRPr sz="1100">
                <a:solidFill>
                  <a:srgbClr val="589278"/>
                </a:solidFill>
              </a:defRPr>
            </a:lvl2pPr>
            <a:lvl3pPr marL="1036150" indent="-157117">
              <a:spcBef>
                <a:spcPts val="900"/>
              </a:spcBef>
              <a:defRPr sz="1100">
                <a:solidFill>
                  <a:srgbClr val="589278"/>
                </a:solidFill>
              </a:defRPr>
            </a:lvl3pPr>
            <a:lvl4pPr marL="1538306" indent="-219758">
              <a:spcBef>
                <a:spcPts val="900"/>
              </a:spcBef>
              <a:defRPr sz="1100">
                <a:solidFill>
                  <a:srgbClr val="589278"/>
                </a:solidFill>
              </a:defRPr>
            </a:lvl4pPr>
            <a:lvl5pPr marL="1885291" indent="-127228">
              <a:spcBef>
                <a:spcPts val="900"/>
              </a:spcBef>
              <a:defRPr sz="1100">
                <a:solidFill>
                  <a:srgbClr val="589278"/>
                </a:solidFill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Table or Chart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5" name="Picture 8" descr="Picture 8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446" name="Slide Number"/>
          <p:cNvSpPr txBox="1"/>
          <p:nvPr>
            <p:ph type="sldNum" sz="quarter" idx="2"/>
          </p:nvPr>
        </p:nvSpPr>
        <p:spPr>
          <a:xfrm>
            <a:off x="127414" y="6532998"/>
            <a:ext cx="168090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  <p:pic>
        <p:nvPicPr>
          <p:cNvPr id="447" name="Picture 10" descr="Picture 10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  <p:sp>
        <p:nvSpPr>
          <p:cNvPr id="448" name="Title Text"/>
          <p:cNvSpPr txBox="1"/>
          <p:nvPr>
            <p:ph type="title"/>
          </p:nvPr>
        </p:nvSpPr>
        <p:spPr>
          <a:xfrm>
            <a:off x="487679" y="484836"/>
            <a:ext cx="5374641" cy="1001981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449" name="Body Level One…"/>
          <p:cNvSpPr txBox="1"/>
          <p:nvPr>
            <p:ph type="body" sz="quarter" idx="1"/>
          </p:nvPr>
        </p:nvSpPr>
        <p:spPr>
          <a:xfrm>
            <a:off x="7454096" y="479819"/>
            <a:ext cx="1203768" cy="5284371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1pPr>
              <a:spcBef>
                <a:spcPts val="900"/>
              </a:spcBef>
              <a:defRPr sz="1100">
                <a:solidFill>
                  <a:srgbClr val="589278"/>
                </a:solidFill>
              </a:defRPr>
            </a:lvl1pPr>
            <a:lvl2pPr marL="607385" indent="-167871">
              <a:spcBef>
                <a:spcPts val="900"/>
              </a:spcBef>
              <a:defRPr sz="1100">
                <a:solidFill>
                  <a:srgbClr val="589278"/>
                </a:solidFill>
              </a:defRPr>
            </a:lvl2pPr>
            <a:lvl3pPr marL="1036150" indent="-157117">
              <a:spcBef>
                <a:spcPts val="900"/>
              </a:spcBef>
              <a:defRPr sz="1100">
                <a:solidFill>
                  <a:srgbClr val="589278"/>
                </a:solidFill>
              </a:defRPr>
            </a:lvl3pPr>
            <a:lvl4pPr marL="1538306" indent="-219758">
              <a:spcBef>
                <a:spcPts val="900"/>
              </a:spcBef>
              <a:defRPr sz="1100">
                <a:solidFill>
                  <a:srgbClr val="589278"/>
                </a:solidFill>
              </a:defRPr>
            </a:lvl4pPr>
            <a:lvl5pPr marL="1885291" indent="-127228">
              <a:spcBef>
                <a:spcPts val="900"/>
              </a:spcBef>
              <a:defRPr sz="1100">
                <a:solidFill>
                  <a:srgbClr val="589278"/>
                </a:solidFill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Outro Slide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6" name="Body Level One…"/>
          <p:cNvSpPr txBox="1"/>
          <p:nvPr>
            <p:ph type="body" sz="quarter" idx="1"/>
          </p:nvPr>
        </p:nvSpPr>
        <p:spPr>
          <a:xfrm>
            <a:off x="1658325" y="2338354"/>
            <a:ext cx="5827352" cy="1959131"/>
          </a:xfrm>
          <a:prstGeom prst="rect">
            <a:avLst/>
          </a:prstGeom>
        </p:spPr>
        <p:txBody>
          <a:bodyPr anchor="ctr">
            <a:normAutofit fontScale="100000" lnSpcReduction="0"/>
          </a:bodyPr>
          <a:lstStyle>
            <a:lvl1pPr algn="ctr">
              <a:spcBef>
                <a:spcPts val="600"/>
              </a:spcBef>
              <a:defRPr sz="2700"/>
            </a:lvl1pPr>
            <a:lvl2pPr marL="0" indent="439516" algn="ctr">
              <a:spcBef>
                <a:spcPts val="600"/>
              </a:spcBef>
              <a:buSzTx/>
              <a:buNone/>
              <a:defRPr sz="2700"/>
            </a:lvl2pPr>
            <a:lvl3pPr marL="0" indent="879032" algn="ctr">
              <a:spcBef>
                <a:spcPts val="600"/>
              </a:spcBef>
              <a:buSzTx/>
              <a:buNone/>
              <a:defRPr sz="2700"/>
            </a:lvl3pPr>
            <a:lvl4pPr marL="0" indent="1318547" algn="ctr">
              <a:spcBef>
                <a:spcPts val="600"/>
              </a:spcBef>
              <a:buSzTx/>
              <a:buNone/>
              <a:defRPr sz="2700"/>
            </a:lvl4pPr>
            <a:lvl5pPr marL="0" indent="1758064" algn="ctr">
              <a:spcBef>
                <a:spcPts val="600"/>
              </a:spcBef>
              <a:buSzTx/>
              <a:buNone/>
              <a:defRPr sz="27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57" name="Title Text"/>
          <p:cNvSpPr txBox="1"/>
          <p:nvPr>
            <p:ph type="title"/>
          </p:nvPr>
        </p:nvSpPr>
        <p:spPr>
          <a:xfrm>
            <a:off x="1867849" y="1562097"/>
            <a:ext cx="5408307" cy="763560"/>
          </a:xfrm>
          <a:prstGeom prst="rect">
            <a:avLst/>
          </a:prstGeom>
        </p:spPr>
        <p:txBody>
          <a:bodyPr anchor="b">
            <a:normAutofit fontScale="100000" lnSpcReduction="0"/>
          </a:bodyPr>
          <a:lstStyle>
            <a:lvl1pPr algn="ctr">
              <a:defRPr>
                <a:solidFill>
                  <a:schemeClr val="accent1"/>
                </a:solidFill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458" name="Text Placeholder 4"/>
          <p:cNvSpPr/>
          <p:nvPr>
            <p:ph type="body" sz="quarter" idx="13"/>
          </p:nvPr>
        </p:nvSpPr>
        <p:spPr>
          <a:xfrm>
            <a:off x="1867848" y="4513379"/>
            <a:ext cx="5408306" cy="346811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 algn="ctr">
              <a:defRPr>
                <a:solidFill>
                  <a:schemeClr val="accent2"/>
                </a:solidFill>
              </a:defRPr>
            </a:pPr>
          </a:p>
        </p:txBody>
      </p:sp>
      <p:pic>
        <p:nvPicPr>
          <p:cNvPr id="459" name="Picture 12" descr="Picture 12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4323231" y="705869"/>
            <a:ext cx="497539" cy="360287"/>
          </a:xfrm>
          <a:prstGeom prst="rect">
            <a:avLst/>
          </a:prstGeom>
          <a:ln w="12700">
            <a:miter lim="400000"/>
          </a:ln>
        </p:spPr>
      </p:pic>
      <p:pic>
        <p:nvPicPr>
          <p:cNvPr id="460" name="Picture 3" descr="Picture 3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" y="5857875"/>
            <a:ext cx="9144001" cy="1000125"/>
          </a:xfrm>
          <a:prstGeom prst="rect">
            <a:avLst/>
          </a:prstGeom>
          <a:ln w="12700">
            <a:miter lim="400000"/>
          </a:ln>
        </p:spPr>
      </p:pic>
      <p:sp>
        <p:nvSpPr>
          <p:cNvPr id="461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Blank Slide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8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slideLayout" Target="../slideLayouts/slideLayout1.xml"/><Relationship Id="rId5" Type="http://schemas.openxmlformats.org/officeDocument/2006/relationships/slideLayout" Target="../slideLayouts/slideLayout2.xml"/><Relationship Id="rId6" Type="http://schemas.openxmlformats.org/officeDocument/2006/relationships/slideLayout" Target="../slideLayouts/slideLayout3.xml"/><Relationship Id="rId7" Type="http://schemas.openxmlformats.org/officeDocument/2006/relationships/slideLayout" Target="../slideLayouts/slideLayout4.xml"/><Relationship Id="rId8" Type="http://schemas.openxmlformats.org/officeDocument/2006/relationships/slideLayout" Target="../slideLayouts/slideLayout5.xml"/><Relationship Id="rId9" Type="http://schemas.openxmlformats.org/officeDocument/2006/relationships/slideLayout" Target="../slideLayouts/slideLayout6.xml"/><Relationship Id="rId10" Type="http://schemas.openxmlformats.org/officeDocument/2006/relationships/slideLayout" Target="../slideLayouts/slideLayout7.xml"/><Relationship Id="rId11" Type="http://schemas.openxmlformats.org/officeDocument/2006/relationships/slideLayout" Target="../slideLayouts/slideLayout8.xml"/><Relationship Id="rId12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0.xml"/><Relationship Id="rId14" Type="http://schemas.openxmlformats.org/officeDocument/2006/relationships/slideLayout" Target="../slideLayouts/slideLayout11.xml"/><Relationship Id="rId15" Type="http://schemas.openxmlformats.org/officeDocument/2006/relationships/slideLayout" Target="../slideLayouts/slideLayout12.xml"/><Relationship Id="rId16" Type="http://schemas.openxmlformats.org/officeDocument/2006/relationships/slideLayout" Target="../slideLayouts/slideLayout13.xml"/><Relationship Id="rId17" Type="http://schemas.openxmlformats.org/officeDocument/2006/relationships/slideLayout" Target="../slideLayouts/slideLayout14.xml"/><Relationship Id="rId18" Type="http://schemas.openxmlformats.org/officeDocument/2006/relationships/slideLayout" Target="../slideLayouts/slideLayout15.xml"/><Relationship Id="rId19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17.xml"/><Relationship Id="rId21" Type="http://schemas.openxmlformats.org/officeDocument/2006/relationships/slideLayout" Target="../slideLayouts/slideLayout18.xml"/><Relationship Id="rId22" Type="http://schemas.openxmlformats.org/officeDocument/2006/relationships/slideLayout" Target="../slideLayouts/slideLayout19.xml"/><Relationship Id="rId23" Type="http://schemas.openxmlformats.org/officeDocument/2006/relationships/slideLayout" Target="../slideLayouts/slideLayout20.xml"/><Relationship Id="rId24" Type="http://schemas.openxmlformats.org/officeDocument/2006/relationships/slideLayout" Target="../slideLayouts/slideLayout21.xml"/><Relationship Id="rId25" Type="http://schemas.openxmlformats.org/officeDocument/2006/relationships/slideLayout" Target="../slideLayouts/slideLayout22.xml"/><Relationship Id="rId26" Type="http://schemas.openxmlformats.org/officeDocument/2006/relationships/slideLayout" Target="../slideLayouts/slideLayout23.xml"/><Relationship Id="rId27" Type="http://schemas.openxmlformats.org/officeDocument/2006/relationships/slideLayout" Target="../slideLayouts/slideLayout24.xml"/><Relationship Id="rId28" Type="http://schemas.openxmlformats.org/officeDocument/2006/relationships/slideLayout" Target="../slideLayouts/slideLayout25.xml"/><Relationship Id="rId29" Type="http://schemas.openxmlformats.org/officeDocument/2006/relationships/slideLayout" Target="../slideLayouts/slideLayout26.xml"/><Relationship Id="rId30" Type="http://schemas.openxmlformats.org/officeDocument/2006/relationships/slideLayout" Target="../slideLayouts/slideLayout27.xml"/><Relationship Id="rId31" Type="http://schemas.openxmlformats.org/officeDocument/2006/relationships/slideLayout" Target="../slideLayouts/slideLayout28.xml"/><Relationship Id="rId32" Type="http://schemas.openxmlformats.org/officeDocument/2006/relationships/slideLayout" Target="../slideLayouts/slideLayout29.xml"/><Relationship Id="rId33" Type="http://schemas.openxmlformats.org/officeDocument/2006/relationships/slideLayout" Target="../slideLayouts/slideLayout30.xml"/><Relationship Id="rId34" Type="http://schemas.openxmlformats.org/officeDocument/2006/relationships/slideLayout" Target="../slideLayouts/slideLayout31.xml"/><Relationship Id="rId35" Type="http://schemas.openxmlformats.org/officeDocument/2006/relationships/slideLayout" Target="../slideLayouts/slideLayout32.xml"/><Relationship Id="rId36" Type="http://schemas.openxmlformats.org/officeDocument/2006/relationships/slideLayout" Target="../slideLayouts/slideLayout33.xml"/><Relationship Id="rId37" Type="http://schemas.openxmlformats.org/officeDocument/2006/relationships/slideLayout" Target="../slideLayouts/slideLayout34.xml"/><Relationship Id="rId38" Type="http://schemas.openxmlformats.org/officeDocument/2006/relationships/slideLayout" Target="../slideLayouts/slideLayout35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icture 1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0" y="2933700"/>
            <a:ext cx="9144000" cy="978144"/>
          </a:xfrm>
          <a:prstGeom prst="rect">
            <a:avLst/>
          </a:prstGeom>
          <a:ln w="12700">
            <a:miter lim="400000"/>
          </a:ln>
        </p:spPr>
      </p:pic>
      <p:sp>
        <p:nvSpPr>
          <p:cNvPr id="3" name="Title Text"/>
          <p:cNvSpPr txBox="1"/>
          <p:nvPr>
            <p:ph type="title"/>
          </p:nvPr>
        </p:nvSpPr>
        <p:spPr>
          <a:xfrm>
            <a:off x="457200" y="92074"/>
            <a:ext cx="8229600" cy="150812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/>
          <a:lstStyle/>
          <a:p>
            <a:pPr/>
            <a:r>
              <a:t>Title Text</a:t>
            </a:r>
          </a:p>
        </p:txBody>
      </p:sp>
      <p:sp>
        <p:nvSpPr>
          <p:cNvPr id="4" name="Body Level One…"/>
          <p:cNvSpPr txBox="1"/>
          <p:nvPr>
            <p:ph type="body" idx="1"/>
          </p:nvPr>
        </p:nvSpPr>
        <p:spPr>
          <a:xfrm>
            <a:off x="457200" y="1600200"/>
            <a:ext cx="8229600" cy="52578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/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" name="Slide Number"/>
          <p:cNvSpPr txBox="1"/>
          <p:nvPr>
            <p:ph type="sldNum" sz="quarter" idx="2"/>
          </p:nvPr>
        </p:nvSpPr>
        <p:spPr>
          <a:xfrm>
            <a:off x="6553200" y="6172200"/>
            <a:ext cx="2133600" cy="368301"/>
          </a:xfrm>
          <a:prstGeom prst="rect">
            <a:avLst/>
          </a:prstGeom>
          <a:ln w="12700">
            <a:miter lim="400000"/>
          </a:ln>
        </p:spPr>
        <p:txBody>
          <a:bodyPr wrap="none" lIns="0" tIns="0" rIns="0" bIns="0" anchor="ctr">
            <a:spAutoFit/>
          </a:bodyPr>
          <a:lstStyle>
            <a:lvl1pPr>
              <a:defRPr b="1" sz="1100">
                <a:solidFill>
                  <a:srgbClr val="919090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4"/>
    <p:sldLayoutId id="2147483650" r:id="rId5"/>
    <p:sldLayoutId id="2147483651" r:id="rId6"/>
    <p:sldLayoutId id="2147483652" r:id="rId7"/>
    <p:sldLayoutId id="2147483653" r:id="rId8"/>
    <p:sldLayoutId id="2147483654" r:id="rId9"/>
    <p:sldLayoutId id="2147483655" r:id="rId10"/>
    <p:sldLayoutId id="2147483656" r:id="rId11"/>
    <p:sldLayoutId id="2147483657" r:id="rId12"/>
    <p:sldLayoutId id="2147483658" r:id="rId13"/>
    <p:sldLayoutId id="2147483659" r:id="rId14"/>
    <p:sldLayoutId id="2147483660" r:id="rId15"/>
    <p:sldLayoutId id="2147483661" r:id="rId16"/>
    <p:sldLayoutId id="2147483662" r:id="rId17"/>
    <p:sldLayoutId id="2147483663" r:id="rId18"/>
    <p:sldLayoutId id="2147483664" r:id="rId19"/>
    <p:sldLayoutId id="2147483665" r:id="rId20"/>
    <p:sldLayoutId id="2147483666" r:id="rId21"/>
    <p:sldLayoutId id="2147483667" r:id="rId22"/>
    <p:sldLayoutId id="2147483668" r:id="rId23"/>
    <p:sldLayoutId id="2147483669" r:id="rId24"/>
    <p:sldLayoutId id="2147483670" r:id="rId25"/>
    <p:sldLayoutId id="2147483671" r:id="rId26"/>
    <p:sldLayoutId id="2147483672" r:id="rId27"/>
    <p:sldLayoutId id="2147483673" r:id="rId28"/>
    <p:sldLayoutId id="2147483674" r:id="rId29"/>
    <p:sldLayoutId id="2147483675" r:id="rId30"/>
    <p:sldLayoutId id="2147483676" r:id="rId31"/>
    <p:sldLayoutId id="2147483677" r:id="rId32"/>
    <p:sldLayoutId id="2147483678" r:id="rId33"/>
    <p:sldLayoutId id="2147483679" r:id="rId34"/>
    <p:sldLayoutId id="2147483680" r:id="rId35"/>
    <p:sldLayoutId id="2147483681" r:id="rId36"/>
    <p:sldLayoutId id="2147483682" r:id="rId37"/>
    <p:sldLayoutId id="2147483683" r:id="rId38"/>
  </p:sldLayoutIdLst>
  <p:transition xmlns:p14="http://schemas.microsoft.com/office/powerpoint/2010/main" spd="med" advClick="1"/>
  <p:txStyles>
    <p:titleStyle>
      <a:lvl1pPr marL="0" marR="0" indent="0" algn="l" defTabSz="439516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000" u="none">
          <a:solidFill>
            <a:schemeClr val="accent5"/>
          </a:solidFill>
          <a:uFillTx/>
          <a:latin typeface="Arial"/>
          <a:ea typeface="Arial"/>
          <a:cs typeface="Arial"/>
          <a:sym typeface="Arial"/>
        </a:defRPr>
      </a:lvl1pPr>
      <a:lvl2pPr marL="0" marR="0" indent="0" algn="l" defTabSz="439516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000" u="none">
          <a:solidFill>
            <a:schemeClr val="accent5"/>
          </a:solidFill>
          <a:uFillTx/>
          <a:latin typeface="Arial"/>
          <a:ea typeface="Arial"/>
          <a:cs typeface="Arial"/>
          <a:sym typeface="Arial"/>
        </a:defRPr>
      </a:lvl2pPr>
      <a:lvl3pPr marL="0" marR="0" indent="0" algn="l" defTabSz="439516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000" u="none">
          <a:solidFill>
            <a:schemeClr val="accent5"/>
          </a:solidFill>
          <a:uFillTx/>
          <a:latin typeface="Arial"/>
          <a:ea typeface="Arial"/>
          <a:cs typeface="Arial"/>
          <a:sym typeface="Arial"/>
        </a:defRPr>
      </a:lvl3pPr>
      <a:lvl4pPr marL="0" marR="0" indent="0" algn="l" defTabSz="439516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000" u="none">
          <a:solidFill>
            <a:schemeClr val="accent5"/>
          </a:solidFill>
          <a:uFillTx/>
          <a:latin typeface="Arial"/>
          <a:ea typeface="Arial"/>
          <a:cs typeface="Arial"/>
          <a:sym typeface="Arial"/>
        </a:defRPr>
      </a:lvl4pPr>
      <a:lvl5pPr marL="0" marR="0" indent="0" algn="l" defTabSz="439516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000" u="none">
          <a:solidFill>
            <a:schemeClr val="accent5"/>
          </a:solidFill>
          <a:uFillTx/>
          <a:latin typeface="Arial"/>
          <a:ea typeface="Arial"/>
          <a:cs typeface="Arial"/>
          <a:sym typeface="Arial"/>
        </a:defRPr>
      </a:lvl5pPr>
      <a:lvl6pPr marL="0" marR="0" indent="0" algn="l" defTabSz="439516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000" u="none">
          <a:solidFill>
            <a:schemeClr val="accent5"/>
          </a:solidFill>
          <a:uFillTx/>
          <a:latin typeface="Arial"/>
          <a:ea typeface="Arial"/>
          <a:cs typeface="Arial"/>
          <a:sym typeface="Arial"/>
        </a:defRPr>
      </a:lvl6pPr>
      <a:lvl7pPr marL="0" marR="0" indent="0" algn="l" defTabSz="439516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000" u="none">
          <a:solidFill>
            <a:schemeClr val="accent5"/>
          </a:solidFill>
          <a:uFillTx/>
          <a:latin typeface="Arial"/>
          <a:ea typeface="Arial"/>
          <a:cs typeface="Arial"/>
          <a:sym typeface="Arial"/>
        </a:defRPr>
      </a:lvl7pPr>
      <a:lvl8pPr marL="0" marR="0" indent="0" algn="l" defTabSz="439516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000" u="none">
          <a:solidFill>
            <a:schemeClr val="accent5"/>
          </a:solidFill>
          <a:uFillTx/>
          <a:latin typeface="Arial"/>
          <a:ea typeface="Arial"/>
          <a:cs typeface="Arial"/>
          <a:sym typeface="Arial"/>
        </a:defRPr>
      </a:lvl8pPr>
      <a:lvl9pPr marL="0" marR="0" indent="0" algn="l" defTabSz="439516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000" u="none">
          <a:solidFill>
            <a:schemeClr val="accent5"/>
          </a:solidFill>
          <a:uFillTx/>
          <a:latin typeface="Arial"/>
          <a:ea typeface="Arial"/>
          <a:cs typeface="Arial"/>
          <a:sym typeface="Arial"/>
        </a:defRPr>
      </a:lvl9pPr>
    </p:titleStyle>
    <p:bodyStyle>
      <a:lvl1pPr marL="0" marR="0" indent="0" algn="l" defTabSz="439516" rtl="0" latinLnBrk="0">
        <a:lnSpc>
          <a:spcPct val="110000"/>
        </a:lnSpc>
        <a:spcBef>
          <a:spcPts val="40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accent5"/>
          </a:solidFill>
          <a:uFillTx/>
          <a:latin typeface="Arial"/>
          <a:ea typeface="Arial"/>
          <a:cs typeface="Arial"/>
          <a:sym typeface="Arial"/>
        </a:defRPr>
      </a:lvl1pPr>
      <a:lvl2pPr marL="714212" marR="0" indent="-274699" algn="l" defTabSz="439516" rtl="0" latinLnBrk="0">
        <a:lnSpc>
          <a:spcPct val="110000"/>
        </a:lnSpc>
        <a:spcBef>
          <a:spcPts val="40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1800" u="none">
          <a:solidFill>
            <a:schemeClr val="accent5"/>
          </a:solidFill>
          <a:uFillTx/>
          <a:latin typeface="Arial"/>
          <a:ea typeface="Arial"/>
          <a:cs typeface="Arial"/>
          <a:sym typeface="Arial"/>
        </a:defRPr>
      </a:lvl2pPr>
      <a:lvl3pPr marL="1136134" marR="0" indent="-257100" algn="l" defTabSz="439516" rtl="0" latinLnBrk="0">
        <a:lnSpc>
          <a:spcPct val="110000"/>
        </a:lnSpc>
        <a:spcBef>
          <a:spcPts val="400"/>
        </a:spcBef>
        <a:spcAft>
          <a:spcPts val="0"/>
        </a:spcAft>
        <a:buClrTx/>
        <a:buSzPct val="60000"/>
        <a:buFontTx/>
        <a:buChar char="▪"/>
        <a:tabLst/>
        <a:defRPr b="0" baseline="0" cap="none" i="0" spc="0" strike="noStrike" sz="1800" u="none">
          <a:solidFill>
            <a:schemeClr val="accent5"/>
          </a:solidFill>
          <a:uFillTx/>
          <a:latin typeface="Arial"/>
          <a:ea typeface="Arial"/>
          <a:cs typeface="Arial"/>
          <a:sym typeface="Arial"/>
        </a:defRPr>
      </a:lvl3pPr>
      <a:lvl4pPr marL="1678152" marR="0" indent="-359604" algn="l" defTabSz="439516" rtl="0" latinLnBrk="0">
        <a:lnSpc>
          <a:spcPct val="110000"/>
        </a:lnSpc>
        <a:spcBef>
          <a:spcPts val="400"/>
        </a:spcBef>
        <a:spcAft>
          <a:spcPts val="0"/>
        </a:spcAft>
        <a:buClrTx/>
        <a:buSzPct val="90000"/>
        <a:buFontTx/>
        <a:buChar char="–"/>
        <a:tabLst/>
        <a:defRPr b="0" baseline="0" cap="none" i="0" spc="0" strike="noStrike" sz="1800" u="none">
          <a:solidFill>
            <a:schemeClr val="accent5"/>
          </a:solidFill>
          <a:uFillTx/>
          <a:latin typeface="Arial"/>
          <a:ea typeface="Arial"/>
          <a:cs typeface="Arial"/>
          <a:sym typeface="Arial"/>
        </a:defRPr>
      </a:lvl4pPr>
      <a:lvl5pPr marL="1966254" marR="0" indent="-208191" algn="l" defTabSz="439516" rtl="0" latinLnBrk="0">
        <a:lnSpc>
          <a:spcPct val="110000"/>
        </a:lnSpc>
        <a:spcBef>
          <a:spcPts val="400"/>
        </a:spcBef>
        <a:spcAft>
          <a:spcPts val="0"/>
        </a:spcAft>
        <a:buClrTx/>
        <a:buSzPct val="100000"/>
        <a:buFontTx/>
        <a:buChar char="»"/>
        <a:tabLst/>
        <a:defRPr b="0" baseline="0" cap="none" i="0" spc="0" strike="noStrike" sz="1800" u="none">
          <a:solidFill>
            <a:schemeClr val="accent5"/>
          </a:solidFill>
          <a:uFillTx/>
          <a:latin typeface="Arial"/>
          <a:ea typeface="Arial"/>
          <a:cs typeface="Arial"/>
          <a:sym typeface="Arial"/>
        </a:defRPr>
      </a:lvl5pPr>
      <a:lvl6pPr marL="2405772" marR="0" indent="-208191" algn="l" defTabSz="439516" rtl="0" latinLnBrk="0">
        <a:lnSpc>
          <a:spcPct val="110000"/>
        </a:lnSpc>
        <a:spcBef>
          <a:spcPts val="400"/>
        </a:spcBef>
        <a:spcAft>
          <a:spcPts val="0"/>
        </a:spcAft>
        <a:buClrTx/>
        <a:buSzPct val="100000"/>
        <a:buFontTx/>
        <a:buChar char="•"/>
        <a:tabLst/>
        <a:defRPr b="0" baseline="0" cap="none" i="0" spc="0" strike="noStrike" sz="1800" u="none">
          <a:solidFill>
            <a:schemeClr val="accent5"/>
          </a:solidFill>
          <a:uFillTx/>
          <a:latin typeface="Arial"/>
          <a:ea typeface="Arial"/>
          <a:cs typeface="Arial"/>
          <a:sym typeface="Arial"/>
        </a:defRPr>
      </a:lvl6pPr>
      <a:lvl7pPr marL="2845287" marR="0" indent="-208191" algn="l" defTabSz="439516" rtl="0" latinLnBrk="0">
        <a:lnSpc>
          <a:spcPct val="110000"/>
        </a:lnSpc>
        <a:spcBef>
          <a:spcPts val="400"/>
        </a:spcBef>
        <a:spcAft>
          <a:spcPts val="0"/>
        </a:spcAft>
        <a:buClrTx/>
        <a:buSzPct val="100000"/>
        <a:buFontTx/>
        <a:buChar char="•"/>
        <a:tabLst/>
        <a:defRPr b="0" baseline="0" cap="none" i="0" spc="0" strike="noStrike" sz="1800" u="none">
          <a:solidFill>
            <a:schemeClr val="accent5"/>
          </a:solidFill>
          <a:uFillTx/>
          <a:latin typeface="Arial"/>
          <a:ea typeface="Arial"/>
          <a:cs typeface="Arial"/>
          <a:sym typeface="Arial"/>
        </a:defRPr>
      </a:lvl7pPr>
      <a:lvl8pPr marL="3284804" marR="0" indent="-208191" algn="l" defTabSz="439516" rtl="0" latinLnBrk="0">
        <a:lnSpc>
          <a:spcPct val="110000"/>
        </a:lnSpc>
        <a:spcBef>
          <a:spcPts val="400"/>
        </a:spcBef>
        <a:spcAft>
          <a:spcPts val="0"/>
        </a:spcAft>
        <a:buClrTx/>
        <a:buSzPct val="100000"/>
        <a:buFontTx/>
        <a:buChar char="•"/>
        <a:tabLst/>
        <a:defRPr b="0" baseline="0" cap="none" i="0" spc="0" strike="noStrike" sz="1800" u="none">
          <a:solidFill>
            <a:schemeClr val="accent5"/>
          </a:solidFill>
          <a:uFillTx/>
          <a:latin typeface="Arial"/>
          <a:ea typeface="Arial"/>
          <a:cs typeface="Arial"/>
          <a:sym typeface="Arial"/>
        </a:defRPr>
      </a:lvl8pPr>
      <a:lvl9pPr marL="3724320" marR="0" indent="-208191" algn="l" defTabSz="439516" rtl="0" latinLnBrk="0">
        <a:lnSpc>
          <a:spcPct val="110000"/>
        </a:lnSpc>
        <a:spcBef>
          <a:spcPts val="400"/>
        </a:spcBef>
        <a:spcAft>
          <a:spcPts val="0"/>
        </a:spcAft>
        <a:buClrTx/>
        <a:buSzPct val="100000"/>
        <a:buFontTx/>
        <a:buChar char="•"/>
        <a:tabLst/>
        <a:defRPr b="0" baseline="0" cap="none" i="0" spc="0" strike="noStrike" sz="1800" u="none">
          <a:solidFill>
            <a:schemeClr val="accent5"/>
          </a:solidFill>
          <a:uFillTx/>
          <a:latin typeface="Arial"/>
          <a:ea typeface="Arial"/>
          <a:cs typeface="Arial"/>
          <a:sym typeface="Arial"/>
        </a:defRPr>
      </a:lvl9pPr>
    </p:bodyStyle>
    <p:otherStyle>
      <a:lvl1pPr marL="0" marR="0" indent="0" algn="l" defTabSz="492223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100" u="none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1pPr>
      <a:lvl2pPr marL="0" marR="0" indent="492223" algn="l" defTabSz="492223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100" u="none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2pPr>
      <a:lvl3pPr marL="0" marR="0" indent="984449" algn="l" defTabSz="492223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100" u="none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3pPr>
      <a:lvl4pPr marL="0" marR="0" indent="1476671" algn="l" defTabSz="492223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100" u="none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4pPr>
      <a:lvl5pPr marL="0" marR="0" indent="1968897" algn="l" defTabSz="492223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100" u="none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5pPr>
      <a:lvl6pPr marL="0" marR="0" indent="2461121" algn="l" defTabSz="492223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100" u="none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6pPr>
      <a:lvl7pPr marL="0" marR="0" indent="2953343" algn="l" defTabSz="492223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100" u="none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7pPr>
      <a:lvl8pPr marL="0" marR="0" indent="3445569" algn="l" defTabSz="492223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100" u="none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8pPr>
      <a:lvl9pPr marL="0" marR="0" indent="3937792" algn="l" defTabSz="492223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100" u="none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9pPr>
    </p:otherStyle>
  </p:txStyles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/Relationships>
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7" name="Title 1"/>
          <p:cNvSpPr txBox="1"/>
          <p:nvPr>
            <p:ph type="ctrTitle"/>
          </p:nvPr>
        </p:nvSpPr>
        <p:spPr>
          <a:xfrm>
            <a:off x="457200" y="1287430"/>
            <a:ext cx="6516355" cy="1635519"/>
          </a:xfrm>
          <a:prstGeom prst="rect">
            <a:avLst/>
          </a:prstGeom>
        </p:spPr>
        <p:txBody>
          <a:bodyPr/>
          <a:lstStyle/>
          <a:p>
            <a:pPr/>
            <a:r>
              <a:t>CST8234 – C Programming</a:t>
            </a:r>
          </a:p>
        </p:txBody>
      </p:sp>
      <p:sp>
        <p:nvSpPr>
          <p:cNvPr id="478" name="Subtitle 2"/>
          <p:cNvSpPr txBox="1"/>
          <p:nvPr>
            <p:ph type="subTitle" sz="quarter" idx="1"/>
          </p:nvPr>
        </p:nvSpPr>
        <p:spPr>
          <a:xfrm>
            <a:off x="457201" y="3024545"/>
            <a:ext cx="6804836" cy="1579354"/>
          </a:xfrm>
          <a:prstGeom prst="rect">
            <a:avLst/>
          </a:prstGeom>
        </p:spPr>
        <p:txBody>
          <a:bodyPr/>
          <a:lstStyle/>
          <a:p>
            <a:pPr/>
            <a:r>
              <a:t>Week 4a – Casting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0" name="Title 8"/>
          <p:cNvSpPr txBox="1"/>
          <p:nvPr>
            <p:ph type="title"/>
          </p:nvPr>
        </p:nvSpPr>
        <p:spPr>
          <a:xfrm>
            <a:off x="468775" y="479819"/>
            <a:ext cx="6484685" cy="1001982"/>
          </a:xfrm>
          <a:prstGeom prst="rect">
            <a:avLst/>
          </a:prstGeom>
        </p:spPr>
        <p:txBody>
          <a:bodyPr/>
          <a:lstStyle/>
          <a:p>
            <a:pPr/>
            <a:r>
              <a:t>C is a “Type-Safe” Language</a:t>
            </a:r>
          </a:p>
        </p:txBody>
      </p:sp>
      <p:sp>
        <p:nvSpPr>
          <p:cNvPr id="481" name="Text Placeholder 10"/>
          <p:cNvSpPr txBox="1"/>
          <p:nvPr>
            <p:ph type="body" idx="1"/>
          </p:nvPr>
        </p:nvSpPr>
        <p:spPr>
          <a:xfrm>
            <a:off x="468775" y="1205803"/>
            <a:ext cx="7429228" cy="4658872"/>
          </a:xfrm>
          <a:prstGeom prst="rect">
            <a:avLst/>
          </a:prstGeom>
        </p:spPr>
        <p:txBody>
          <a:bodyPr/>
          <a:lstStyle/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r>
              <a:t>When you declare a variable to be a certain type, you just can’t arbitrarily assign it values of any type.</a:t>
            </a:r>
          </a:p>
          <a:p>
            <a:pPr lvl="1" marL="999962" indent="-285750">
              <a:spcBef>
                <a:spcPts val="400"/>
              </a:spcBef>
              <a:buClr>
                <a:schemeClr val="accent2"/>
              </a:buClr>
              <a:buFont typeface="Arial"/>
              <a:defRPr b="1" sz="1600">
                <a:solidFill>
                  <a:schemeClr val="accent1"/>
                </a:solidFill>
                <a:latin typeface="+mn-lt"/>
                <a:ea typeface="+mn-ea"/>
                <a:cs typeface="+mn-cs"/>
                <a:sym typeface="Courier New"/>
              </a:defRPr>
            </a:pPr>
            <a:r>
              <a:t>short int iq = 100;</a:t>
            </a:r>
            <a:br/>
            <a:r>
              <a:t>iq = “genius”;    	</a:t>
            </a:r>
            <a:r>
              <a:rPr b="0" sz="1800">
                <a:solidFill>
                  <a:srgbClr val="0070C0"/>
                </a:solidFill>
                <a:latin typeface="Wingdings"/>
                <a:ea typeface="Wingdings"/>
                <a:cs typeface="Wingdings"/>
                <a:sym typeface="Wingdings"/>
              </a:rPr>
              <a:t> </a:t>
            </a:r>
            <a:r>
              <a:rPr b="0" i="1" sz="1800">
                <a:solidFill>
                  <a:srgbClr val="0070C0"/>
                </a:solidFill>
                <a:latin typeface="Arial"/>
                <a:ea typeface="Arial"/>
                <a:cs typeface="Arial"/>
                <a:sym typeface="Arial"/>
              </a:rPr>
              <a:t>error, it’s a pointer (char*)</a:t>
            </a:r>
            <a:br>
              <a:rPr b="0" i="1" sz="1800">
                <a:solidFill>
                  <a:srgbClr val="0070C0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t>iq = 1000000; 		</a:t>
            </a:r>
            <a:r>
              <a:rPr b="0" sz="1800">
                <a:solidFill>
                  <a:srgbClr val="0070C0"/>
                </a:solidFill>
                <a:latin typeface="Wingdings"/>
                <a:ea typeface="Wingdings"/>
                <a:cs typeface="Wingdings"/>
                <a:sym typeface="Wingdings"/>
              </a:rPr>
              <a:t> </a:t>
            </a:r>
            <a:r>
              <a:rPr b="0" i="1" sz="1800">
                <a:solidFill>
                  <a:srgbClr val="0070C0"/>
                </a:solidFill>
                <a:latin typeface="Arial"/>
                <a:ea typeface="Arial"/>
                <a:cs typeface="Arial"/>
                <a:sym typeface="Arial"/>
              </a:rPr>
              <a:t>error, too big to fit in a short</a:t>
            </a:r>
            <a:br>
              <a:rPr b="0" i="1" sz="1800">
                <a:solidFill>
                  <a:srgbClr val="0070C0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t>iq = &amp;calculateIQ();	</a:t>
            </a:r>
            <a:r>
              <a:rPr b="0" sz="1800">
                <a:solidFill>
                  <a:srgbClr val="0070C0"/>
                </a:solidFill>
                <a:latin typeface="Wingdings"/>
                <a:ea typeface="Wingdings"/>
                <a:cs typeface="Wingdings"/>
                <a:sym typeface="Wingdings"/>
              </a:rPr>
              <a:t> </a:t>
            </a:r>
            <a:r>
              <a:rPr b="0" i="1" sz="1800">
                <a:solidFill>
                  <a:srgbClr val="0070C0"/>
                </a:solidFill>
                <a:latin typeface="Arial"/>
                <a:ea typeface="Arial"/>
                <a:cs typeface="Arial"/>
                <a:sym typeface="Arial"/>
              </a:rPr>
              <a:t>error, it’s a pointer</a:t>
            </a:r>
            <a:br>
              <a:rPr b="0" i="1" sz="1800">
                <a:solidFill>
                  <a:srgbClr val="0070C0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t>iq = 113.2;			</a:t>
            </a:r>
            <a:r>
              <a:rPr b="0" sz="1800">
                <a:solidFill>
                  <a:srgbClr val="0070C0"/>
                </a:solidFill>
                <a:latin typeface="Wingdings"/>
                <a:ea typeface="Wingdings"/>
                <a:cs typeface="Wingdings"/>
                <a:sym typeface="Wingdings"/>
              </a:rPr>
              <a:t> </a:t>
            </a:r>
            <a:r>
              <a:rPr b="0" i="1" sz="1800">
                <a:solidFill>
                  <a:srgbClr val="0070C0"/>
                </a:solidFill>
                <a:latin typeface="Arial"/>
                <a:ea typeface="Arial"/>
                <a:cs typeface="Arial"/>
                <a:sym typeface="Arial"/>
              </a:rPr>
              <a:t>actually, this is sort of okay</a:t>
            </a:r>
            <a:br>
              <a:rPr b="0" i="1" sz="1800">
                <a:solidFill>
                  <a:srgbClr val="0070C0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t>iq = ‘0’;				</a:t>
            </a:r>
            <a:r>
              <a:rPr b="0" sz="1800">
                <a:solidFill>
                  <a:srgbClr val="0070C0"/>
                </a:solidFill>
                <a:latin typeface="Wingdings"/>
                <a:ea typeface="Wingdings"/>
                <a:cs typeface="Wingdings"/>
                <a:sym typeface="Wingdings"/>
              </a:rPr>
              <a:t> </a:t>
            </a:r>
            <a:r>
              <a:rPr b="0" i="1" sz="1800">
                <a:solidFill>
                  <a:srgbClr val="0070C0"/>
                </a:solidFill>
                <a:latin typeface="Arial"/>
                <a:ea typeface="Arial"/>
                <a:cs typeface="Arial"/>
                <a:sym typeface="Arial"/>
              </a:rPr>
              <a:t>actually, this is okay</a:t>
            </a:r>
            <a:endParaRPr b="0" i="1" sz="1800">
              <a:solidFill>
                <a:srgbClr val="0070C0"/>
              </a:solidFill>
              <a:latin typeface="Arial"/>
              <a:ea typeface="Arial"/>
              <a:cs typeface="Arial"/>
              <a:sym typeface="Arial"/>
            </a:endParaRPr>
          </a:p>
          <a:p>
            <a:pPr lvl="1" marL="999962" indent="-285750">
              <a:spcBef>
                <a:spcPts val="400"/>
              </a:spcBef>
              <a:buClr>
                <a:schemeClr val="accent2"/>
              </a:buClr>
              <a:buFont typeface="Arial"/>
              <a:defRPr i="1">
                <a:solidFill>
                  <a:srgbClr val="0070C0"/>
                </a:solidFill>
              </a:defRPr>
            </a:pPr>
          </a:p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r>
              <a:t>Sometimes you also need to influence an arithmetic operation</a:t>
            </a:r>
          </a:p>
          <a:p>
            <a:pPr lvl="1" marL="999962" indent="-285750">
              <a:spcBef>
                <a:spcPts val="300"/>
              </a:spcBef>
              <a:buClr>
                <a:schemeClr val="accent2"/>
              </a:buClr>
              <a:buFont typeface="Arial"/>
              <a:defRPr b="1" sz="1600">
                <a:solidFill>
                  <a:schemeClr val="accent1"/>
                </a:solidFill>
                <a:latin typeface="+mn-lt"/>
                <a:ea typeface="+mn-ea"/>
                <a:cs typeface="+mn-cs"/>
                <a:sym typeface="Courier New"/>
              </a:defRPr>
            </a:pPr>
            <a:r>
              <a:t>int n = 1;</a:t>
            </a:r>
            <a:br/>
            <a:r>
              <a:t>int d = 7;</a:t>
            </a:r>
            <a:br/>
            <a:r>
              <a:t>int fMean1 = n / d;</a:t>
            </a:r>
            <a:r>
              <a:rPr b="0" i="1">
                <a:solidFill>
                  <a:srgbClr val="0070C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0">
                <a:solidFill>
                  <a:srgbClr val="0070C0"/>
                </a:solidFill>
                <a:latin typeface="Wingdings"/>
                <a:ea typeface="Wingdings"/>
                <a:cs typeface="Wingdings"/>
                <a:sym typeface="Wingdings"/>
              </a:rPr>
              <a:t>			 </a:t>
            </a:r>
            <a:r>
              <a:rPr b="0" i="1">
                <a:solidFill>
                  <a:srgbClr val="0070C0"/>
                </a:solidFill>
                <a:latin typeface="Arial"/>
                <a:ea typeface="Arial"/>
                <a:cs typeface="Arial"/>
                <a:sym typeface="Arial"/>
              </a:rPr>
              <a:t>result = 0 (an int)</a:t>
            </a:r>
            <a:br>
              <a:rPr b="0" i="1">
                <a:solidFill>
                  <a:srgbClr val="0070C0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t>float fMean2 = (float) n / d;</a:t>
            </a:r>
            <a:r>
              <a:rPr b="0" i="1">
                <a:solidFill>
                  <a:srgbClr val="0070C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0">
                <a:solidFill>
                  <a:srgbClr val="0070C0"/>
                </a:solidFill>
                <a:latin typeface="Wingdings"/>
                <a:ea typeface="Wingdings"/>
                <a:cs typeface="Wingdings"/>
                <a:sym typeface="Wingdings"/>
              </a:rPr>
              <a:t>	 </a:t>
            </a:r>
            <a:r>
              <a:rPr b="0" i="1">
                <a:solidFill>
                  <a:srgbClr val="0070C0"/>
                </a:solidFill>
                <a:latin typeface="Arial"/>
                <a:ea typeface="Arial"/>
                <a:cs typeface="Arial"/>
                <a:sym typeface="Arial"/>
              </a:rPr>
              <a:t>result = 0.142857…</a:t>
            </a:r>
          </a:p>
        </p:txBody>
      </p:sp>
      <p:sp>
        <p:nvSpPr>
          <p:cNvPr id="482" name="Slide Number Placeholder 4"/>
          <p:cNvSpPr txBox="1"/>
          <p:nvPr>
            <p:ph type="sldNum" sz="quarter" idx="2"/>
          </p:nvPr>
        </p:nvSpPr>
        <p:spPr>
          <a:xfrm>
            <a:off x="127414" y="6532998"/>
            <a:ext cx="127001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4" name="Title 8"/>
          <p:cNvSpPr txBox="1"/>
          <p:nvPr>
            <p:ph type="title"/>
          </p:nvPr>
        </p:nvSpPr>
        <p:spPr>
          <a:xfrm>
            <a:off x="468775" y="479819"/>
            <a:ext cx="6484685" cy="1001982"/>
          </a:xfrm>
          <a:prstGeom prst="rect">
            <a:avLst/>
          </a:prstGeom>
        </p:spPr>
        <p:txBody>
          <a:bodyPr/>
          <a:lstStyle/>
          <a:p>
            <a:pPr/>
            <a:r>
              <a:t>Casting Basics</a:t>
            </a:r>
          </a:p>
        </p:txBody>
      </p:sp>
      <p:sp>
        <p:nvSpPr>
          <p:cNvPr id="485" name="Text Placeholder 10"/>
          <p:cNvSpPr txBox="1"/>
          <p:nvPr>
            <p:ph type="body" idx="1"/>
          </p:nvPr>
        </p:nvSpPr>
        <p:spPr>
          <a:xfrm>
            <a:off x="468775" y="1205803"/>
            <a:ext cx="7429228" cy="4658872"/>
          </a:xfrm>
          <a:prstGeom prst="rect">
            <a:avLst/>
          </a:prstGeom>
        </p:spPr>
        <p:txBody>
          <a:bodyPr/>
          <a:lstStyle/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r>
              <a:t>If you can fit data from one representation into another, you can coerce the compiler into accepting your cast</a:t>
            </a:r>
          </a:p>
          <a:p>
            <a:pPr lvl="1" marL="999962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Sometimes it’s a perfect fit</a:t>
            </a:r>
          </a:p>
          <a:p>
            <a:pPr lvl="1" marL="999962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Sometimes it’s lossy</a:t>
            </a:r>
          </a:p>
          <a:p>
            <a:pPr lvl="1" marL="999962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Sometimes it depends on the target architecture</a:t>
            </a:r>
          </a:p>
          <a:p>
            <a:pPr lvl="1" marL="999962" indent="-285750">
              <a:spcBef>
                <a:spcPts val="400"/>
              </a:spcBef>
              <a:buClr>
                <a:schemeClr val="accent2"/>
              </a:buClr>
              <a:buFont typeface="Arial"/>
            </a:pPr>
          </a:p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r>
              <a:t>Typically, you cast something by preceding it with ‘</a:t>
            </a:r>
            <a:r>
              <a:rPr b="1" sz="1600">
                <a:solidFill>
                  <a:schemeClr val="accent1"/>
                </a:solidFill>
                <a:latin typeface="+mn-lt"/>
                <a:ea typeface="+mn-ea"/>
                <a:cs typeface="+mn-cs"/>
                <a:sym typeface="Courier New"/>
              </a:rPr>
              <a:t>(&lt;data type&gt;)</a:t>
            </a:r>
            <a:r>
              <a:t>’</a:t>
            </a:r>
          </a:p>
          <a:p>
            <a:pPr lvl="1" marL="999962" indent="-285750">
              <a:spcBef>
                <a:spcPts val="300"/>
              </a:spcBef>
              <a:buClr>
                <a:schemeClr val="accent2"/>
              </a:buClr>
              <a:buFont typeface="Arial"/>
              <a:defRPr b="1" sz="1600">
                <a:solidFill>
                  <a:schemeClr val="accent1"/>
                </a:solidFill>
                <a:latin typeface="+mn-lt"/>
                <a:ea typeface="+mn-ea"/>
                <a:cs typeface="+mn-cs"/>
                <a:sym typeface="Courier New"/>
              </a:defRPr>
            </a:pPr>
            <a:r>
              <a:t>int centimetres = </a:t>
            </a:r>
            <a:r>
              <a:rPr>
                <a:solidFill>
                  <a:srgbClr val="0070C0"/>
                </a:solidFill>
              </a:rPr>
              <a:t>(int) </a:t>
            </a:r>
            <a:r>
              <a:t>(feet/30.54);</a:t>
            </a:r>
          </a:p>
          <a:p>
            <a:pPr lvl="1" marL="999962" indent="-285750">
              <a:spcBef>
                <a:spcPts val="300"/>
              </a:spcBef>
              <a:buClr>
                <a:schemeClr val="accent2"/>
              </a:buClr>
              <a:buFont typeface="Arial"/>
              <a:defRPr b="1" sz="1600">
                <a:solidFill>
                  <a:schemeClr val="accent1"/>
                </a:solidFill>
                <a:latin typeface="+mn-lt"/>
                <a:ea typeface="+mn-ea"/>
                <a:cs typeface="+mn-cs"/>
                <a:sym typeface="Courier New"/>
              </a:defRPr>
            </a:pPr>
            <a:r>
              <a:t>float fBasePrice = </a:t>
            </a:r>
            <a:r>
              <a:rPr>
                <a:solidFill>
                  <a:srgbClr val="0070C0"/>
                </a:solidFill>
              </a:rPr>
              <a:t>(float) </a:t>
            </a:r>
            <a:r>
              <a:t>1000000;</a:t>
            </a:r>
          </a:p>
          <a:p>
            <a:pPr lvl="1" marL="999962" indent="-285750">
              <a:spcBef>
                <a:spcPts val="300"/>
              </a:spcBef>
              <a:buClr>
                <a:schemeClr val="accent2"/>
              </a:buClr>
              <a:buFont typeface="Arial"/>
              <a:defRPr b="1" sz="1600">
                <a:solidFill>
                  <a:schemeClr val="accent1"/>
                </a:solidFill>
                <a:latin typeface="+mn-lt"/>
                <a:ea typeface="+mn-ea"/>
                <a:cs typeface="+mn-cs"/>
                <a:sym typeface="Courier New"/>
              </a:defRPr>
            </a:pPr>
            <a:r>
              <a:t>char* p = </a:t>
            </a:r>
            <a:r>
              <a:rPr>
                <a:solidFill>
                  <a:srgbClr val="0070C0"/>
                </a:solidFill>
              </a:rPr>
              <a:t>(char *) </a:t>
            </a:r>
            <a:r>
              <a:t>arrOfLongs;</a:t>
            </a:r>
          </a:p>
        </p:txBody>
      </p:sp>
      <p:sp>
        <p:nvSpPr>
          <p:cNvPr id="486" name="Slide Number Placeholder 4"/>
          <p:cNvSpPr txBox="1"/>
          <p:nvPr>
            <p:ph type="sldNum" sz="quarter" idx="2"/>
          </p:nvPr>
        </p:nvSpPr>
        <p:spPr>
          <a:xfrm>
            <a:off x="127414" y="6532998"/>
            <a:ext cx="127001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8" name="Title 8"/>
          <p:cNvSpPr txBox="1"/>
          <p:nvPr>
            <p:ph type="title"/>
          </p:nvPr>
        </p:nvSpPr>
        <p:spPr>
          <a:xfrm>
            <a:off x="468775" y="479819"/>
            <a:ext cx="6484685" cy="1001982"/>
          </a:xfrm>
          <a:prstGeom prst="rect">
            <a:avLst/>
          </a:prstGeom>
        </p:spPr>
        <p:txBody>
          <a:bodyPr/>
          <a:lstStyle/>
          <a:p>
            <a:pPr/>
            <a:r>
              <a:t>Casting Basics – Lossless</a:t>
            </a:r>
          </a:p>
        </p:txBody>
      </p:sp>
      <p:sp>
        <p:nvSpPr>
          <p:cNvPr id="489" name="Text Placeholder 10"/>
          <p:cNvSpPr txBox="1"/>
          <p:nvPr>
            <p:ph type="body" idx="1"/>
          </p:nvPr>
        </p:nvSpPr>
        <p:spPr>
          <a:xfrm>
            <a:off x="468775" y="1205803"/>
            <a:ext cx="7429228" cy="4658872"/>
          </a:xfrm>
          <a:prstGeom prst="rect">
            <a:avLst/>
          </a:prstGeom>
        </p:spPr>
        <p:txBody>
          <a:bodyPr/>
          <a:lstStyle/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r>
              <a:t>Sometimes a value can be fully represented in the target data type</a:t>
            </a:r>
          </a:p>
          <a:p>
            <a:pPr lvl="1" marL="999962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A </a:t>
            </a:r>
            <a:r>
              <a:rPr b="1" sz="1600">
                <a:solidFill>
                  <a:schemeClr val="accent1"/>
                </a:solidFill>
                <a:latin typeface="+mn-lt"/>
                <a:ea typeface="+mn-ea"/>
                <a:cs typeface="+mn-cs"/>
                <a:sym typeface="Courier New"/>
              </a:rPr>
              <a:t>long</a:t>
            </a:r>
            <a:r>
              <a:t> can be used to perfectly represent a </a:t>
            </a:r>
            <a:r>
              <a:rPr b="1" sz="1600">
                <a:solidFill>
                  <a:schemeClr val="accent1"/>
                </a:solidFill>
                <a:latin typeface="+mn-lt"/>
                <a:ea typeface="+mn-ea"/>
                <a:cs typeface="+mn-cs"/>
                <a:sym typeface="Courier New"/>
              </a:rPr>
              <a:t>char</a:t>
            </a:r>
            <a:r>
              <a:t> or </a:t>
            </a:r>
            <a:r>
              <a:rPr b="1" sz="1600">
                <a:solidFill>
                  <a:schemeClr val="accent1"/>
                </a:solidFill>
                <a:latin typeface="+mn-lt"/>
                <a:ea typeface="+mn-ea"/>
                <a:cs typeface="+mn-cs"/>
                <a:sym typeface="Courier New"/>
              </a:rPr>
              <a:t>short</a:t>
            </a:r>
            <a:endParaRPr b="1" sz="1600">
              <a:solidFill>
                <a:schemeClr val="accent1"/>
              </a:solidFill>
              <a:latin typeface="+mn-lt"/>
              <a:ea typeface="+mn-ea"/>
              <a:cs typeface="+mn-cs"/>
              <a:sym typeface="Courier New"/>
            </a:endParaRPr>
          </a:p>
          <a:p>
            <a:pPr lvl="1" marL="999962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A </a:t>
            </a:r>
            <a:r>
              <a:rPr b="1" sz="1600">
                <a:solidFill>
                  <a:schemeClr val="accent1"/>
                </a:solidFill>
                <a:latin typeface="+mn-lt"/>
                <a:ea typeface="+mn-ea"/>
                <a:cs typeface="+mn-cs"/>
                <a:sym typeface="Courier New"/>
              </a:rPr>
              <a:t>short</a:t>
            </a:r>
            <a:r>
              <a:t> can be used to perfectly represent a </a:t>
            </a:r>
            <a:r>
              <a:rPr b="1" sz="1600">
                <a:solidFill>
                  <a:schemeClr val="accent1"/>
                </a:solidFill>
                <a:latin typeface="+mn-lt"/>
                <a:ea typeface="+mn-ea"/>
                <a:cs typeface="+mn-cs"/>
                <a:sym typeface="Courier New"/>
              </a:rPr>
              <a:t>char</a:t>
            </a:r>
            <a:endParaRPr b="1" sz="1600">
              <a:solidFill>
                <a:schemeClr val="accent1"/>
              </a:solidFill>
              <a:latin typeface="+mn-lt"/>
              <a:ea typeface="+mn-ea"/>
              <a:cs typeface="+mn-cs"/>
              <a:sym typeface="Courier New"/>
            </a:endParaRPr>
          </a:p>
          <a:p>
            <a:pPr lvl="1" marL="999962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A </a:t>
            </a:r>
            <a:r>
              <a:rPr b="1" sz="1600">
                <a:solidFill>
                  <a:schemeClr val="accent1"/>
                </a:solidFill>
                <a:latin typeface="+mn-lt"/>
                <a:ea typeface="+mn-ea"/>
                <a:cs typeface="+mn-cs"/>
                <a:sym typeface="Courier New"/>
              </a:rPr>
              <a:t>double</a:t>
            </a:r>
            <a:r>
              <a:t> can be used to perfectly represent a </a:t>
            </a:r>
            <a:r>
              <a:rPr b="1" sz="1600">
                <a:solidFill>
                  <a:schemeClr val="accent1"/>
                </a:solidFill>
                <a:latin typeface="+mn-lt"/>
                <a:ea typeface="+mn-ea"/>
                <a:cs typeface="+mn-cs"/>
                <a:sym typeface="Courier New"/>
              </a:rPr>
              <a:t>float</a:t>
            </a:r>
            <a:endParaRPr b="1" sz="1600">
              <a:solidFill>
                <a:schemeClr val="accent1"/>
              </a:solidFill>
              <a:latin typeface="+mn-lt"/>
              <a:ea typeface="+mn-ea"/>
              <a:cs typeface="+mn-cs"/>
              <a:sym typeface="Courier New"/>
            </a:endParaRPr>
          </a:p>
          <a:p>
            <a:pPr lvl="1" marL="999962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A </a:t>
            </a:r>
            <a:r>
              <a:rPr b="1" sz="1600">
                <a:solidFill>
                  <a:schemeClr val="accent1"/>
                </a:solidFill>
                <a:latin typeface="+mn-lt"/>
                <a:ea typeface="+mn-ea"/>
                <a:cs typeface="+mn-cs"/>
                <a:sym typeface="Courier New"/>
              </a:rPr>
              <a:t>float</a:t>
            </a:r>
            <a:r>
              <a:t> or </a:t>
            </a:r>
            <a:r>
              <a:rPr b="1" sz="1600">
                <a:solidFill>
                  <a:schemeClr val="accent1"/>
                </a:solidFill>
                <a:latin typeface="+mn-lt"/>
                <a:ea typeface="+mn-ea"/>
                <a:cs typeface="+mn-cs"/>
                <a:sym typeface="Courier New"/>
              </a:rPr>
              <a:t>double</a:t>
            </a:r>
            <a:r>
              <a:t> can be used to perfectly represent a </a:t>
            </a:r>
            <a:r>
              <a:rPr b="1" sz="1600">
                <a:solidFill>
                  <a:schemeClr val="accent1"/>
                </a:solidFill>
                <a:latin typeface="+mn-lt"/>
                <a:ea typeface="+mn-ea"/>
                <a:cs typeface="+mn-cs"/>
                <a:sym typeface="Courier New"/>
              </a:rPr>
              <a:t>char</a:t>
            </a:r>
            <a:r>
              <a:t>, </a:t>
            </a:r>
            <a:r>
              <a:rPr b="1" sz="1600">
                <a:solidFill>
                  <a:schemeClr val="accent1"/>
                </a:solidFill>
                <a:latin typeface="+mn-lt"/>
                <a:ea typeface="+mn-ea"/>
                <a:cs typeface="+mn-cs"/>
                <a:sym typeface="Courier New"/>
              </a:rPr>
              <a:t>short</a:t>
            </a:r>
            <a:r>
              <a:t> or </a:t>
            </a:r>
            <a:r>
              <a:rPr b="1" sz="1600">
                <a:solidFill>
                  <a:schemeClr val="accent1"/>
                </a:solidFill>
                <a:latin typeface="+mn-lt"/>
                <a:ea typeface="+mn-ea"/>
                <a:cs typeface="+mn-cs"/>
                <a:sym typeface="Courier New"/>
              </a:rPr>
              <a:t>long</a:t>
            </a:r>
            <a:r>
              <a:t>*</a:t>
            </a:r>
          </a:p>
          <a:p>
            <a:pPr lvl="2" marL="1421884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Some loss of precision when storing a </a:t>
            </a:r>
            <a:r>
              <a:rPr b="1" sz="1600">
                <a:solidFill>
                  <a:schemeClr val="accent1"/>
                </a:solidFill>
                <a:latin typeface="+mn-lt"/>
                <a:ea typeface="+mn-ea"/>
                <a:cs typeface="+mn-cs"/>
                <a:sym typeface="Courier New"/>
              </a:rPr>
              <a:t>long</a:t>
            </a:r>
            <a:r>
              <a:t> in a </a:t>
            </a:r>
            <a:r>
              <a:rPr b="1" sz="1600">
                <a:solidFill>
                  <a:schemeClr val="accent1"/>
                </a:solidFill>
                <a:latin typeface="+mn-lt"/>
                <a:ea typeface="+mn-ea"/>
                <a:cs typeface="+mn-cs"/>
                <a:sym typeface="Courier New"/>
              </a:rPr>
              <a:t>float</a:t>
            </a:r>
            <a:endParaRPr b="1" sz="1600">
              <a:solidFill>
                <a:schemeClr val="accent1"/>
              </a:solidFill>
              <a:latin typeface="+mn-lt"/>
              <a:ea typeface="+mn-ea"/>
              <a:cs typeface="+mn-cs"/>
              <a:sym typeface="Courier New"/>
            </a:endParaRPr>
          </a:p>
          <a:p>
            <a:pPr lvl="1" marL="999962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A pointer of any type can be used to perfectly represent a pointer to any other type</a:t>
            </a:r>
          </a:p>
          <a:p>
            <a:pPr lvl="2" marL="0" indent="1136134">
              <a:spcBef>
                <a:spcPts val="400"/>
              </a:spcBef>
              <a:buSzTx/>
              <a:buNone/>
              <a:defRPr b="1" sz="1600">
                <a:solidFill>
                  <a:schemeClr val="accent1"/>
                </a:solidFill>
                <a:latin typeface="+mn-lt"/>
                <a:ea typeface="+mn-ea"/>
                <a:cs typeface="+mn-cs"/>
                <a:sym typeface="Courier New"/>
              </a:defRPr>
            </a:pPr>
          </a:p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r>
              <a:t>When it’s a perfect fit, you frequently can omit the casting</a:t>
            </a:r>
          </a:p>
          <a:p>
            <a:pPr lvl="1" marL="999962" indent="-285750">
              <a:spcBef>
                <a:spcPts val="300"/>
              </a:spcBef>
              <a:buClr>
                <a:schemeClr val="accent2"/>
              </a:buClr>
              <a:buFont typeface="Arial"/>
              <a:defRPr b="1" sz="1600">
                <a:solidFill>
                  <a:schemeClr val="accent1"/>
                </a:solidFill>
                <a:latin typeface="+mn-lt"/>
                <a:ea typeface="+mn-ea"/>
                <a:cs typeface="+mn-cs"/>
                <a:sym typeface="Courier New"/>
              </a:defRPr>
            </a:pPr>
            <a:r>
              <a:t>long longNumPlayers = shortNumPlayers;</a:t>
            </a:r>
          </a:p>
        </p:txBody>
      </p:sp>
      <p:sp>
        <p:nvSpPr>
          <p:cNvPr id="490" name="Slide Number Placeholder 4"/>
          <p:cNvSpPr txBox="1"/>
          <p:nvPr>
            <p:ph type="sldNum" sz="quarter" idx="2"/>
          </p:nvPr>
        </p:nvSpPr>
        <p:spPr>
          <a:xfrm>
            <a:off x="127414" y="6532998"/>
            <a:ext cx="127001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2" name="Title 8"/>
          <p:cNvSpPr txBox="1"/>
          <p:nvPr>
            <p:ph type="title"/>
          </p:nvPr>
        </p:nvSpPr>
        <p:spPr>
          <a:xfrm>
            <a:off x="468775" y="479819"/>
            <a:ext cx="6484685" cy="1001982"/>
          </a:xfrm>
          <a:prstGeom prst="rect">
            <a:avLst/>
          </a:prstGeom>
        </p:spPr>
        <p:txBody>
          <a:bodyPr/>
          <a:lstStyle/>
          <a:p>
            <a:pPr/>
            <a:r>
              <a:t>Casting Basics – Lossy</a:t>
            </a:r>
          </a:p>
        </p:txBody>
      </p:sp>
      <p:sp>
        <p:nvSpPr>
          <p:cNvPr id="493" name="Text Placeholder 10"/>
          <p:cNvSpPr txBox="1"/>
          <p:nvPr>
            <p:ph type="body" idx="1"/>
          </p:nvPr>
        </p:nvSpPr>
        <p:spPr>
          <a:xfrm>
            <a:off x="468775" y="1205803"/>
            <a:ext cx="7429228" cy="4883499"/>
          </a:xfrm>
          <a:prstGeom prst="rect">
            <a:avLst/>
          </a:prstGeom>
        </p:spPr>
        <p:txBody>
          <a:bodyPr/>
          <a:lstStyle/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r>
              <a:t>Other times, you can’t store the whole data in the destination variable, so the compiler insists that you explicitly cast it so that you’re aware that data loss can occur</a:t>
            </a:r>
          </a:p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r>
              <a:t>A unsigned integer to a signed integer, or vice versa</a:t>
            </a:r>
          </a:p>
          <a:p>
            <a:pPr lvl="1" marL="999962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E.g., unsigned char has a range from 0…255, whereas signed char has a range from -128…0…127.</a:t>
            </a:r>
          </a:p>
          <a:p>
            <a:pPr lvl="2" marL="1421884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So if you have an unsigned value of 200, how can you store it in a </a:t>
            </a:r>
            <a:r>
              <a:rPr b="1" sz="1600">
                <a:solidFill>
                  <a:schemeClr val="accent1"/>
                </a:solidFill>
                <a:latin typeface="+mn-lt"/>
                <a:ea typeface="+mn-ea"/>
                <a:cs typeface="+mn-cs"/>
                <a:sym typeface="Courier New"/>
              </a:rPr>
              <a:t>signed</a:t>
            </a:r>
            <a:r>
              <a:t> </a:t>
            </a:r>
            <a:r>
              <a:rPr b="1" sz="1600">
                <a:solidFill>
                  <a:schemeClr val="accent1"/>
                </a:solidFill>
                <a:latin typeface="+mn-lt"/>
                <a:ea typeface="+mn-ea"/>
                <a:cs typeface="+mn-cs"/>
                <a:sym typeface="Courier New"/>
              </a:rPr>
              <a:t>char</a:t>
            </a:r>
            <a:r>
              <a:t>?</a:t>
            </a:r>
          </a:p>
          <a:p>
            <a:pPr lvl="2" marL="1421884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Or if you have a signed value of -1, how can you store it in an </a:t>
            </a:r>
            <a:r>
              <a:rPr b="1" sz="1600">
                <a:solidFill>
                  <a:schemeClr val="accent1"/>
                </a:solidFill>
                <a:latin typeface="+mn-lt"/>
                <a:ea typeface="+mn-ea"/>
                <a:cs typeface="+mn-cs"/>
                <a:sym typeface="Courier New"/>
              </a:rPr>
              <a:t>unsigned int </a:t>
            </a:r>
            <a:r>
              <a:t>(of any length)</a:t>
            </a:r>
          </a:p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r>
              <a:t>A longer data type to a shorter data type</a:t>
            </a:r>
          </a:p>
          <a:p>
            <a:pPr lvl="2" marL="1421884" indent="-285750">
              <a:spcBef>
                <a:spcPts val="400"/>
              </a:spcBef>
              <a:buClr>
                <a:schemeClr val="accent2"/>
              </a:buClr>
              <a:buFont typeface="Arial"/>
              <a:defRPr b="1" sz="1600">
                <a:solidFill>
                  <a:schemeClr val="accent1"/>
                </a:solidFill>
                <a:latin typeface="+mn-lt"/>
                <a:ea typeface="+mn-ea"/>
                <a:cs typeface="+mn-cs"/>
                <a:sym typeface="Courier New"/>
              </a:defRPr>
            </a:pPr>
            <a:r>
              <a:t>long</a:t>
            </a:r>
            <a:r>
              <a:rPr b="0" sz="1800">
                <a:solidFill>
                  <a:schemeClr val="accent5"/>
                </a:solidFill>
                <a:latin typeface="Arial"/>
                <a:ea typeface="Arial"/>
                <a:cs typeface="Arial"/>
                <a:sym typeface="Arial"/>
              </a:rPr>
              <a:t> to </a:t>
            </a:r>
            <a:r>
              <a:t>short</a:t>
            </a:r>
            <a:r>
              <a:rPr b="0" sz="1800">
                <a:solidFill>
                  <a:schemeClr val="accent5"/>
                </a:solidFill>
                <a:latin typeface="Arial"/>
                <a:ea typeface="Arial"/>
                <a:cs typeface="Arial"/>
                <a:sym typeface="Arial"/>
              </a:rPr>
              <a:t> (or </a:t>
            </a:r>
            <a:r>
              <a:t>char</a:t>
            </a:r>
            <a:r>
              <a:rPr b="0" sz="1800">
                <a:solidFill>
                  <a:schemeClr val="accent5"/>
                </a:solidFill>
                <a:latin typeface="Arial"/>
                <a:ea typeface="Arial"/>
                <a:cs typeface="Arial"/>
                <a:sym typeface="Arial"/>
              </a:rPr>
              <a:t>)</a:t>
            </a:r>
            <a:endParaRPr b="0" sz="1800">
              <a:solidFill>
                <a:schemeClr val="accent5"/>
              </a:solidFill>
              <a:latin typeface="Arial"/>
              <a:ea typeface="Arial"/>
              <a:cs typeface="Arial"/>
              <a:sym typeface="Arial"/>
            </a:endParaRPr>
          </a:p>
          <a:p>
            <a:pPr lvl="2" marL="1421884" indent="-285750">
              <a:spcBef>
                <a:spcPts val="400"/>
              </a:spcBef>
              <a:buClr>
                <a:schemeClr val="accent2"/>
              </a:buClr>
              <a:buFont typeface="Arial"/>
              <a:defRPr b="1" sz="1600">
                <a:solidFill>
                  <a:schemeClr val="accent1"/>
                </a:solidFill>
                <a:latin typeface="+mn-lt"/>
                <a:ea typeface="+mn-ea"/>
                <a:cs typeface="+mn-cs"/>
                <a:sym typeface="Courier New"/>
              </a:defRPr>
            </a:pPr>
            <a:r>
              <a:t>double</a:t>
            </a:r>
            <a:r>
              <a:rPr b="0" sz="1800">
                <a:solidFill>
                  <a:schemeClr val="accent5"/>
                </a:solidFill>
                <a:latin typeface="Arial"/>
                <a:ea typeface="Arial"/>
                <a:cs typeface="Arial"/>
                <a:sym typeface="Arial"/>
              </a:rPr>
              <a:t> to </a:t>
            </a:r>
            <a:r>
              <a:t>float</a:t>
            </a:r>
          </a:p>
          <a:p>
            <a:pPr lvl="2" marL="1421884" indent="-285750">
              <a:spcBef>
                <a:spcPts val="400"/>
              </a:spcBef>
              <a:buClr>
                <a:schemeClr val="accent2"/>
              </a:buClr>
              <a:buFont typeface="Arial"/>
              <a:defRPr b="1" sz="1600">
                <a:solidFill>
                  <a:schemeClr val="accent1"/>
                </a:solidFill>
                <a:latin typeface="+mn-lt"/>
                <a:ea typeface="+mn-ea"/>
                <a:cs typeface="+mn-cs"/>
                <a:sym typeface="Courier New"/>
              </a:defRPr>
            </a:pPr>
            <a:r>
              <a:t>float</a:t>
            </a:r>
            <a:r>
              <a:rPr b="0" sz="1800">
                <a:solidFill>
                  <a:schemeClr val="accent5"/>
                </a:solidFill>
                <a:latin typeface="Arial"/>
                <a:ea typeface="Arial"/>
                <a:cs typeface="Arial"/>
                <a:sym typeface="Arial"/>
              </a:rPr>
              <a:t> or </a:t>
            </a:r>
            <a:r>
              <a:t>double</a:t>
            </a:r>
            <a:r>
              <a:rPr b="0" sz="1800">
                <a:solidFill>
                  <a:schemeClr val="accent5"/>
                </a:solidFill>
                <a:latin typeface="Arial"/>
                <a:ea typeface="Arial"/>
                <a:cs typeface="Arial"/>
                <a:sym typeface="Arial"/>
              </a:rPr>
              <a:t> to integer</a:t>
            </a:r>
          </a:p>
        </p:txBody>
      </p:sp>
      <p:sp>
        <p:nvSpPr>
          <p:cNvPr id="494" name="Slide Number Placeholder 4"/>
          <p:cNvSpPr txBox="1"/>
          <p:nvPr>
            <p:ph type="sldNum" sz="quarter" idx="2"/>
          </p:nvPr>
        </p:nvSpPr>
        <p:spPr>
          <a:xfrm>
            <a:off x="127414" y="6532998"/>
            <a:ext cx="127001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6" name="Title 8"/>
          <p:cNvSpPr txBox="1"/>
          <p:nvPr>
            <p:ph type="title"/>
          </p:nvPr>
        </p:nvSpPr>
        <p:spPr>
          <a:xfrm>
            <a:off x="468776" y="479819"/>
            <a:ext cx="7107681" cy="1001982"/>
          </a:xfrm>
          <a:prstGeom prst="rect">
            <a:avLst/>
          </a:prstGeom>
        </p:spPr>
        <p:txBody>
          <a:bodyPr/>
          <a:lstStyle/>
          <a:p>
            <a:pPr/>
            <a:r>
              <a:t>Casting Basics – Architecture Dependent</a:t>
            </a:r>
          </a:p>
        </p:txBody>
      </p:sp>
      <p:sp>
        <p:nvSpPr>
          <p:cNvPr id="497" name="Text Placeholder 10"/>
          <p:cNvSpPr txBox="1"/>
          <p:nvPr>
            <p:ph type="body" idx="1"/>
          </p:nvPr>
        </p:nvSpPr>
        <p:spPr>
          <a:xfrm>
            <a:off x="468775" y="1205803"/>
            <a:ext cx="7429228" cy="4658872"/>
          </a:xfrm>
          <a:prstGeom prst="rect">
            <a:avLst/>
          </a:prstGeom>
        </p:spPr>
        <p:txBody>
          <a:bodyPr/>
          <a:lstStyle/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r>
              <a:t>When dealing with pointers, you can typically cast them to an unsigned long (i.e., 32-bit addressing), and vice versa</a:t>
            </a:r>
          </a:p>
          <a:p>
            <a:pPr lvl="1" marL="999962" indent="-285750">
              <a:spcBef>
                <a:spcPts val="300"/>
              </a:spcBef>
              <a:buClr>
                <a:schemeClr val="accent2"/>
              </a:buClr>
              <a:buFont typeface="Arial"/>
              <a:defRPr b="1" sz="1600">
                <a:solidFill>
                  <a:schemeClr val="accent1"/>
                </a:solidFill>
                <a:latin typeface="+mn-lt"/>
                <a:ea typeface="+mn-ea"/>
                <a:cs typeface="+mn-cs"/>
                <a:sym typeface="Courier New"/>
              </a:defRPr>
            </a:pPr>
            <a:r>
              <a:t>char * pUART = (char *) 0x01000010L;</a:t>
            </a:r>
          </a:p>
          <a:p>
            <a:pPr lvl="1" marL="999962" indent="-285750">
              <a:spcBef>
                <a:spcPts val="300"/>
              </a:spcBef>
              <a:buClr>
                <a:schemeClr val="accent2"/>
              </a:buClr>
              <a:buFont typeface="Arial"/>
              <a:defRPr b="1" sz="1600">
                <a:solidFill>
                  <a:schemeClr val="accent1"/>
                </a:solidFill>
                <a:latin typeface="+mn-lt"/>
                <a:ea typeface="+mn-ea"/>
                <a:cs typeface="+mn-cs"/>
                <a:sym typeface="Courier New"/>
              </a:defRPr>
            </a:pPr>
            <a:r>
              <a:t>unsigned long lookupBase = (unsigned long) pBuffer;</a:t>
            </a:r>
          </a:p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</a:p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r>
              <a:t>But sometimes, you don’t have the same address space as data space</a:t>
            </a:r>
          </a:p>
          <a:p>
            <a:pPr lvl="1" marL="999962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e.g., addressing could be 64-bit, whereas data-width could be 32-bit</a:t>
            </a:r>
          </a:p>
          <a:p>
            <a:pPr lvl="1" marL="999962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You have to be aware… maybe you need to use ‘</a:t>
            </a:r>
            <a:r>
              <a:rPr b="1" sz="1600">
                <a:solidFill>
                  <a:schemeClr val="accent1"/>
                </a:solidFill>
                <a:latin typeface="+mn-lt"/>
                <a:ea typeface="+mn-ea"/>
                <a:cs typeface="+mn-cs"/>
                <a:sym typeface="Courier New"/>
              </a:rPr>
              <a:t>long long</a:t>
            </a:r>
            <a:r>
              <a:t>’?</a:t>
            </a:r>
          </a:p>
        </p:txBody>
      </p:sp>
      <p:sp>
        <p:nvSpPr>
          <p:cNvPr id="498" name="Slide Number Placeholder 4"/>
          <p:cNvSpPr txBox="1"/>
          <p:nvPr>
            <p:ph type="sldNum" sz="quarter" idx="2"/>
          </p:nvPr>
        </p:nvSpPr>
        <p:spPr>
          <a:xfrm>
            <a:off x="127414" y="6532998"/>
            <a:ext cx="127001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0" name="Title 8"/>
          <p:cNvSpPr txBox="1"/>
          <p:nvPr>
            <p:ph type="title"/>
          </p:nvPr>
        </p:nvSpPr>
        <p:spPr>
          <a:xfrm>
            <a:off x="468776" y="479819"/>
            <a:ext cx="7107681" cy="1001982"/>
          </a:xfrm>
          <a:prstGeom prst="rect">
            <a:avLst/>
          </a:prstGeom>
        </p:spPr>
        <p:txBody>
          <a:bodyPr/>
          <a:lstStyle/>
          <a:p>
            <a:pPr/>
            <a:r>
              <a:t>So What Happens to the Lost Bits?</a:t>
            </a:r>
          </a:p>
        </p:txBody>
      </p:sp>
      <p:sp>
        <p:nvSpPr>
          <p:cNvPr id="501" name="Text Placeholder 10"/>
          <p:cNvSpPr txBox="1"/>
          <p:nvPr>
            <p:ph type="body" idx="1"/>
          </p:nvPr>
        </p:nvSpPr>
        <p:spPr>
          <a:xfrm>
            <a:off x="468775" y="1205803"/>
            <a:ext cx="7429228" cy="4658872"/>
          </a:xfrm>
          <a:prstGeom prst="rect">
            <a:avLst/>
          </a:prstGeom>
        </p:spPr>
        <p:txBody>
          <a:bodyPr/>
          <a:lstStyle/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r>
              <a:t>Integers: the least significant bits are kept</a:t>
            </a:r>
          </a:p>
          <a:p>
            <a:pPr lvl="1" marL="999962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Unless you know how binary is represented in binary, it probably won’t make sense…</a:t>
            </a:r>
          </a:p>
          <a:p>
            <a:pPr lvl="2" marL="1421884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E.g., decimal 23553 = 0x5c01</a:t>
            </a:r>
          </a:p>
          <a:p>
            <a:pPr lvl="2" marL="1421884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but only the ’01’ can fit in a char (the 0x5c00 is just lost)</a:t>
            </a:r>
          </a:p>
          <a:p>
            <a:pPr lvl="2" marL="1421884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Therefore, (char) 23553 == 1 !</a:t>
            </a:r>
          </a:p>
          <a:p>
            <a:pPr lvl="1" marL="999962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Basically you’ll get unexpected results</a:t>
            </a:r>
          </a:p>
          <a:p>
            <a:pPr lvl="1" marL="999962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If you are casting to a smaller size, you should do some tests to make sure your numbers aren’t out of range, and act accordingly</a:t>
            </a:r>
          </a:p>
          <a:p>
            <a:pPr lvl="1" marL="999962" indent="-285750">
              <a:spcBef>
                <a:spcPts val="400"/>
              </a:spcBef>
              <a:buClr>
                <a:schemeClr val="accent2"/>
              </a:buClr>
              <a:buFont typeface="Arial"/>
            </a:pPr>
          </a:p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r>
              <a:t>Floats: loses a few decimal places of precision, and can overflow for very large numbers</a:t>
            </a:r>
          </a:p>
        </p:txBody>
      </p:sp>
      <p:sp>
        <p:nvSpPr>
          <p:cNvPr id="502" name="Slide Number Placeholder 4"/>
          <p:cNvSpPr txBox="1"/>
          <p:nvPr>
            <p:ph type="sldNum" sz="quarter" idx="2"/>
          </p:nvPr>
        </p:nvSpPr>
        <p:spPr>
          <a:xfrm>
            <a:off x="127414" y="6532998"/>
            <a:ext cx="127001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4" name="Title 8"/>
          <p:cNvSpPr txBox="1"/>
          <p:nvPr>
            <p:ph type="title"/>
          </p:nvPr>
        </p:nvSpPr>
        <p:spPr>
          <a:xfrm>
            <a:off x="468776" y="479819"/>
            <a:ext cx="7107681" cy="1001982"/>
          </a:xfrm>
          <a:prstGeom prst="rect">
            <a:avLst/>
          </a:prstGeom>
        </p:spPr>
        <p:txBody>
          <a:bodyPr/>
          <a:lstStyle/>
          <a:p>
            <a:pPr/>
            <a:r>
              <a:t>Pointer Casting</a:t>
            </a:r>
          </a:p>
        </p:txBody>
      </p:sp>
      <p:sp>
        <p:nvSpPr>
          <p:cNvPr id="505" name="Text Placeholder 10"/>
          <p:cNvSpPr txBox="1"/>
          <p:nvPr>
            <p:ph type="body" idx="1"/>
          </p:nvPr>
        </p:nvSpPr>
        <p:spPr>
          <a:xfrm>
            <a:off x="468775" y="1205803"/>
            <a:ext cx="7429228" cy="4658872"/>
          </a:xfrm>
          <a:prstGeom prst="rect">
            <a:avLst/>
          </a:prstGeom>
        </p:spPr>
        <p:txBody>
          <a:bodyPr/>
          <a:lstStyle/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r>
              <a:t>The actual memory address never changes</a:t>
            </a:r>
          </a:p>
          <a:p>
            <a:pPr lvl="1" marL="999962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it’s just the compiler’s interpretation of how to get/set the data at that location that changes</a:t>
            </a:r>
          </a:p>
          <a:p>
            <a:pPr lvl="2" marL="0" indent="1136134">
              <a:spcBef>
                <a:spcPts val="300"/>
              </a:spcBef>
              <a:buSzTx/>
              <a:buNone/>
              <a:defRPr b="1" sz="1600">
                <a:solidFill>
                  <a:schemeClr val="accent1"/>
                </a:solidFill>
                <a:latin typeface="+mn-lt"/>
                <a:ea typeface="+mn-ea"/>
                <a:cs typeface="+mn-cs"/>
                <a:sym typeface="Courier New"/>
              </a:defRPr>
            </a:pPr>
            <a:r>
              <a:t>long *pAddrLong = 0x00303390;</a:t>
            </a:r>
            <a:br/>
            <a:r>
              <a:t>char *pAddrBytes = (char *) pAddr;</a:t>
            </a:r>
          </a:p>
          <a:p>
            <a:pPr lvl="2" marL="1421884" indent="-285750">
              <a:spcBef>
                <a:spcPts val="400"/>
              </a:spcBef>
              <a:buClr>
                <a:schemeClr val="accent2"/>
              </a:buClr>
              <a:buFont typeface="Arial"/>
              <a:defRPr b="1" sz="1600">
                <a:solidFill>
                  <a:schemeClr val="accent1"/>
                </a:solidFill>
                <a:latin typeface="+mn-lt"/>
                <a:ea typeface="+mn-ea"/>
                <a:cs typeface="+mn-cs"/>
                <a:sym typeface="Courier New"/>
              </a:defRPr>
            </a:pPr>
          </a:p>
          <a:p>
            <a:pPr lvl="2" marL="1421884" indent="-285750">
              <a:spcBef>
                <a:spcPts val="400"/>
              </a:spcBef>
              <a:buClr>
                <a:schemeClr val="accent2"/>
              </a:buClr>
              <a:buFont typeface="Arial"/>
              <a:defRPr b="1" sz="1600">
                <a:solidFill>
                  <a:schemeClr val="accent1"/>
                </a:solidFill>
                <a:latin typeface="+mn-lt"/>
                <a:ea typeface="+mn-ea"/>
                <a:cs typeface="+mn-cs"/>
                <a:sym typeface="Courier New"/>
              </a:defRPr>
            </a:pPr>
          </a:p>
          <a:p>
            <a:pPr lvl="2" marL="1421884" indent="-285750">
              <a:spcBef>
                <a:spcPts val="400"/>
              </a:spcBef>
              <a:buClr>
                <a:schemeClr val="accent2"/>
              </a:buClr>
              <a:buFont typeface="Arial"/>
              <a:defRPr b="1" sz="1600">
                <a:solidFill>
                  <a:schemeClr val="accent1"/>
                </a:solidFill>
                <a:latin typeface="+mn-lt"/>
                <a:ea typeface="+mn-ea"/>
                <a:cs typeface="+mn-cs"/>
                <a:sym typeface="Courier New"/>
              </a:defRPr>
            </a:pPr>
          </a:p>
          <a:p>
            <a:pPr lvl="2" marL="1421884" indent="-285750">
              <a:spcBef>
                <a:spcPts val="400"/>
              </a:spcBef>
              <a:buClr>
                <a:schemeClr val="accent2"/>
              </a:buClr>
              <a:buFont typeface="Arial"/>
              <a:defRPr b="1" sz="1600">
                <a:solidFill>
                  <a:schemeClr val="accent1"/>
                </a:solidFill>
                <a:latin typeface="+mn-lt"/>
                <a:ea typeface="+mn-ea"/>
                <a:cs typeface="+mn-cs"/>
                <a:sym typeface="Courier New"/>
              </a:defRPr>
            </a:pPr>
          </a:p>
          <a:p>
            <a:pPr lvl="2" marL="1421884" indent="-285750">
              <a:spcBef>
                <a:spcPts val="400"/>
              </a:spcBef>
              <a:buClr>
                <a:schemeClr val="accent2"/>
              </a:buClr>
              <a:buFont typeface="Arial"/>
              <a:defRPr b="1" sz="1600">
                <a:solidFill>
                  <a:schemeClr val="accent1"/>
                </a:solidFill>
                <a:latin typeface="+mn-lt"/>
                <a:ea typeface="+mn-ea"/>
                <a:cs typeface="+mn-cs"/>
                <a:sym typeface="Courier New"/>
              </a:defRPr>
            </a:pPr>
          </a:p>
          <a:p>
            <a:pPr lvl="2" marL="1421884" indent="-285750">
              <a:spcBef>
                <a:spcPts val="400"/>
              </a:spcBef>
              <a:buClr>
                <a:schemeClr val="accent2"/>
              </a:buClr>
              <a:buFont typeface="Arial"/>
              <a:defRPr b="1" sz="1600">
                <a:solidFill>
                  <a:schemeClr val="accent1"/>
                </a:solidFill>
                <a:latin typeface="+mn-lt"/>
                <a:ea typeface="+mn-ea"/>
                <a:cs typeface="+mn-cs"/>
                <a:sym typeface="Courier New"/>
              </a:defRPr>
            </a:pPr>
          </a:p>
          <a:p>
            <a:pPr lvl="1" marL="0" indent="714212">
              <a:spcBef>
                <a:spcPts val="300"/>
              </a:spcBef>
              <a:buSzTx/>
              <a:buNone/>
              <a:defRPr b="1" sz="1600">
                <a:solidFill>
                  <a:schemeClr val="accent1"/>
                </a:solidFill>
                <a:latin typeface="+mn-lt"/>
                <a:ea typeface="+mn-ea"/>
                <a:cs typeface="+mn-cs"/>
                <a:sym typeface="Courier New"/>
              </a:defRPr>
            </a:pPr>
            <a:r>
              <a:t>++pAddrLong  == 0x00303394</a:t>
            </a:r>
          </a:p>
          <a:p>
            <a:pPr lvl="1" marL="0" indent="714212">
              <a:spcBef>
                <a:spcPts val="300"/>
              </a:spcBef>
              <a:buSzTx/>
              <a:buNone/>
              <a:defRPr b="1" sz="1600">
                <a:solidFill>
                  <a:schemeClr val="accent1"/>
                </a:solidFill>
                <a:latin typeface="+mn-lt"/>
                <a:ea typeface="+mn-ea"/>
                <a:cs typeface="+mn-cs"/>
                <a:sym typeface="Courier New"/>
              </a:defRPr>
            </a:pPr>
            <a:r>
              <a:t>++pAddrBytes == 0x00303391</a:t>
            </a:r>
          </a:p>
        </p:txBody>
      </p:sp>
      <p:sp>
        <p:nvSpPr>
          <p:cNvPr id="506" name="Slide Number Placeholder 4"/>
          <p:cNvSpPr txBox="1"/>
          <p:nvPr>
            <p:ph type="sldNum" sz="quarter" idx="2"/>
          </p:nvPr>
        </p:nvSpPr>
        <p:spPr>
          <a:xfrm>
            <a:off x="127414" y="6532998"/>
            <a:ext cx="127001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graphicFrame>
        <p:nvGraphicFramePr>
          <p:cNvPr id="507" name="Table 1"/>
          <p:cNvGraphicFramePr/>
          <p:nvPr/>
        </p:nvGraphicFramePr>
        <p:xfrm>
          <a:off x="1091919" y="2994687"/>
          <a:ext cx="2977664" cy="1483361"/>
        </p:xfrm>
        <a:graphic xmlns:a="http://schemas.openxmlformats.org/drawingml/2006/main">
          <a:graphicData uri="http://schemas.openxmlformats.org/drawingml/2006/table">
            <a:tbl>
              <a:tblPr firstCol="0" firstRow="1" lastCol="0" lastRow="0" bandCol="0" bandRow="1" rtl="0">
                <a:tableStyleId>{4C3C2611-4C71-4FC5-86AE-919BDF0F9419}</a:tableStyleId>
              </a:tblPr>
              <a:tblGrid>
                <a:gridCol w="1530700"/>
                <a:gridCol w="1446962"/>
              </a:tblGrid>
              <a:tr h="370840">
                <a:tc>
                  <a:txBody>
                    <a:bodyPr/>
                    <a:lstStyle/>
                    <a:p>
                      <a:pPr defTabSz="439516">
                        <a:defRPr b="0" sz="1800">
                          <a:solidFill>
                            <a:srgbClr val="000000"/>
                          </a:solidFill>
                        </a:defRPr>
                      </a:pPr>
                      <a:r>
                        <a:rPr b="1" sz="1700">
                          <a:solidFill>
                            <a:srgbClr val="FFFFFF"/>
                          </a:solidFill>
                        </a:rPr>
                        <a:t>Address</a:t>
                      </a:r>
                    </a:p>
                  </a:txBody>
                  <a:tcPr marL="45720" marR="45720" marT="45720" marB="45720" anchor="t" anchorCtr="0" horzOverflow="overflow"/>
                </a:tc>
                <a:tc>
                  <a:txBody>
                    <a:bodyPr/>
                    <a:lstStyle/>
                    <a:p>
                      <a:pPr defTabSz="439516">
                        <a:defRPr b="0" sz="1800">
                          <a:solidFill>
                            <a:srgbClr val="000000"/>
                          </a:solidFill>
                        </a:defRPr>
                      </a:pPr>
                      <a:r>
                        <a:rPr b="1" sz="1700">
                          <a:solidFill>
                            <a:srgbClr val="FFFFFF"/>
                          </a:solidFill>
                        </a:rPr>
                        <a:t>Value (long)</a:t>
                      </a:r>
                    </a:p>
                  </a:txBody>
                  <a:tcPr marL="45720" marR="45720" marT="45720" marB="45720" anchor="t" anchorCtr="0" horzOverflow="overflow"/>
                </a:tc>
              </a:tr>
              <a:tr h="370840">
                <a:tc>
                  <a:txBody>
                    <a:bodyPr/>
                    <a:lstStyle/>
                    <a:p>
                      <a:pPr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0x00303390</a:t>
                      </a:r>
                    </a:p>
                  </a:txBody>
                  <a:tcPr marL="45720" marR="45720" marT="45720" marB="45720" anchor="t" anchorCtr="0" horzOverflow="overflow"/>
                </a:tc>
                <a:tc>
                  <a:txBody>
                    <a:bodyPr/>
                    <a:lstStyle/>
                    <a:p>
                      <a:pPr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0xc0a80001</a:t>
                      </a:r>
                    </a:p>
                  </a:txBody>
                  <a:tcPr marL="45720" marR="45720" marT="45720" marB="45720" anchor="t" anchorCtr="0" horzOverflow="overflow"/>
                </a:tc>
              </a:tr>
              <a:tr h="370840">
                <a:tc>
                  <a:txBody>
                    <a:bodyPr/>
                    <a:lstStyle/>
                    <a:p>
                      <a:pPr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0x00303394</a:t>
                      </a:r>
                    </a:p>
                  </a:txBody>
                  <a:tcPr marL="45720" marR="45720" marT="45720" marB="45720" anchor="t" anchorCtr="0" horzOverflow="overflow"/>
                </a:tc>
                <a:tc>
                  <a:txBody>
                    <a:bodyPr/>
                    <a:lstStyle/>
                    <a:p>
                      <a:pPr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0xc4ff5022</a:t>
                      </a:r>
                    </a:p>
                  </a:txBody>
                  <a:tcPr marL="45720" marR="45720" marT="45720" marB="45720" anchor="t" anchorCtr="0" horzOverflow="overflow"/>
                </a:tc>
              </a:tr>
              <a:tr h="370840">
                <a:tc>
                  <a:txBody>
                    <a:bodyPr/>
                    <a:lstStyle/>
                    <a:p>
                      <a:pPr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0x00303398</a:t>
                      </a:r>
                    </a:p>
                  </a:txBody>
                  <a:tcPr marL="45720" marR="45720" marT="45720" marB="45720" anchor="t" anchorCtr="0" horzOverflow="overflow"/>
                </a:tc>
                <a:tc>
                  <a:txBody>
                    <a:bodyPr/>
                    <a:lstStyle/>
                    <a:p>
                      <a:pPr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  :</a:t>
                      </a:r>
                    </a:p>
                  </a:txBody>
                  <a:tcPr marL="45720" marR="45720" marT="45720" marB="45720" anchor="t" anchorCtr="0" horzOverflow="overflow"/>
                </a:tc>
              </a:tr>
            </a:tbl>
          </a:graphicData>
        </a:graphic>
      </p:graphicFrame>
      <p:graphicFrame>
        <p:nvGraphicFramePr>
          <p:cNvPr id="508" name="Table 5"/>
          <p:cNvGraphicFramePr/>
          <p:nvPr/>
        </p:nvGraphicFramePr>
        <p:xfrm>
          <a:off x="4789713" y="2994687"/>
          <a:ext cx="2977663" cy="2966722"/>
        </p:xfrm>
        <a:graphic xmlns:a="http://schemas.openxmlformats.org/drawingml/2006/main">
          <a:graphicData uri="http://schemas.openxmlformats.org/drawingml/2006/table">
            <a:tbl>
              <a:tblPr firstCol="0" firstRow="1" lastCol="0" lastRow="0" bandCol="0" bandRow="1" rtl="0">
                <a:tableStyleId>{4C3C2611-4C71-4FC5-86AE-919BDF0F9419}</a:tableStyleId>
              </a:tblPr>
              <a:tblGrid>
                <a:gridCol w="1530700"/>
                <a:gridCol w="1446962"/>
              </a:tblGrid>
              <a:tr h="370840">
                <a:tc>
                  <a:txBody>
                    <a:bodyPr/>
                    <a:lstStyle/>
                    <a:p>
                      <a:pPr defTabSz="439516">
                        <a:defRPr b="0" sz="1800">
                          <a:solidFill>
                            <a:srgbClr val="000000"/>
                          </a:solidFill>
                        </a:defRPr>
                      </a:pPr>
                      <a:r>
                        <a:rPr b="1" sz="1700">
                          <a:solidFill>
                            <a:srgbClr val="FFFFFF"/>
                          </a:solidFill>
                        </a:rPr>
                        <a:t>Address</a:t>
                      </a:r>
                    </a:p>
                  </a:txBody>
                  <a:tcPr marL="45720" marR="45720" marT="45720" marB="45720" anchor="t" anchorCtr="0" horzOverflow="overflow"/>
                </a:tc>
                <a:tc>
                  <a:txBody>
                    <a:bodyPr/>
                    <a:lstStyle/>
                    <a:p>
                      <a:pPr defTabSz="439516">
                        <a:defRPr b="0" sz="1800">
                          <a:solidFill>
                            <a:srgbClr val="000000"/>
                          </a:solidFill>
                        </a:defRPr>
                      </a:pPr>
                      <a:r>
                        <a:rPr b="1" sz="1700">
                          <a:solidFill>
                            <a:srgbClr val="FFFFFF"/>
                          </a:solidFill>
                        </a:rPr>
                        <a:t>Value (char)</a:t>
                      </a:r>
                    </a:p>
                  </a:txBody>
                  <a:tcPr marL="45720" marR="45720" marT="45720" marB="45720" anchor="t" anchorCtr="0" horzOverflow="overflow"/>
                </a:tc>
              </a:tr>
              <a:tr h="370840">
                <a:tc>
                  <a:txBody>
                    <a:bodyPr/>
                    <a:lstStyle/>
                    <a:p>
                      <a:pPr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0x00303390</a:t>
                      </a:r>
                    </a:p>
                  </a:txBody>
                  <a:tcPr marL="45720" marR="45720" marT="45720" marB="45720" anchor="t" anchorCtr="0" horzOverflow="overflow"/>
                </a:tc>
                <a:tc>
                  <a:txBody>
                    <a:bodyPr/>
                    <a:lstStyle/>
                    <a:p>
                      <a:pPr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0xc0</a:t>
                      </a:r>
                    </a:p>
                  </a:txBody>
                  <a:tcPr marL="45720" marR="45720" marT="45720" marB="45720" anchor="t" anchorCtr="0" horzOverflow="overflow"/>
                </a:tc>
              </a:tr>
              <a:tr h="370840">
                <a:tc>
                  <a:txBody>
                    <a:bodyPr/>
                    <a:lstStyle/>
                    <a:p>
                      <a:pPr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0x00303391</a:t>
                      </a:r>
                    </a:p>
                  </a:txBody>
                  <a:tcPr marL="45720" marR="45720" marT="45720" marB="45720" anchor="t" anchorCtr="0" horzOverflow="overflow"/>
                </a:tc>
                <a:tc>
                  <a:txBody>
                    <a:bodyPr/>
                    <a:lstStyle/>
                    <a:p>
                      <a:pPr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0xa8</a:t>
                      </a:r>
                    </a:p>
                  </a:txBody>
                  <a:tcPr marL="45720" marR="45720" marT="45720" marB="45720" anchor="t" anchorCtr="0" horzOverflow="overflow"/>
                </a:tc>
              </a:tr>
              <a:tr h="370840">
                <a:tc>
                  <a:txBody>
                    <a:bodyPr/>
                    <a:lstStyle/>
                    <a:p>
                      <a:pPr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0x00303392</a:t>
                      </a:r>
                    </a:p>
                  </a:txBody>
                  <a:tcPr marL="45720" marR="45720" marT="45720" marB="45720" anchor="t" anchorCtr="0" horzOverflow="overflow"/>
                </a:tc>
                <a:tc>
                  <a:txBody>
                    <a:bodyPr/>
                    <a:lstStyle/>
                    <a:p>
                      <a:pPr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0x00</a:t>
                      </a:r>
                    </a:p>
                  </a:txBody>
                  <a:tcPr marL="45720" marR="45720" marT="45720" marB="45720" anchor="t" anchorCtr="0" horzOverflow="overflow"/>
                </a:tc>
              </a:tr>
              <a:tr h="370840">
                <a:tc>
                  <a:txBody>
                    <a:bodyPr/>
                    <a:lstStyle/>
                    <a:p>
                      <a:pPr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0x00303393</a:t>
                      </a:r>
                    </a:p>
                  </a:txBody>
                  <a:tcPr marL="45720" marR="45720" marT="45720" marB="45720" anchor="t" anchorCtr="0" horzOverflow="overflow"/>
                </a:tc>
                <a:tc>
                  <a:txBody>
                    <a:bodyPr/>
                    <a:lstStyle/>
                    <a:p>
                      <a:pPr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0x01</a:t>
                      </a:r>
                    </a:p>
                  </a:txBody>
                  <a:tcPr marL="45720" marR="45720" marT="45720" marB="45720" anchor="t" anchorCtr="0" horzOverflow="overflow"/>
                </a:tc>
              </a:tr>
              <a:tr h="370840">
                <a:tc>
                  <a:txBody>
                    <a:bodyPr/>
                    <a:lstStyle/>
                    <a:p>
                      <a:pPr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0x00303394</a:t>
                      </a:r>
                    </a:p>
                  </a:txBody>
                  <a:tcPr marL="45720" marR="45720" marT="45720" marB="45720" anchor="t" anchorCtr="0" horzOverflow="overflow"/>
                </a:tc>
                <a:tc>
                  <a:txBody>
                    <a:bodyPr/>
                    <a:lstStyle/>
                    <a:p>
                      <a:pPr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0xc4</a:t>
                      </a:r>
                    </a:p>
                  </a:txBody>
                  <a:tcPr marL="45720" marR="45720" marT="45720" marB="45720" anchor="t" anchorCtr="0" horzOverflow="overflow"/>
                </a:tc>
              </a:tr>
              <a:tr h="370840">
                <a:tc>
                  <a:txBody>
                    <a:bodyPr/>
                    <a:lstStyle/>
                    <a:p>
                      <a:pPr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0x00303395</a:t>
                      </a:r>
                    </a:p>
                  </a:txBody>
                  <a:tcPr marL="45720" marR="45720" marT="45720" marB="45720" anchor="t" anchorCtr="0" horzOverflow="overflow"/>
                </a:tc>
                <a:tc>
                  <a:txBody>
                    <a:bodyPr/>
                    <a:lstStyle/>
                    <a:p>
                      <a:pPr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0xff</a:t>
                      </a:r>
                    </a:p>
                  </a:txBody>
                  <a:tcPr marL="45720" marR="45720" marT="45720" marB="45720" anchor="t" anchorCtr="0" horzOverflow="overflow"/>
                </a:tc>
              </a:tr>
              <a:tr h="370840">
                <a:tc>
                  <a:txBody>
                    <a:bodyPr/>
                    <a:lstStyle/>
                    <a:p>
                      <a:pPr defTabSz="439516">
                        <a:defRPr sz="1700"/>
                      </a:pPr>
                    </a:p>
                  </a:txBody>
                  <a:tcPr marL="45720" marR="45720" marT="45720" marB="45720" anchor="t" anchorCtr="0" horzOverflow="overflow"/>
                </a:tc>
                <a:tc>
                  <a:txBody>
                    <a:bodyPr/>
                    <a:lstStyle/>
                    <a:p>
                      <a:pPr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:</a:t>
                      </a:r>
                    </a:p>
                  </a:txBody>
                  <a:tcPr marL="45720" marR="45720" marT="45720" marB="45720" anchor="t" anchorCtr="0" horzOverflow="overflow"/>
                </a:tc>
              </a:tr>
            </a:tbl>
          </a:graphicData>
        </a:graphic>
      </p:graphicFrame>
      <p:sp>
        <p:nvSpPr>
          <p:cNvPr id="509" name="Freeform 3"/>
          <p:cNvSpPr/>
          <p:nvPr/>
        </p:nvSpPr>
        <p:spPr>
          <a:xfrm>
            <a:off x="404982" y="2341266"/>
            <a:ext cx="1343431" cy="118570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054" h="21600" fill="norm" stroke="1" extrusionOk="0">
                <a:moveTo>
                  <a:pt x="20054" y="0"/>
                </a:moveTo>
                <a:cubicBezTo>
                  <a:pt x="11054" y="3600"/>
                  <a:pt x="2054" y="7200"/>
                  <a:pt x="254" y="10800"/>
                </a:cubicBezTo>
                <a:cubicBezTo>
                  <a:pt x="-1546" y="14400"/>
                  <a:pt x="6704" y="20258"/>
                  <a:pt x="9254" y="21600"/>
                </a:cubicBezTo>
              </a:path>
            </a:pathLst>
          </a:custGeom>
          <a:ln w="19050">
            <a:solidFill>
              <a:srgbClr val="00653D"/>
            </a:solidFill>
            <a:tailEnd type="triangle"/>
          </a:ln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</a:p>
        </p:txBody>
      </p:sp>
      <p:sp>
        <p:nvSpPr>
          <p:cNvPr id="510" name="Freeform 6"/>
          <p:cNvSpPr/>
          <p:nvPr/>
        </p:nvSpPr>
        <p:spPr>
          <a:xfrm>
            <a:off x="3516922" y="2753248"/>
            <a:ext cx="1235948" cy="78377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47" h="21600" fill="norm" stroke="1" extrusionOk="0">
                <a:moveTo>
                  <a:pt x="0" y="0"/>
                </a:moveTo>
                <a:cubicBezTo>
                  <a:pt x="8444" y="785"/>
                  <a:pt x="16888" y="1569"/>
                  <a:pt x="19244" y="3877"/>
                </a:cubicBezTo>
                <a:cubicBezTo>
                  <a:pt x="21600" y="6185"/>
                  <a:pt x="13851" y="10892"/>
                  <a:pt x="14135" y="13846"/>
                </a:cubicBezTo>
                <a:cubicBezTo>
                  <a:pt x="14419" y="16800"/>
                  <a:pt x="17683" y="19200"/>
                  <a:pt x="20947" y="21600"/>
                </a:cubicBezTo>
              </a:path>
            </a:pathLst>
          </a:custGeom>
          <a:ln w="19050">
            <a:solidFill>
              <a:srgbClr val="00653D"/>
            </a:solidFill>
            <a:tailEnd type="triangle"/>
          </a:ln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" name="Title 8"/>
          <p:cNvSpPr txBox="1"/>
          <p:nvPr>
            <p:ph type="title"/>
          </p:nvPr>
        </p:nvSpPr>
        <p:spPr>
          <a:xfrm>
            <a:off x="468776" y="479819"/>
            <a:ext cx="7107681" cy="1001982"/>
          </a:xfrm>
          <a:prstGeom prst="rect">
            <a:avLst/>
          </a:prstGeom>
        </p:spPr>
        <p:txBody>
          <a:bodyPr/>
          <a:lstStyle/>
          <a:p>
            <a:pPr/>
            <a:r>
              <a:t>Void Pointers</a:t>
            </a:r>
          </a:p>
        </p:txBody>
      </p:sp>
      <p:sp>
        <p:nvSpPr>
          <p:cNvPr id="513" name="Text Placeholder 10"/>
          <p:cNvSpPr txBox="1"/>
          <p:nvPr>
            <p:ph type="body" idx="1"/>
          </p:nvPr>
        </p:nvSpPr>
        <p:spPr>
          <a:xfrm>
            <a:off x="468774" y="1205803"/>
            <a:ext cx="8062278" cy="4658872"/>
          </a:xfrm>
          <a:prstGeom prst="rect">
            <a:avLst/>
          </a:prstGeom>
        </p:spPr>
        <p:txBody>
          <a:bodyPr/>
          <a:lstStyle/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r>
              <a:t>A generic pointer type that says “I don’t know/care about what is at my memory address”</a:t>
            </a:r>
          </a:p>
          <a:p>
            <a:pPr lvl="1" marL="999962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Cannot be dereferenced!</a:t>
            </a:r>
          </a:p>
          <a:p>
            <a:pPr lvl="2" marL="1421884" indent="-285750">
              <a:spcBef>
                <a:spcPts val="400"/>
              </a:spcBef>
              <a:buClr>
                <a:schemeClr val="accent2"/>
              </a:buClr>
              <a:buFont typeface="Arial"/>
              <a:defRPr b="1" sz="1600">
                <a:solidFill>
                  <a:schemeClr val="accent1"/>
                </a:solidFill>
                <a:latin typeface="+mn-lt"/>
                <a:ea typeface="+mn-ea"/>
                <a:cs typeface="+mn-cs"/>
                <a:sym typeface="Courier New"/>
              </a:defRPr>
            </a:pPr>
            <a:r>
              <a:t>void *pVoid = (void *) 0x00303390;</a:t>
            </a:r>
            <a:br/>
            <a:r>
              <a:t>*pVoid; 				</a:t>
            </a:r>
            <a:r>
              <a:rPr b="0" sz="1800">
                <a:solidFill>
                  <a:srgbClr val="0070C0"/>
                </a:solidFill>
                <a:latin typeface="Wingdings"/>
                <a:ea typeface="Wingdings"/>
                <a:cs typeface="Wingdings"/>
                <a:sym typeface="Wingdings"/>
              </a:rPr>
              <a:t> </a:t>
            </a:r>
            <a:r>
              <a:rPr b="0" i="1" sz="1800">
                <a:solidFill>
                  <a:srgbClr val="0070C0"/>
                </a:solidFill>
                <a:latin typeface="Arial"/>
                <a:ea typeface="Arial"/>
                <a:cs typeface="Arial"/>
                <a:sym typeface="Arial"/>
              </a:rPr>
              <a:t>compile error!</a:t>
            </a:r>
            <a:endParaRPr i="1">
              <a:solidFill>
                <a:srgbClr val="0070C0"/>
              </a:solidFill>
              <a:latin typeface="Arial"/>
              <a:ea typeface="Arial"/>
              <a:cs typeface="Arial"/>
              <a:sym typeface="Arial"/>
            </a:endParaRPr>
          </a:p>
          <a:p>
            <a:pPr lvl="1" marL="999962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Must be assigned, or cast to something meaningful</a:t>
            </a:r>
          </a:p>
          <a:p>
            <a:pPr lvl="2" marL="1421884" indent="-285750">
              <a:spcBef>
                <a:spcPts val="400"/>
              </a:spcBef>
              <a:buClr>
                <a:schemeClr val="accent2"/>
              </a:buClr>
              <a:buFont typeface="Arial"/>
              <a:defRPr b="1" sz="1600">
                <a:solidFill>
                  <a:schemeClr val="accent1"/>
                </a:solidFill>
                <a:latin typeface="+mn-lt"/>
                <a:ea typeface="+mn-ea"/>
                <a:cs typeface="+mn-cs"/>
                <a:sym typeface="Courier New"/>
              </a:defRPr>
            </a:pPr>
            <a:r>
              <a:t>char *str = pVoid;	</a:t>
            </a:r>
            <a:r>
              <a:rPr b="0" sz="1800">
                <a:solidFill>
                  <a:srgbClr val="0070C0"/>
                </a:solidFill>
                <a:latin typeface="Wingdings"/>
                <a:ea typeface="Wingdings"/>
                <a:cs typeface="Wingdings"/>
                <a:sym typeface="Wingdings"/>
              </a:rPr>
              <a:t> </a:t>
            </a:r>
            <a:r>
              <a:rPr b="0" i="1" sz="1800">
                <a:solidFill>
                  <a:srgbClr val="0070C0"/>
                </a:solidFill>
                <a:latin typeface="Arial"/>
                <a:ea typeface="Arial"/>
                <a:cs typeface="Arial"/>
                <a:sym typeface="Arial"/>
              </a:rPr>
              <a:t>never requires a cast when assigning</a:t>
            </a:r>
            <a:br>
              <a:rPr b="0" i="1" sz="1800">
                <a:solidFill>
                  <a:srgbClr val="0070C0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t>*str;					</a:t>
            </a:r>
            <a:r>
              <a:rPr b="0" sz="1800">
                <a:solidFill>
                  <a:srgbClr val="0070C0"/>
                </a:solidFill>
                <a:latin typeface="Wingdings"/>
                <a:ea typeface="Wingdings"/>
                <a:cs typeface="Wingdings"/>
                <a:sym typeface="Wingdings"/>
              </a:rPr>
              <a:t> </a:t>
            </a:r>
            <a:r>
              <a:rPr b="0" i="1" sz="1800">
                <a:solidFill>
                  <a:srgbClr val="0070C0"/>
                </a:solidFill>
                <a:latin typeface="Arial"/>
                <a:ea typeface="Arial"/>
                <a:cs typeface="Arial"/>
                <a:sym typeface="Arial"/>
              </a:rPr>
              <a:t>this is now okay (we know it’s a char)</a:t>
            </a:r>
            <a:br>
              <a:rPr b="0" i="1" sz="1800">
                <a:solidFill>
                  <a:srgbClr val="0070C0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t>*((char*) pVoid);		</a:t>
            </a:r>
            <a:r>
              <a:rPr b="0" sz="1800">
                <a:solidFill>
                  <a:srgbClr val="0070C0"/>
                </a:solidFill>
                <a:latin typeface="Wingdings"/>
                <a:ea typeface="Wingdings"/>
                <a:cs typeface="Wingdings"/>
                <a:sym typeface="Wingdings"/>
              </a:rPr>
              <a:t> </a:t>
            </a:r>
            <a:r>
              <a:rPr b="0" i="1" sz="1800">
                <a:solidFill>
                  <a:srgbClr val="0070C0"/>
                </a:solidFill>
                <a:latin typeface="Arial"/>
                <a:ea typeface="Arial"/>
                <a:cs typeface="Arial"/>
                <a:sym typeface="Arial"/>
              </a:rPr>
              <a:t>this is also okay</a:t>
            </a:r>
          </a:p>
        </p:txBody>
      </p:sp>
      <p:sp>
        <p:nvSpPr>
          <p:cNvPr id="514" name="Slide Number Placeholder 4"/>
          <p:cNvSpPr txBox="1"/>
          <p:nvPr>
            <p:ph type="sldNum" sz="quarter" idx="2"/>
          </p:nvPr>
        </p:nvSpPr>
        <p:spPr>
          <a:xfrm>
            <a:off x="127414" y="6532998"/>
            <a:ext cx="127001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 Theme">
      <a:dk1>
        <a:srgbClr val="423F3F"/>
      </a:dk1>
      <a:lt1>
        <a:srgbClr val="034242"/>
      </a:lt1>
      <a:dk2>
        <a:srgbClr val="A7A7A7"/>
      </a:dk2>
      <a:lt2>
        <a:srgbClr val="535353"/>
      </a:lt2>
      <a:accent1>
        <a:srgbClr val="00673E"/>
      </a:accent1>
      <a:accent2>
        <a:srgbClr val="599A83"/>
      </a:accent2>
      <a:accent3>
        <a:srgbClr val="A6C8BC"/>
      </a:accent3>
      <a:accent4>
        <a:srgbClr val="408A70"/>
      </a:accent4>
      <a:accent5>
        <a:srgbClr val="423F3F"/>
      </a:accent5>
      <a:accent6>
        <a:srgbClr val="B4B2B5"/>
      </a:accent6>
      <a:hlink>
        <a:srgbClr val="0000FF"/>
      </a:hlink>
      <a:folHlink>
        <a:srgbClr val="FF00FF"/>
      </a:folHlink>
    </a:clrScheme>
    <a:fontScheme name="Office Theme">
      <a:majorFont>
        <a:latin typeface="Helvetica"/>
        <a:ea typeface="Helvetica"/>
        <a:cs typeface="Helvetica"/>
      </a:majorFont>
      <a:minorFont>
        <a:latin typeface="Courier New"/>
        <a:ea typeface="Courier New"/>
        <a:cs typeface="Courier New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sx="100000" sy="100000" kx="0" ky="0" algn="b" rotWithShape="0" blurRad="38100" dist="20000" dir="540000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>
          <a:outerShdw sx="100000" sy="100000" kx="0" ky="0" algn="b" rotWithShape="0" blurRad="38100" dist="23000" dir="540000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45719" tIns="45719" rIns="45719" bIns="45719" numCol="1" spcCol="38100" rtlCol="0" anchor="ctr" upright="0">
        <a:spAutoFit/>
      </a:bodyPr>
      <a:lstStyle>
        <a:defPPr marL="0" marR="0" indent="0" algn="l" defTabSz="492223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900" u="none" kumimoji="0" normalizeH="0">
            <a:ln>
              <a:noFill/>
            </a:ln>
            <a:solidFill>
              <a:schemeClr val="accent5"/>
            </a:solidFill>
            <a:effectLst/>
            <a:uFillTx/>
            <a:latin typeface="Arial"/>
            <a:ea typeface="Arial"/>
            <a:cs typeface="Arial"/>
            <a:sym typeface="Aria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sx="100000" sy="100000" kx="0" ky="0" algn="b" rotWithShape="0" blurRad="38100" dist="20000" dir="5400000">
            <a:srgbClr val="000000">
              <a:alpha val="38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 upright="0">
        <a:spAutoFit/>
      </a:bodyPr>
      <a:lstStyle>
        <a:defPPr marL="0" marR="0" indent="0" algn="l" defTabSz="492223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900" u="none" kumimoji="0" normalizeH="0">
            <a:ln>
              <a:noFill/>
            </a:ln>
            <a:solidFill>
              <a:schemeClr val="accent5"/>
            </a:solidFill>
            <a:effectLst/>
            <a:uFillTx/>
            <a:latin typeface="Arial"/>
            <a:ea typeface="Arial"/>
            <a:cs typeface="Arial"/>
            <a:sym typeface="Aria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 Them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00673E"/>
      </a:accent1>
      <a:accent2>
        <a:srgbClr val="599A83"/>
      </a:accent2>
      <a:accent3>
        <a:srgbClr val="A6C8BC"/>
      </a:accent3>
      <a:accent4>
        <a:srgbClr val="408A70"/>
      </a:accent4>
      <a:accent5>
        <a:srgbClr val="423F3F"/>
      </a:accent5>
      <a:accent6>
        <a:srgbClr val="B4B2B5"/>
      </a:accent6>
      <a:hlink>
        <a:srgbClr val="0000FF"/>
      </a:hlink>
      <a:folHlink>
        <a:srgbClr val="FF00FF"/>
      </a:folHlink>
    </a:clrScheme>
    <a:fontScheme name="Office Theme">
      <a:majorFont>
        <a:latin typeface="Helvetica"/>
        <a:ea typeface="Helvetica"/>
        <a:cs typeface="Helvetica"/>
      </a:majorFont>
      <a:minorFont>
        <a:latin typeface="Courier New"/>
        <a:ea typeface="Courier New"/>
        <a:cs typeface="Courier New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sx="100000" sy="100000" kx="0" ky="0" algn="b" rotWithShape="0" blurRad="38100" dist="20000" dir="540000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>
          <a:outerShdw sx="100000" sy="100000" kx="0" ky="0" algn="b" rotWithShape="0" blurRad="38100" dist="23000" dir="540000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45719" tIns="45719" rIns="45719" bIns="45719" numCol="1" spcCol="38100" rtlCol="0" anchor="ctr" upright="0">
        <a:spAutoFit/>
      </a:bodyPr>
      <a:lstStyle>
        <a:defPPr marL="0" marR="0" indent="0" algn="l" defTabSz="492223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900" u="none" kumimoji="0" normalizeH="0">
            <a:ln>
              <a:noFill/>
            </a:ln>
            <a:solidFill>
              <a:schemeClr val="accent5"/>
            </a:solidFill>
            <a:effectLst/>
            <a:uFillTx/>
            <a:latin typeface="Arial"/>
            <a:ea typeface="Arial"/>
            <a:cs typeface="Arial"/>
            <a:sym typeface="Aria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sx="100000" sy="100000" kx="0" ky="0" algn="b" rotWithShape="0" blurRad="38100" dist="20000" dir="5400000">
            <a:srgbClr val="000000">
              <a:alpha val="38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 upright="0">
        <a:spAutoFit/>
      </a:bodyPr>
      <a:lstStyle>
        <a:defPPr marL="0" marR="0" indent="0" algn="l" defTabSz="492223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900" u="none" kumimoji="0" normalizeH="0">
            <a:ln>
              <a:noFill/>
            </a:ln>
            <a:solidFill>
              <a:schemeClr val="accent5"/>
            </a:solidFill>
            <a:effectLst/>
            <a:uFillTx/>
            <a:latin typeface="Arial"/>
            <a:ea typeface="Arial"/>
            <a:cs typeface="Arial"/>
            <a:sym typeface="Aria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