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59" r:id="rId6"/>
    <p:sldId id="260" r:id="rId7"/>
    <p:sldId id="266" r:id="rId8"/>
    <p:sldId id="264" r:id="rId9"/>
    <p:sldId id="265" r:id="rId10"/>
    <p:sldId id="267" r:id="rId11"/>
    <p:sldId id="270" r:id="rId12"/>
    <p:sldId id="272" r:id="rId13"/>
    <p:sldId id="271" r:id="rId14"/>
    <p:sldId id="269" r:id="rId15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1FB5-DDD7-43E1-A613-0D165C0A4112}" type="datetimeFigureOut">
              <a:rPr lang="en-CA" smtClean="0"/>
              <a:pPr/>
              <a:t>15/01/2015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284C9-14DD-443E-9779-3C19216CCC6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1FB5-DDD7-43E1-A613-0D165C0A4112}" type="datetimeFigureOut">
              <a:rPr lang="en-CA" smtClean="0"/>
              <a:pPr/>
              <a:t>15/01/2015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284C9-14DD-443E-9779-3C19216CCC6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1FB5-DDD7-43E1-A613-0D165C0A4112}" type="datetimeFigureOut">
              <a:rPr lang="en-CA" smtClean="0"/>
              <a:pPr/>
              <a:t>15/01/2015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284C9-14DD-443E-9779-3C19216CCC6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1FB5-DDD7-43E1-A613-0D165C0A4112}" type="datetimeFigureOut">
              <a:rPr lang="en-CA" smtClean="0"/>
              <a:pPr/>
              <a:t>15/01/2015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284C9-14DD-443E-9779-3C19216CCC6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1FB5-DDD7-43E1-A613-0D165C0A4112}" type="datetimeFigureOut">
              <a:rPr lang="en-CA" smtClean="0"/>
              <a:pPr/>
              <a:t>15/01/2015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284C9-14DD-443E-9779-3C19216CCC6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1FB5-DDD7-43E1-A613-0D165C0A4112}" type="datetimeFigureOut">
              <a:rPr lang="en-CA" smtClean="0"/>
              <a:pPr/>
              <a:t>15/01/2015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284C9-14DD-443E-9779-3C19216CCC6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1FB5-DDD7-43E1-A613-0D165C0A4112}" type="datetimeFigureOut">
              <a:rPr lang="en-CA" smtClean="0"/>
              <a:pPr/>
              <a:t>15/01/2015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284C9-14DD-443E-9779-3C19216CCC6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1FB5-DDD7-43E1-A613-0D165C0A4112}" type="datetimeFigureOut">
              <a:rPr lang="en-CA" smtClean="0"/>
              <a:pPr/>
              <a:t>15/01/2015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284C9-14DD-443E-9779-3C19216CCC6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1FB5-DDD7-43E1-A613-0D165C0A4112}" type="datetimeFigureOut">
              <a:rPr lang="en-CA" smtClean="0"/>
              <a:pPr/>
              <a:t>15/01/2015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284C9-14DD-443E-9779-3C19216CCC6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1FB5-DDD7-43E1-A613-0D165C0A4112}" type="datetimeFigureOut">
              <a:rPr lang="en-CA" smtClean="0"/>
              <a:pPr/>
              <a:t>15/01/2015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284C9-14DD-443E-9779-3C19216CCC6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61FB5-DDD7-43E1-A613-0D165C0A4112}" type="datetimeFigureOut">
              <a:rPr lang="en-CA" smtClean="0"/>
              <a:pPr/>
              <a:t>15/01/2015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284C9-14DD-443E-9779-3C19216CCC6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61FB5-DDD7-43E1-A613-0D165C0A4112}" type="datetimeFigureOut">
              <a:rPr lang="en-CA" smtClean="0"/>
              <a:pPr/>
              <a:t>15/01/2015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284C9-14DD-443E-9779-3C19216CCC6D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lcjapanese.co.jp/Download/agemorai-Kana.pdf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javascript:showMaterial('ITS00334');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hyperlink" Target="javascript:showMaterial('IUM00258');" TargetMode="Externa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8.jpeg"/><Relationship Id="rId2" Type="http://schemas.openxmlformats.org/officeDocument/2006/relationships/hyperlink" Target="javascript:showMaterial('IUM00258')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javascript:showMaterial('ITS00336');" TargetMode="External"/><Relationship Id="rId5" Type="http://schemas.openxmlformats.org/officeDocument/2006/relationships/image" Target="../media/image7.gif"/><Relationship Id="rId4" Type="http://schemas.openxmlformats.org/officeDocument/2006/relationships/hyperlink" Target="javascript:showMaterial('IUM00347');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Class 1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JPN 1902</a:t>
            </a:r>
          </a:p>
          <a:p>
            <a:r>
              <a:rPr lang="en-CA" dirty="0" smtClean="0"/>
              <a:t>Winter</a:t>
            </a:r>
            <a:r>
              <a:rPr lang="en-CA" smtClean="0"/>
              <a:t>, 2015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Questions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ja-JP" altLang="en-US" smtClean="0"/>
              <a:t>ちちは　ははに　はなを　あげました。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CA" altLang="ja-JP" dirty="0" smtClean="0"/>
              <a:t>Q: </a:t>
            </a:r>
            <a:r>
              <a:rPr lang="ja-JP" altLang="en-US" smtClean="0"/>
              <a:t>ちちは　</a:t>
            </a:r>
            <a:r>
              <a:rPr lang="ja-JP" altLang="en-US" smtClean="0">
                <a:solidFill>
                  <a:srgbClr val="FF0000"/>
                </a:solidFill>
              </a:rPr>
              <a:t>だれ</a:t>
            </a:r>
            <a:r>
              <a:rPr lang="ja-JP" altLang="en-US" smtClean="0"/>
              <a:t>に　はなを　あげました　か？</a:t>
            </a:r>
            <a:endParaRPr lang="en-US" altLang="ja-JP" dirty="0" smtClean="0"/>
          </a:p>
          <a:p>
            <a:pPr>
              <a:buNone/>
            </a:pPr>
            <a:r>
              <a:rPr lang="en-CA" altLang="ja-JP" sz="2600" dirty="0" smtClean="0">
                <a:solidFill>
                  <a:schemeClr val="accent1"/>
                </a:solidFill>
              </a:rPr>
              <a:t>Q: Who did my father give flowers?</a:t>
            </a:r>
            <a:endParaRPr lang="en-US" altLang="ja-JP" sz="2600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en-CA" altLang="ja-JP" dirty="0" smtClean="0"/>
              <a:t>A: </a:t>
            </a:r>
            <a:r>
              <a:rPr lang="ja-JP" altLang="en-US" smtClean="0"/>
              <a:t>ははに　あげました。</a:t>
            </a:r>
            <a:endParaRPr lang="en-US" dirty="0" smtClean="0"/>
          </a:p>
          <a:p>
            <a:pPr>
              <a:buNone/>
            </a:pPr>
            <a:r>
              <a:rPr lang="en-CA" altLang="ja-JP" dirty="0" smtClean="0"/>
              <a:t>Q: </a:t>
            </a:r>
            <a:r>
              <a:rPr lang="ja-JP" altLang="en-US" smtClean="0"/>
              <a:t>ちちは　ははに　</a:t>
            </a:r>
            <a:r>
              <a:rPr lang="ja-JP" altLang="en-US" smtClean="0">
                <a:solidFill>
                  <a:srgbClr val="FF0000"/>
                </a:solidFill>
              </a:rPr>
              <a:t>なに</a:t>
            </a:r>
            <a:r>
              <a:rPr lang="ja-JP" altLang="en-US" smtClean="0"/>
              <a:t>を　あげました　か？</a:t>
            </a:r>
            <a:endParaRPr lang="en-US" altLang="ja-JP" dirty="0" smtClean="0"/>
          </a:p>
          <a:p>
            <a:pPr>
              <a:buNone/>
            </a:pPr>
            <a:r>
              <a:rPr lang="en-CA" altLang="ja-JP" sz="2800" dirty="0" smtClean="0">
                <a:solidFill>
                  <a:schemeClr val="accent1"/>
                </a:solidFill>
              </a:rPr>
              <a:t>Q: What did my father give my mother? </a:t>
            </a:r>
          </a:p>
          <a:p>
            <a:pPr>
              <a:buNone/>
            </a:pPr>
            <a:r>
              <a:rPr lang="en-CA" altLang="ja-JP" dirty="0" smtClean="0"/>
              <a:t>A: </a:t>
            </a:r>
            <a:r>
              <a:rPr lang="ja-JP" altLang="en-US" smtClean="0"/>
              <a:t>はなを　あげました。</a:t>
            </a:r>
            <a:endParaRPr lang="en-US" dirty="0" smtClean="0"/>
          </a:p>
          <a:p>
            <a:pPr>
              <a:buNone/>
            </a:pPr>
            <a:r>
              <a:rPr lang="en-CA" altLang="ja-JP" dirty="0" smtClean="0"/>
              <a:t>Q: </a:t>
            </a:r>
            <a:r>
              <a:rPr lang="ja-JP" altLang="en-US" smtClean="0">
                <a:solidFill>
                  <a:srgbClr val="FF0000"/>
                </a:solidFill>
              </a:rPr>
              <a:t>だれ</a:t>
            </a:r>
            <a:r>
              <a:rPr lang="ja-JP" altLang="en-US" u="sng" smtClean="0">
                <a:solidFill>
                  <a:srgbClr val="FF0000"/>
                </a:solidFill>
              </a:rPr>
              <a:t>が</a:t>
            </a:r>
            <a:r>
              <a:rPr lang="ja-JP" altLang="en-US" smtClean="0"/>
              <a:t>　ははに　はなを　あげました　か？</a:t>
            </a:r>
            <a:endParaRPr lang="en-US" altLang="ja-JP" dirty="0" smtClean="0"/>
          </a:p>
          <a:p>
            <a:pPr>
              <a:buNone/>
            </a:pPr>
            <a:r>
              <a:rPr lang="en-CA" altLang="ja-JP" sz="2800" dirty="0" smtClean="0">
                <a:solidFill>
                  <a:schemeClr val="accent1"/>
                </a:solidFill>
              </a:rPr>
              <a:t>Q: Who gave my mother flowers?</a:t>
            </a:r>
          </a:p>
          <a:p>
            <a:pPr>
              <a:buNone/>
            </a:pPr>
            <a:r>
              <a:rPr lang="en-CA" altLang="ja-JP" dirty="0" smtClean="0"/>
              <a:t>A:</a:t>
            </a:r>
            <a:r>
              <a:rPr lang="ja-JP" altLang="en-US" smtClean="0"/>
              <a:t>ちち</a:t>
            </a:r>
            <a:r>
              <a:rPr lang="ja-JP" altLang="en-US" u="sng" smtClean="0"/>
              <a:t>が</a:t>
            </a:r>
            <a:r>
              <a:rPr lang="ja-JP" altLang="en-US" smtClean="0"/>
              <a:t>　あげました。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Occasion </a:t>
            </a:r>
            <a:r>
              <a:rPr lang="ja-JP" altLang="en-US" smtClean="0">
                <a:solidFill>
                  <a:srgbClr val="FF0000"/>
                </a:solidFill>
              </a:rPr>
              <a:t>に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u="sng" dirty="0" smtClean="0">
                <a:solidFill>
                  <a:srgbClr val="FF0000"/>
                </a:solidFill>
              </a:rPr>
              <a:t>Occasion </a:t>
            </a:r>
            <a:r>
              <a:rPr lang="ja-JP" altLang="en-US" u="sng" smtClean="0">
                <a:solidFill>
                  <a:srgbClr val="FF0000"/>
                </a:solidFill>
              </a:rPr>
              <a:t>に</a:t>
            </a:r>
            <a:r>
              <a:rPr lang="ja-JP" altLang="en-US" smtClean="0"/>
              <a:t>　あげます・くれます・もらいま</a:t>
            </a:r>
            <a:r>
              <a:rPr lang="ja-JP" altLang="en-US" smtClean="0"/>
              <a:t>す</a:t>
            </a:r>
            <a:endParaRPr lang="en-US" altLang="ja-JP" dirty="0" smtClean="0"/>
          </a:p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altLang="ja-JP" dirty="0" smtClean="0"/>
              <a:t>(</a:t>
            </a:r>
            <a:r>
              <a:rPr lang="ja-JP" altLang="en-US" smtClean="0"/>
              <a:t>テキスト</a:t>
            </a:r>
            <a:r>
              <a:rPr lang="en-US" altLang="ja-JP" dirty="0" smtClean="0"/>
              <a:t>P126, IV)</a:t>
            </a:r>
            <a:endParaRPr lang="en-US" dirty="0" smtClean="0"/>
          </a:p>
          <a:p>
            <a:r>
              <a:rPr lang="ja-JP" altLang="en-US" smtClean="0"/>
              <a:t>すずきさんは　</a:t>
            </a:r>
            <a:r>
              <a:rPr lang="ja-JP" altLang="en-US" u="sng" smtClean="0"/>
              <a:t>クリスマスに</a:t>
            </a:r>
            <a:r>
              <a:rPr lang="ja-JP" altLang="en-US" smtClean="0"/>
              <a:t>　チャンさんに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　で</a:t>
            </a:r>
            <a:r>
              <a:rPr lang="ja-JP" altLang="en-US" smtClean="0"/>
              <a:t>んしじし</a:t>
            </a:r>
            <a:r>
              <a:rPr lang="ja-JP" altLang="en-US" smtClean="0"/>
              <a:t>ょ</a:t>
            </a:r>
            <a:r>
              <a:rPr lang="ja-JP" altLang="en-US" smtClean="0"/>
              <a:t>を　あげました。</a:t>
            </a:r>
            <a:endParaRPr lang="en-US" altLang="ja-JP" dirty="0" smtClean="0"/>
          </a:p>
          <a:p>
            <a:r>
              <a:rPr lang="ja-JP" altLang="en-US" smtClean="0"/>
              <a:t>チャンさんは　クリスマスに　すずきさんに　　でんしじしょを　もらいました。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Occasion </a:t>
            </a:r>
            <a:r>
              <a:rPr lang="ja-JP" altLang="en-US" smtClean="0">
                <a:solidFill>
                  <a:srgbClr val="FF0000"/>
                </a:solidFill>
              </a:rPr>
              <a:t>に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ja-JP" dirty="0" smtClean="0"/>
              <a:t>(</a:t>
            </a:r>
            <a:r>
              <a:rPr lang="ja-JP" altLang="en-US" smtClean="0"/>
              <a:t>テキスト</a:t>
            </a:r>
            <a:r>
              <a:rPr lang="en-US" altLang="ja-JP" dirty="0" smtClean="0"/>
              <a:t>P126, IV)</a:t>
            </a:r>
            <a:endParaRPr lang="en-US" dirty="0" smtClean="0"/>
          </a:p>
          <a:p>
            <a:r>
              <a:rPr lang="ja-JP" altLang="en-US" smtClean="0"/>
              <a:t>すずきさんは　クリスマスに　チャンさんに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　</a:t>
            </a:r>
            <a:r>
              <a:rPr lang="ja-JP" altLang="en-US" smtClean="0">
                <a:solidFill>
                  <a:srgbClr val="FF0000"/>
                </a:solidFill>
              </a:rPr>
              <a:t>なに</a:t>
            </a:r>
            <a:r>
              <a:rPr lang="ja-JP" altLang="en-US" smtClean="0"/>
              <a:t>を</a:t>
            </a:r>
            <a:r>
              <a:rPr lang="ja-JP" altLang="en-US" smtClean="0"/>
              <a:t>　あげま</a:t>
            </a:r>
            <a:r>
              <a:rPr lang="ja-JP" altLang="en-US" smtClean="0"/>
              <a:t>し</a:t>
            </a:r>
            <a:r>
              <a:rPr lang="ja-JP" altLang="en-US" smtClean="0"/>
              <a:t>たか。</a:t>
            </a:r>
            <a:endParaRPr lang="en-US" altLang="ja-JP" dirty="0" smtClean="0"/>
          </a:p>
          <a:p>
            <a:r>
              <a:rPr lang="ja-JP" altLang="en-US" smtClean="0"/>
              <a:t>チャンさんは　クリスマスに</a:t>
            </a:r>
            <a:r>
              <a:rPr lang="ja-JP" altLang="en-US" smtClean="0"/>
              <a:t>　</a:t>
            </a:r>
            <a:r>
              <a:rPr lang="ja-JP" altLang="en-US" smtClean="0">
                <a:solidFill>
                  <a:srgbClr val="FF0000"/>
                </a:solidFill>
              </a:rPr>
              <a:t>だれ</a:t>
            </a:r>
            <a:r>
              <a:rPr lang="ja-JP" altLang="en-US" smtClean="0"/>
              <a:t>に</a:t>
            </a:r>
            <a:r>
              <a:rPr lang="ja-JP" altLang="en-US" smtClean="0"/>
              <a:t>　　でんしじしょを　もらいま</a:t>
            </a:r>
            <a:r>
              <a:rPr lang="ja-JP" altLang="en-US" smtClean="0"/>
              <a:t>し</a:t>
            </a:r>
            <a:r>
              <a:rPr lang="ja-JP" altLang="en-US" smtClean="0"/>
              <a:t>たか。</a:t>
            </a:r>
            <a:endParaRPr lang="en-US" altLang="ja-JP" dirty="0" smtClean="0"/>
          </a:p>
          <a:p>
            <a:r>
              <a:rPr lang="ja-JP" altLang="en-US" smtClean="0"/>
              <a:t>す</a:t>
            </a:r>
            <a:r>
              <a:rPr lang="ja-JP" altLang="en-US" smtClean="0"/>
              <a:t>ずきさんは</a:t>
            </a:r>
            <a:r>
              <a:rPr lang="ja-JP" altLang="en-US" smtClean="0"/>
              <a:t>　</a:t>
            </a:r>
            <a:r>
              <a:rPr lang="ja-JP" altLang="en-US" u="sng" smtClean="0">
                <a:solidFill>
                  <a:srgbClr val="FF0000"/>
                </a:solidFill>
              </a:rPr>
              <a:t>いつ</a:t>
            </a:r>
            <a:r>
              <a:rPr lang="ja-JP" altLang="en-US" smtClean="0"/>
              <a:t>　チャンさんに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　でんしじしょを　あげま</a:t>
            </a:r>
            <a:r>
              <a:rPr lang="ja-JP" altLang="en-US" smtClean="0"/>
              <a:t>し</a:t>
            </a:r>
            <a:r>
              <a:rPr lang="ja-JP" altLang="en-US" smtClean="0"/>
              <a:t>たか。</a:t>
            </a:r>
            <a:endParaRPr lang="en-US" altLang="ja-JP" dirty="0" smtClean="0"/>
          </a:p>
          <a:p>
            <a:endParaRPr lang="en-US" dirty="0" smtClean="0"/>
          </a:p>
          <a:p>
            <a:endParaRPr lang="en-C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Practice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dirty="0">
                <a:hlinkClick r:id="rId2"/>
              </a:rPr>
              <a:t>http://</a:t>
            </a:r>
            <a:r>
              <a:rPr kumimoji="1" lang="en-US" altLang="ja-JP" dirty="0" smtClean="0">
                <a:hlinkClick r:id="rId2"/>
              </a:rPr>
              <a:t>www.mlcjapanese.co.jp/Download/agemorai-Kana.pdf</a:t>
            </a:r>
            <a:endParaRPr kumimoji="1" lang="en-US" altLang="ja-JP" dirty="0" smtClean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2599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Practice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ja-JP" altLang="en-US" smtClean="0"/>
              <a:t>きょねんの　たんじょうびに　なにを　もらいましたか</a:t>
            </a:r>
            <a:r>
              <a:rPr lang="en-AU" dirty="0" smtClean="0"/>
              <a:t>?</a:t>
            </a:r>
            <a:endParaRPr lang="en-CA" dirty="0" smtClean="0"/>
          </a:p>
          <a:p>
            <a:pPr lvl="0"/>
            <a:endParaRPr lang="en-AU" dirty="0" smtClean="0"/>
          </a:p>
          <a:p>
            <a:pPr lvl="0"/>
            <a:r>
              <a:rPr lang="ja-JP" altLang="en-US" smtClean="0"/>
              <a:t>きょねん　かぞくに　なにを　あげましかた</a:t>
            </a:r>
            <a:r>
              <a:rPr lang="en-AU" dirty="0" smtClean="0"/>
              <a:t>? </a:t>
            </a:r>
            <a:endParaRPr lang="en-CA" dirty="0" smtClean="0"/>
          </a:p>
          <a:p>
            <a:pPr lvl="0"/>
            <a:endParaRPr lang="en-AU" dirty="0" smtClean="0"/>
          </a:p>
          <a:p>
            <a:r>
              <a:rPr lang="ja-JP" altLang="en-US" smtClean="0"/>
              <a:t>きょねん　ともだちは　なにを　くれましたか。</a:t>
            </a:r>
            <a:endParaRPr lang="en-CA" dirty="0" smtClean="0"/>
          </a:p>
          <a:p>
            <a:endParaRPr lang="en-CA" dirty="0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5013176"/>
            <a:ext cx="115212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きょう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Verbs </a:t>
            </a:r>
          </a:p>
          <a:p>
            <a:pPr>
              <a:buNone/>
            </a:pPr>
            <a:r>
              <a:rPr lang="ja-JP" altLang="en-US"/>
              <a:t>　</a:t>
            </a:r>
            <a:r>
              <a:rPr lang="ja-JP" altLang="en-US" smtClean="0"/>
              <a:t> </a:t>
            </a:r>
            <a:r>
              <a:rPr lang="en-CA" altLang="ja-JP" dirty="0" smtClean="0"/>
              <a:t>to give: </a:t>
            </a:r>
            <a:r>
              <a:rPr lang="ja-JP" altLang="en-US" smtClean="0"/>
              <a:t>あげます、くれます</a:t>
            </a:r>
            <a:endParaRPr lang="en-CA" altLang="ja-JP" dirty="0" smtClean="0"/>
          </a:p>
          <a:p>
            <a:pPr>
              <a:buNone/>
            </a:pPr>
            <a:r>
              <a:rPr lang="en-CA" altLang="ja-JP" dirty="0"/>
              <a:t>	</a:t>
            </a:r>
            <a:r>
              <a:rPr lang="en-CA" altLang="ja-JP" dirty="0" smtClean="0"/>
              <a:t>to receive: </a:t>
            </a:r>
            <a:r>
              <a:rPr lang="ja-JP" altLang="en-US" smtClean="0"/>
              <a:t>もらいます</a:t>
            </a:r>
            <a:endParaRPr lang="en-US" altLang="ja-JP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Receiving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もらいます</a:t>
            </a:r>
            <a:r>
              <a:rPr lang="en-CA" altLang="ja-JP" dirty="0" smtClean="0"/>
              <a:t>: </a:t>
            </a:r>
            <a:r>
              <a:rPr lang="en-AU" dirty="0" smtClean="0"/>
              <a:t>When </a:t>
            </a:r>
            <a:r>
              <a:rPr lang="en-AU" b="1" dirty="0" smtClean="0"/>
              <a:t>you or someone else</a:t>
            </a:r>
            <a:r>
              <a:rPr lang="en-AU" dirty="0" smtClean="0"/>
              <a:t> </a:t>
            </a:r>
            <a:r>
              <a:rPr lang="en-AU" b="1" dirty="0" smtClean="0"/>
              <a:t>receives 		</a:t>
            </a:r>
            <a:r>
              <a:rPr lang="en-AU" dirty="0" smtClean="0"/>
              <a:t>something from someone.</a:t>
            </a:r>
            <a:endParaRPr lang="en-CA" dirty="0" smtClean="0"/>
          </a:p>
          <a:p>
            <a:pPr>
              <a:buNone/>
            </a:pPr>
            <a:endParaRPr lang="en-US" altLang="ja-JP" dirty="0" smtClean="0"/>
          </a:p>
        </p:txBody>
      </p:sp>
      <p:pic>
        <p:nvPicPr>
          <p:cNvPr id="4" name="Imagen 52"/>
          <p:cNvPicPr/>
          <p:nvPr/>
        </p:nvPicPr>
        <p:blipFill>
          <a:blip r:embed="rId3" cstate="print"/>
          <a:srcRect t="5405" r="81493" b="5856"/>
          <a:stretch>
            <a:fillRect/>
          </a:stretch>
        </p:blipFill>
        <p:spPr bwMode="auto">
          <a:xfrm>
            <a:off x="3419872" y="3501008"/>
            <a:ext cx="72008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Imagen 47"/>
          <p:cNvPicPr>
            <a:picLocks noChangeAspect="1" noChangeArrowheads="1"/>
          </p:cNvPicPr>
          <p:nvPr/>
        </p:nvPicPr>
        <p:blipFill>
          <a:blip r:embed="rId4" cstate="print"/>
          <a:srcRect t="6541" r="80560" b="8411"/>
          <a:stretch>
            <a:fillRect/>
          </a:stretch>
        </p:blipFill>
        <p:spPr bwMode="auto">
          <a:xfrm flipH="1">
            <a:off x="6228183" y="3429000"/>
            <a:ext cx="75995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580112" y="4077072"/>
          <a:ext cx="720080" cy="720080"/>
        </p:xfrm>
        <a:graphic>
          <a:graphicData uri="http://schemas.openxmlformats.org/presentationml/2006/ole">
            <p:oleObj spid="_x0000_s1030" name="Picture" r:id="rId5" imgW="582168" imgH="582168" progId="Word.Picture.8">
              <p:embed/>
            </p:oleObj>
          </a:graphicData>
        </a:graphic>
      </p:graphicFrame>
      <p:sp>
        <p:nvSpPr>
          <p:cNvPr id="1030" name="Line 6"/>
          <p:cNvSpPr>
            <a:spLocks noChangeShapeType="1"/>
          </p:cNvSpPr>
          <p:nvPr/>
        </p:nvSpPr>
        <p:spPr bwMode="auto">
          <a:xfrm>
            <a:off x="4139952" y="4005064"/>
            <a:ext cx="187220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1031" name="WordArt 7"/>
          <p:cNvSpPr>
            <a:spLocks noChangeArrowheads="1" noChangeShapeType="1" noTextEdit="1"/>
          </p:cNvSpPr>
          <p:nvPr/>
        </p:nvSpPr>
        <p:spPr bwMode="auto">
          <a:xfrm>
            <a:off x="6084168" y="4725144"/>
            <a:ext cx="1656184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CA" sz="900" kern="10" spc="0" smtClean="0">
                <a:ln w="63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ndalus"/>
                <a:cs typeface="Andalus"/>
              </a:rPr>
              <a:t>me, someone else</a:t>
            </a:r>
            <a:endParaRPr lang="en-CA" sz="900" kern="10" spc="0">
              <a:ln w="6350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ndalus"/>
              <a:cs typeface="Andalus"/>
            </a:endParaRPr>
          </a:p>
        </p:txBody>
      </p:sp>
      <p:sp>
        <p:nvSpPr>
          <p:cNvPr id="1032" name="WordArt 8"/>
          <p:cNvSpPr>
            <a:spLocks noChangeArrowheads="1" noChangeShapeType="1" noTextEdit="1"/>
          </p:cNvSpPr>
          <p:nvPr/>
        </p:nvSpPr>
        <p:spPr bwMode="auto">
          <a:xfrm>
            <a:off x="4355976" y="3573016"/>
            <a:ext cx="1224136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CA" sz="1200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"/>
                <a:cs typeface="Arial"/>
              </a:rPr>
              <a:t>receive</a:t>
            </a:r>
            <a:endParaRPr lang="en-CA" sz="1200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Giving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あげます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くれます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7" name="Imagen 52"/>
          <p:cNvPicPr/>
          <p:nvPr/>
        </p:nvPicPr>
        <p:blipFill>
          <a:blip r:embed="rId3" cstate="print"/>
          <a:srcRect t="5405" r="81493" b="5856"/>
          <a:stretch>
            <a:fillRect/>
          </a:stretch>
        </p:blipFill>
        <p:spPr bwMode="auto">
          <a:xfrm>
            <a:off x="4067944" y="1700808"/>
            <a:ext cx="79208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n 52"/>
          <p:cNvPicPr/>
          <p:nvPr/>
        </p:nvPicPr>
        <p:blipFill>
          <a:blip r:embed="rId3" cstate="print"/>
          <a:srcRect t="5405" r="81493" b="5856"/>
          <a:stretch>
            <a:fillRect/>
          </a:stretch>
        </p:blipFill>
        <p:spPr bwMode="auto">
          <a:xfrm>
            <a:off x="4067944" y="3789040"/>
            <a:ext cx="79208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Imagen 47"/>
          <p:cNvPicPr>
            <a:picLocks noChangeAspect="1" noChangeArrowheads="1"/>
          </p:cNvPicPr>
          <p:nvPr/>
        </p:nvPicPr>
        <p:blipFill>
          <a:blip r:embed="rId4" cstate="print"/>
          <a:srcRect t="6541" r="80560" b="8411"/>
          <a:stretch>
            <a:fillRect/>
          </a:stretch>
        </p:blipFill>
        <p:spPr bwMode="auto">
          <a:xfrm flipH="1">
            <a:off x="6286499" y="1614487"/>
            <a:ext cx="733772" cy="1112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Imagen 47"/>
          <p:cNvPicPr>
            <a:picLocks noChangeAspect="1" noChangeArrowheads="1"/>
          </p:cNvPicPr>
          <p:nvPr/>
        </p:nvPicPr>
        <p:blipFill>
          <a:blip r:embed="rId4" cstate="print"/>
          <a:srcRect t="6541" r="80560" b="8411"/>
          <a:stretch>
            <a:fillRect/>
          </a:stretch>
        </p:blipFill>
        <p:spPr bwMode="auto">
          <a:xfrm flipH="1">
            <a:off x="6300192" y="3717033"/>
            <a:ext cx="71246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5580112" y="4221088"/>
          <a:ext cx="720725" cy="720725"/>
        </p:xfrm>
        <a:graphic>
          <a:graphicData uri="http://schemas.openxmlformats.org/presentationml/2006/ole">
            <p:oleObj spid="_x0000_s2058" name="Picture" r:id="rId5" imgW="582168" imgH="582168" progId="Word.Picture.8">
              <p:embed/>
            </p:oleObj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4860032" y="2204864"/>
          <a:ext cx="720725" cy="720725"/>
        </p:xfrm>
        <a:graphic>
          <a:graphicData uri="http://schemas.openxmlformats.org/presentationml/2006/ole">
            <p:oleObj spid="_x0000_s2059" name="Picture" r:id="rId6" imgW="582168" imgH="582168" progId="Word.Picture.8">
              <p:embed/>
            </p:oleObj>
          </a:graphicData>
        </a:graphic>
      </p:graphicFrame>
      <p:sp>
        <p:nvSpPr>
          <p:cNvPr id="2054" name="Line 6"/>
          <p:cNvSpPr>
            <a:spLocks noChangeShapeType="1"/>
          </p:cNvSpPr>
          <p:nvPr/>
        </p:nvSpPr>
        <p:spPr bwMode="auto">
          <a:xfrm flipH="1" flipV="1">
            <a:off x="4932040" y="2276872"/>
            <a:ext cx="1125860" cy="912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5076056" y="4221088"/>
            <a:ext cx="115212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6228184" y="2708920"/>
            <a:ext cx="1152128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CA" sz="900" kern="10" spc="0" dirty="0" smtClean="0">
                <a:ln w="63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ndalus"/>
                <a:cs typeface="Andalus"/>
              </a:rPr>
              <a:t>me, someone else</a:t>
            </a:r>
            <a:endParaRPr lang="en-CA" sz="900" kern="10" spc="0" dirty="0">
              <a:ln w="6350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ndalus"/>
              <a:cs typeface="Andalus"/>
            </a:endParaRPr>
          </a:p>
        </p:txBody>
      </p:sp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>
            <a:off x="5940152" y="4869160"/>
            <a:ext cx="1728192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CA" sz="900" kern="10" spc="0" dirty="0" smtClean="0">
                <a:ln w="63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ndalus"/>
                <a:cs typeface="Andalus"/>
              </a:rPr>
              <a:t>me, my family, my friend</a:t>
            </a:r>
            <a:endParaRPr lang="en-CA" sz="900" kern="10" spc="0" dirty="0">
              <a:ln w="6350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ndalus"/>
              <a:cs typeface="Andalu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Particle </a:t>
            </a:r>
            <a:r>
              <a:rPr lang="ja-JP" altLang="en-US" smtClean="0"/>
              <a:t>に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CA" altLang="ja-JP" dirty="0" smtClean="0"/>
              <a:t>Giving: receiver of gifts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en-US" altLang="ja-JP" dirty="0" smtClean="0"/>
              <a:t>Someone</a:t>
            </a:r>
            <a:r>
              <a:rPr lang="ja-JP" altLang="en-US" smtClean="0">
                <a:solidFill>
                  <a:srgbClr val="FF0000"/>
                </a:solidFill>
              </a:rPr>
              <a:t>に</a:t>
            </a:r>
            <a:r>
              <a:rPr lang="en-US" altLang="ja-JP" dirty="0" smtClean="0"/>
              <a:t> </a:t>
            </a:r>
            <a:r>
              <a:rPr lang="ja-JP" altLang="en-US" smtClean="0"/>
              <a:t>あげます </a:t>
            </a:r>
            <a:r>
              <a:rPr lang="en-CA" altLang="ja-JP" sz="2400" dirty="0" smtClean="0">
                <a:solidFill>
                  <a:schemeClr val="accent5">
                    <a:lumMod val="75000"/>
                  </a:schemeClr>
                </a:solidFill>
              </a:rPr>
              <a:t>(give </a:t>
            </a:r>
            <a:r>
              <a:rPr lang="en-CA" altLang="ja-JP" sz="2400" b="1" dirty="0" smtClean="0">
                <a:solidFill>
                  <a:schemeClr val="accent5">
                    <a:lumMod val="75000"/>
                  </a:schemeClr>
                </a:solidFill>
              </a:rPr>
              <a:t>to</a:t>
            </a:r>
            <a:r>
              <a:rPr lang="en-CA" altLang="ja-JP" sz="2400" dirty="0" smtClean="0">
                <a:solidFill>
                  <a:schemeClr val="accent5">
                    <a:lumMod val="75000"/>
                  </a:schemeClr>
                </a:solidFill>
              </a:rPr>
              <a:t> someone)</a:t>
            </a:r>
            <a:endParaRPr lang="en-US" altLang="ja-JP" sz="24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r>
              <a:rPr lang="ja-JP" altLang="en-US" smtClean="0"/>
              <a:t>わたし</a:t>
            </a:r>
            <a:r>
              <a:rPr lang="ja-JP" altLang="en-US" smtClean="0">
                <a:solidFill>
                  <a:srgbClr val="FF0000"/>
                </a:solidFill>
              </a:rPr>
              <a:t>に</a:t>
            </a:r>
            <a:r>
              <a:rPr lang="ja-JP" altLang="en-US" smtClean="0"/>
              <a:t>　くれます </a:t>
            </a:r>
            <a:r>
              <a:rPr lang="en-CA" altLang="ja-JP" sz="2400" dirty="0" smtClean="0">
                <a:solidFill>
                  <a:schemeClr val="accent5">
                    <a:lumMod val="75000"/>
                  </a:schemeClr>
                </a:solidFill>
              </a:rPr>
              <a:t>(give </a:t>
            </a:r>
            <a:r>
              <a:rPr lang="en-CA" altLang="ja-JP" sz="2400" b="1" dirty="0" smtClean="0">
                <a:solidFill>
                  <a:schemeClr val="accent5">
                    <a:lumMod val="75000"/>
                  </a:schemeClr>
                </a:solidFill>
              </a:rPr>
              <a:t>to</a:t>
            </a:r>
            <a:r>
              <a:rPr lang="en-CA" altLang="ja-JP" sz="2400" dirty="0" smtClean="0">
                <a:solidFill>
                  <a:schemeClr val="accent5">
                    <a:lumMod val="75000"/>
                  </a:schemeClr>
                </a:solidFill>
              </a:rPr>
              <a:t> me)</a:t>
            </a:r>
            <a:endParaRPr lang="en-US" altLang="ja-JP" sz="24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en-US" altLang="ja-JP" dirty="0" smtClean="0"/>
              <a:t>Receiving: person the gift is </a:t>
            </a:r>
            <a:r>
              <a:rPr lang="en-US" altLang="ja-JP" u="sng" dirty="0" smtClean="0"/>
              <a:t>from</a:t>
            </a:r>
          </a:p>
          <a:p>
            <a:pPr>
              <a:buNone/>
            </a:pPr>
            <a:r>
              <a:rPr lang="en-US" dirty="0" smtClean="0"/>
              <a:t>Someone</a:t>
            </a:r>
            <a:r>
              <a:rPr lang="ja-JP" altLang="en-US" smtClean="0">
                <a:solidFill>
                  <a:srgbClr val="FF0000"/>
                </a:solidFill>
              </a:rPr>
              <a:t>に</a:t>
            </a:r>
            <a:r>
              <a:rPr lang="ja-JP" altLang="en-US" smtClean="0"/>
              <a:t>　もらいます </a:t>
            </a:r>
            <a:r>
              <a:rPr lang="en-CA" altLang="ja-JP" sz="2400" dirty="0" smtClean="0">
                <a:solidFill>
                  <a:schemeClr val="accent5">
                    <a:lumMod val="75000"/>
                  </a:schemeClr>
                </a:solidFill>
              </a:rPr>
              <a:t>(receive </a:t>
            </a:r>
            <a:r>
              <a:rPr lang="en-CA" altLang="ja-JP" sz="2400" b="1" dirty="0" smtClean="0">
                <a:solidFill>
                  <a:schemeClr val="accent5">
                    <a:lumMod val="75000"/>
                  </a:schemeClr>
                </a:solidFill>
              </a:rPr>
              <a:t>from</a:t>
            </a:r>
            <a:r>
              <a:rPr lang="en-CA" altLang="ja-JP" sz="2400" dirty="0" smtClean="0">
                <a:solidFill>
                  <a:schemeClr val="accent5">
                    <a:lumMod val="75000"/>
                  </a:schemeClr>
                </a:solidFill>
              </a:rPr>
              <a:t> someone)</a:t>
            </a:r>
            <a:endParaRPr lang="en-US" altLang="ja-JP" sz="240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 smtClean="0"/>
              <a:t>Someone</a:t>
            </a:r>
            <a:r>
              <a:rPr lang="en-CA" dirty="0" smtClean="0"/>
              <a:t> </a:t>
            </a:r>
            <a:r>
              <a:rPr lang="ja-JP" altLang="en-US" u="sng" smtClean="0"/>
              <a:t>から</a:t>
            </a:r>
            <a:r>
              <a:rPr lang="ja-JP" altLang="en-US" smtClean="0"/>
              <a:t>　もらいます</a:t>
            </a:r>
            <a:endParaRPr lang="en-CA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Structures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ja-JP" altLang="en-US" b="1" smtClean="0"/>
              <a:t>（わたしは）　</a:t>
            </a:r>
            <a:r>
              <a:rPr lang="en-AU" b="1" dirty="0" smtClean="0"/>
              <a:t>PERSON </a:t>
            </a:r>
            <a:r>
              <a:rPr lang="ja-JP" altLang="en-US" b="1" smtClean="0"/>
              <a:t>に　</a:t>
            </a:r>
            <a:r>
              <a:rPr lang="en-AU" b="1" dirty="0" smtClean="0"/>
              <a:t>GIFT</a:t>
            </a:r>
            <a:r>
              <a:rPr lang="ja-JP" altLang="en-US" b="1" smtClean="0"/>
              <a:t>を　あ</a:t>
            </a:r>
            <a:r>
              <a:rPr lang="ja-JP" altLang="en-US" b="1"/>
              <a:t>げ</a:t>
            </a:r>
            <a:r>
              <a:rPr lang="ja-JP" altLang="en-US" b="1" smtClean="0"/>
              <a:t>ます。</a:t>
            </a:r>
            <a:endParaRPr lang="en-CA" dirty="0"/>
          </a:p>
          <a:p>
            <a:pPr>
              <a:buNone/>
            </a:pPr>
            <a:r>
              <a:rPr lang="en-AU" sz="2400" b="1" dirty="0" smtClean="0">
                <a:solidFill>
                  <a:schemeClr val="accent1"/>
                </a:solidFill>
              </a:rPr>
              <a:t>I give </a:t>
            </a:r>
            <a:r>
              <a:rPr lang="en-AU" sz="2400" b="1" dirty="0">
                <a:solidFill>
                  <a:schemeClr val="accent1"/>
                </a:solidFill>
              </a:rPr>
              <a:t>GIFT to PERSON.</a:t>
            </a:r>
            <a:endParaRPr lang="en-CA" sz="2400" dirty="0">
              <a:solidFill>
                <a:schemeClr val="accent1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AU" b="1" dirty="0"/>
              <a:t>PERSON </a:t>
            </a:r>
            <a:r>
              <a:rPr lang="ja-JP" altLang="en-US" b="1" smtClean="0"/>
              <a:t>は</a:t>
            </a:r>
            <a:r>
              <a:rPr lang="en-AU" b="1" dirty="0" smtClean="0"/>
              <a:t> F</a:t>
            </a:r>
            <a:r>
              <a:rPr lang="en-US" altLang="ja-JP" b="1" dirty="0" smtClean="0"/>
              <a:t>AMILY</a:t>
            </a:r>
            <a:r>
              <a:rPr lang="en-AU" b="1" dirty="0" smtClean="0"/>
              <a:t>/ME </a:t>
            </a:r>
            <a:r>
              <a:rPr lang="ja-JP" altLang="en-US" b="1" smtClean="0"/>
              <a:t>に　</a:t>
            </a:r>
            <a:r>
              <a:rPr lang="en-AU" b="1" dirty="0" smtClean="0"/>
              <a:t>GIFT</a:t>
            </a:r>
            <a:r>
              <a:rPr lang="ja-JP" altLang="en-US" b="1" smtClean="0"/>
              <a:t>を　く</a:t>
            </a:r>
            <a:r>
              <a:rPr lang="ja-JP" altLang="en-US" b="1"/>
              <a:t>れ</a:t>
            </a:r>
            <a:r>
              <a:rPr lang="ja-JP" altLang="en-US" b="1" smtClean="0"/>
              <a:t>ます。</a:t>
            </a:r>
            <a:endParaRPr lang="en-CA" dirty="0"/>
          </a:p>
          <a:p>
            <a:pPr>
              <a:buNone/>
            </a:pPr>
            <a:r>
              <a:rPr lang="en-AU" sz="2400" b="1" dirty="0" smtClean="0">
                <a:solidFill>
                  <a:schemeClr val="accent1"/>
                </a:solidFill>
              </a:rPr>
              <a:t>PERSON give </a:t>
            </a:r>
            <a:r>
              <a:rPr lang="en-AU" sz="2400" b="1" dirty="0">
                <a:solidFill>
                  <a:schemeClr val="accent1"/>
                </a:solidFill>
              </a:rPr>
              <a:t>GIFT to my </a:t>
            </a:r>
            <a:r>
              <a:rPr lang="en-AU" sz="2400" b="1" dirty="0" smtClean="0">
                <a:solidFill>
                  <a:schemeClr val="accent1"/>
                </a:solidFill>
              </a:rPr>
              <a:t>F</a:t>
            </a:r>
            <a:r>
              <a:rPr lang="en-US" altLang="ja-JP" sz="2400" b="1" dirty="0" smtClean="0">
                <a:solidFill>
                  <a:schemeClr val="accent1"/>
                </a:solidFill>
              </a:rPr>
              <a:t>AMILY</a:t>
            </a:r>
            <a:r>
              <a:rPr lang="en-AU" sz="2400" b="1" dirty="0" smtClean="0">
                <a:solidFill>
                  <a:schemeClr val="accent1"/>
                </a:solidFill>
              </a:rPr>
              <a:t> </a:t>
            </a:r>
            <a:r>
              <a:rPr lang="en-AU" sz="2400" b="1" dirty="0">
                <a:solidFill>
                  <a:schemeClr val="accent1"/>
                </a:solidFill>
              </a:rPr>
              <a:t>or ME.</a:t>
            </a:r>
            <a:endParaRPr lang="en-CA" sz="2400" dirty="0">
              <a:solidFill>
                <a:schemeClr val="accent1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b="1" smtClean="0"/>
              <a:t>（わたしは）　</a:t>
            </a:r>
            <a:r>
              <a:rPr lang="en-AU" b="1" dirty="0" smtClean="0"/>
              <a:t>PERSON</a:t>
            </a:r>
            <a:r>
              <a:rPr lang="ja-JP" altLang="en-US" b="1" smtClean="0"/>
              <a:t>に　</a:t>
            </a:r>
            <a:r>
              <a:rPr lang="en-AU" b="1" dirty="0" smtClean="0"/>
              <a:t>GIFT</a:t>
            </a:r>
            <a:r>
              <a:rPr lang="ja-JP" altLang="en-US" b="1" smtClean="0"/>
              <a:t>を　も</a:t>
            </a:r>
            <a:r>
              <a:rPr lang="ja-JP" altLang="en-US" b="1"/>
              <a:t>らい</a:t>
            </a:r>
            <a:r>
              <a:rPr lang="ja-JP" altLang="en-US" b="1" smtClean="0"/>
              <a:t>ます。</a:t>
            </a:r>
            <a:endParaRPr lang="en-CA" dirty="0"/>
          </a:p>
          <a:p>
            <a:pPr>
              <a:buNone/>
            </a:pPr>
            <a:r>
              <a:rPr lang="en-AU" sz="2400" b="1" dirty="0" smtClean="0">
                <a:solidFill>
                  <a:schemeClr val="accent1"/>
                </a:solidFill>
              </a:rPr>
              <a:t>I receive </a:t>
            </a:r>
            <a:r>
              <a:rPr lang="en-AU" sz="2400" b="1" dirty="0">
                <a:solidFill>
                  <a:schemeClr val="accent1"/>
                </a:solidFill>
              </a:rPr>
              <a:t>GIFT from PERSON.</a:t>
            </a:r>
            <a:endParaRPr lang="en-CA" sz="2400" dirty="0">
              <a:solidFill>
                <a:schemeClr val="accent1"/>
              </a:solidFill>
            </a:endParaRPr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Conjugation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3568" y="2348880"/>
          <a:ext cx="7571184" cy="2116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2796"/>
                <a:gridCol w="1892796"/>
                <a:gridCol w="1892796"/>
                <a:gridCol w="1892796"/>
              </a:tblGrid>
              <a:tr h="529208">
                <a:tc>
                  <a:txBody>
                    <a:bodyPr/>
                    <a:lstStyle/>
                    <a:p>
                      <a:r>
                        <a:rPr lang="en-US" altLang="ja-JP" dirty="0" smtClean="0"/>
                        <a:t>Present-</a:t>
                      </a:r>
                      <a:r>
                        <a:rPr lang="en-US" altLang="ja-JP" dirty="0" err="1" smtClean="0"/>
                        <a:t>Aff</a:t>
                      </a:r>
                      <a:r>
                        <a:rPr lang="en-US" altLang="ja-JP" dirty="0" smtClean="0"/>
                        <a:t>.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dirty="0" smtClean="0"/>
                        <a:t>Present-Neg.</a:t>
                      </a:r>
                      <a:endParaRPr lang="en-CA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dirty="0" smtClean="0"/>
                        <a:t>Past-</a:t>
                      </a:r>
                      <a:r>
                        <a:rPr lang="en-US" altLang="ja-JP" dirty="0" err="1" smtClean="0"/>
                        <a:t>Aff</a:t>
                      </a:r>
                      <a:r>
                        <a:rPr lang="en-US" altLang="ja-JP" dirty="0" smtClean="0"/>
                        <a:t>.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dirty="0" smtClean="0"/>
                        <a:t>Past-Neg.</a:t>
                      </a:r>
                      <a:endParaRPr lang="en-CA" dirty="0"/>
                    </a:p>
                  </a:txBody>
                  <a:tcPr/>
                </a:tc>
              </a:tr>
              <a:tr h="529208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あげます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529208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くれます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</a:tr>
              <a:tr h="529208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もらいます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Sentences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ちちは　ははに　はなを　あげました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ははは　ちちに　はなを　もらいました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CA" dirty="0"/>
          </a:p>
        </p:txBody>
      </p:sp>
      <p:pic>
        <p:nvPicPr>
          <p:cNvPr id="4" name="Picture 3" descr="https://minnanokyozai.jp/kyozai/material/ITS00351/ITS0035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077072"/>
            <a:ext cx="151216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3563888" y="4653136"/>
            <a:ext cx="115212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6" name="Picture 5" descr="女の子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077072"/>
            <a:ext cx="129614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きく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4725144"/>
            <a:ext cx="866775" cy="62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Sentences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せんせいは　わたしに　はなを　くれました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わたしは　せんせいに　はなを　もらいました</a:t>
            </a:r>
            <a:endParaRPr lang="en-US" altLang="ja-JP" dirty="0" smtClean="0"/>
          </a:p>
          <a:p>
            <a:pPr>
              <a:buNone/>
            </a:pPr>
            <a:endParaRPr lang="en-CA" dirty="0"/>
          </a:p>
        </p:txBody>
      </p:sp>
      <p:pic>
        <p:nvPicPr>
          <p:cNvPr id="4" name="Picture 3" descr="きく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365104"/>
            <a:ext cx="1008112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先生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861048"/>
            <a:ext cx="1431032" cy="1260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女の子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4005064"/>
            <a:ext cx="1224136" cy="1044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3851920" y="4221088"/>
            <a:ext cx="151216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145</Words>
  <Application>Microsoft Office PowerPoint</Application>
  <PresentationFormat>On-screen Show (4:3)</PresentationFormat>
  <Paragraphs>85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Picture</vt:lpstr>
      <vt:lpstr>Class 1</vt:lpstr>
      <vt:lpstr>きょう</vt:lpstr>
      <vt:lpstr>Receiving</vt:lpstr>
      <vt:lpstr>Giving</vt:lpstr>
      <vt:lpstr>Particle に</vt:lpstr>
      <vt:lpstr>Structures</vt:lpstr>
      <vt:lpstr>Conjugation</vt:lpstr>
      <vt:lpstr>Sentences</vt:lpstr>
      <vt:lpstr>Sentences</vt:lpstr>
      <vt:lpstr>Questions</vt:lpstr>
      <vt:lpstr>Occasion に</vt:lpstr>
      <vt:lpstr>Occasion に</vt:lpstr>
      <vt:lpstr>Practice</vt:lpstr>
      <vt:lpstr>Practice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1</dc:title>
  <dc:creator>Owner</dc:creator>
  <cp:lastModifiedBy>Yoriko</cp:lastModifiedBy>
  <cp:revision>28</cp:revision>
  <dcterms:created xsi:type="dcterms:W3CDTF">2010-12-15T20:39:17Z</dcterms:created>
  <dcterms:modified xsi:type="dcterms:W3CDTF">2015-01-15T15:35:59Z</dcterms:modified>
</cp:coreProperties>
</file>