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5" r:id="rId9"/>
    <p:sldId id="263" r:id="rId10"/>
    <p:sldId id="267" r:id="rId11"/>
    <p:sldId id="264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58B72CF3-3EF6-4A29-86B3-B687BF4F9428}" type="datetimeFigureOut">
              <a:rPr lang="en-CA" smtClean="0"/>
              <a:t>2015-09-17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7A734E1C-FF79-4B91-8A10-62C7AA6E8E47}" type="slidenum">
              <a:rPr lang="en-CA" smtClean="0"/>
              <a:t>‹#›</a:t>
            </a:fld>
            <a:endParaRPr lang="en-CA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2646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72CF3-3EF6-4A29-86B3-B687BF4F9428}" type="datetimeFigureOut">
              <a:rPr lang="en-CA" smtClean="0"/>
              <a:t>2015-09-17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34E1C-FF79-4B91-8A10-62C7AA6E8E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03110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72CF3-3EF6-4A29-86B3-B687BF4F9428}" type="datetimeFigureOut">
              <a:rPr lang="en-CA" smtClean="0"/>
              <a:t>2015-09-17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34E1C-FF79-4B91-8A10-62C7AA6E8E47}" type="slidenum">
              <a:rPr lang="en-CA" smtClean="0"/>
              <a:t>‹#›</a:t>
            </a:fld>
            <a:endParaRPr lang="en-CA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3409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72CF3-3EF6-4A29-86B3-B687BF4F9428}" type="datetimeFigureOut">
              <a:rPr lang="en-CA" smtClean="0"/>
              <a:t>2015-09-17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34E1C-FF79-4B91-8A10-62C7AA6E8E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36182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72CF3-3EF6-4A29-86B3-B687BF4F9428}" type="datetimeFigureOut">
              <a:rPr lang="en-CA" smtClean="0"/>
              <a:t>2015-09-17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34E1C-FF79-4B91-8A10-62C7AA6E8E47}" type="slidenum">
              <a:rPr lang="en-CA" smtClean="0"/>
              <a:t>‹#›</a:t>
            </a:fld>
            <a:endParaRPr lang="en-CA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9566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72CF3-3EF6-4A29-86B3-B687BF4F9428}" type="datetimeFigureOut">
              <a:rPr lang="en-CA" smtClean="0"/>
              <a:t>2015-09-17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34E1C-FF79-4B91-8A10-62C7AA6E8E47}" type="slidenum">
              <a:rPr lang="en-CA" smtClean="0"/>
              <a:t>‹#›</a:t>
            </a:fld>
            <a:endParaRPr lang="en-CA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4169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72CF3-3EF6-4A29-86B3-B687BF4F9428}" type="datetimeFigureOut">
              <a:rPr lang="en-CA" smtClean="0"/>
              <a:t>2015-09-17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34E1C-FF79-4B91-8A10-62C7AA6E8E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0992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72CF3-3EF6-4A29-86B3-B687BF4F9428}" type="datetimeFigureOut">
              <a:rPr lang="en-CA" smtClean="0"/>
              <a:t>2015-09-17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34E1C-FF79-4B91-8A10-62C7AA6E8E47}" type="slidenum">
              <a:rPr lang="en-CA" smtClean="0"/>
              <a:t>‹#›</a:t>
            </a:fld>
            <a:endParaRPr lang="en-CA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3007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72CF3-3EF6-4A29-86B3-B687BF4F9428}" type="datetimeFigureOut">
              <a:rPr lang="en-CA" smtClean="0"/>
              <a:t>2015-09-17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34E1C-FF79-4B91-8A10-62C7AA6E8E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5095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72CF3-3EF6-4A29-86B3-B687BF4F9428}" type="datetimeFigureOut">
              <a:rPr lang="en-CA" smtClean="0"/>
              <a:t>2015-09-17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34E1C-FF79-4B91-8A10-62C7AA6E8E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4400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72CF3-3EF6-4A29-86B3-B687BF4F9428}" type="datetimeFigureOut">
              <a:rPr lang="en-CA" smtClean="0"/>
              <a:t>2015-09-17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34E1C-FF79-4B91-8A10-62C7AA6E8E47}" type="slidenum">
              <a:rPr lang="en-CA" smtClean="0"/>
              <a:t>‹#›</a:t>
            </a:fld>
            <a:endParaRPr lang="en-C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74989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72CF3-3EF6-4A29-86B3-B687BF4F9428}" type="datetimeFigureOut">
              <a:rPr lang="en-CA" smtClean="0"/>
              <a:t>2015-09-17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34E1C-FF79-4B91-8A10-62C7AA6E8E47}" type="slidenum">
              <a:rPr lang="en-CA" smtClean="0"/>
              <a:t>‹#›</a:t>
            </a:fld>
            <a:endParaRPr lang="en-CA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45935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72CF3-3EF6-4A29-86B3-B687BF4F9428}" type="datetimeFigureOut">
              <a:rPr lang="en-CA" smtClean="0"/>
              <a:t>2015-09-17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34E1C-FF79-4B91-8A10-62C7AA6E8E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201422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72CF3-3EF6-4A29-86B3-B687BF4F9428}" type="datetimeFigureOut">
              <a:rPr lang="en-CA" smtClean="0"/>
              <a:t>2015-09-17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34E1C-FF79-4B91-8A10-62C7AA6E8E47}" type="slidenum">
              <a:rPr lang="en-CA" smtClean="0"/>
              <a:t>‹#›</a:t>
            </a:fld>
            <a:endParaRPr lang="en-CA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69763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72CF3-3EF6-4A29-86B3-B687BF4F9428}" type="datetimeFigureOut">
              <a:rPr lang="en-CA" smtClean="0"/>
              <a:t>2015-09-17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34E1C-FF79-4B91-8A10-62C7AA6E8E47}" type="slidenum">
              <a:rPr lang="en-CA" smtClean="0"/>
              <a:t>‹#›</a:t>
            </a:fld>
            <a:endParaRPr lang="en-C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66485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72CF3-3EF6-4A29-86B3-B687BF4F9428}" type="datetimeFigureOut">
              <a:rPr lang="en-CA" smtClean="0"/>
              <a:t>2015-09-17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34E1C-FF79-4B91-8A10-62C7AA6E8E47}" type="slidenum">
              <a:rPr lang="en-CA" smtClean="0"/>
              <a:t>‹#›</a:t>
            </a:fld>
            <a:endParaRPr lang="en-CA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78624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72CF3-3EF6-4A29-86B3-B687BF4F9428}" type="datetimeFigureOut">
              <a:rPr lang="en-CA" smtClean="0"/>
              <a:t>2015-09-17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34E1C-FF79-4B91-8A10-62C7AA6E8E47}" type="slidenum">
              <a:rPr lang="en-CA" smtClean="0"/>
              <a:t>‹#›</a:t>
            </a:fld>
            <a:endParaRPr lang="en-CA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2372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8B72CF3-3EF6-4A29-86B3-B687BF4F9428}" type="datetimeFigureOut">
              <a:rPr lang="en-CA" smtClean="0"/>
              <a:t>2015-09-17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A734E1C-FF79-4B91-8A10-62C7AA6E8E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34035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Week 2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C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Email Etiquette</a:t>
            </a:r>
            <a:endParaRPr lang="en-C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865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Subject Line : Textbook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Subject Line: Textbook</a:t>
            </a:r>
          </a:p>
          <a:p>
            <a:pPr marL="0" indent="0">
              <a:buNone/>
            </a:pPr>
            <a:endParaRPr lang="en-CA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C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 I was inquiring if Diana hackers 4th edition is permissible.</a:t>
            </a:r>
            <a:endParaRPr lang="en-CA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652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b="1" dirty="0" smtClean="0"/>
              <a:t>Salutation Line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Dear Tanya,</a:t>
            </a:r>
          </a:p>
          <a:p>
            <a:r>
              <a:rPr lang="en-CA" dirty="0" smtClean="0"/>
              <a:t> Dear Cameron,</a:t>
            </a:r>
          </a:p>
          <a:p>
            <a:r>
              <a:rPr lang="en-CA" dirty="0" smtClean="0"/>
              <a:t> Dear Elena,</a:t>
            </a:r>
          </a:p>
          <a:p>
            <a:r>
              <a:rPr lang="en-CA" dirty="0" smtClean="0"/>
              <a:t> Dear Professor Beer:</a:t>
            </a:r>
          </a:p>
          <a:p>
            <a:r>
              <a:rPr lang="en-CA" dirty="0" smtClean="0"/>
              <a:t>Dear Dr. McMurrey: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97966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b="1" dirty="0" smtClean="0"/>
              <a:t>Body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Could you please let me know whether I can use the fourth edition of Diana Hacker’s </a:t>
            </a:r>
            <a:r>
              <a:rPr lang="en-CA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Canadian Writer's Reference</a:t>
            </a:r>
            <a:r>
              <a:rPr lang="en-C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C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9613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b="1" dirty="0" smtClean="0"/>
              <a:t>Closing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Thank you</a:t>
            </a:r>
          </a:p>
          <a:p>
            <a:r>
              <a:rPr lang="en-CA" dirty="0" smtClean="0"/>
              <a:t>Thank you for your time</a:t>
            </a:r>
          </a:p>
          <a:p>
            <a:r>
              <a:rPr lang="en-CA" dirty="0" smtClean="0"/>
              <a:t>Thank you for your time and effort</a:t>
            </a:r>
          </a:p>
          <a:p>
            <a:r>
              <a:rPr lang="en-CA" dirty="0" smtClean="0"/>
              <a:t>Have  a great weekend</a:t>
            </a:r>
          </a:p>
          <a:p>
            <a:r>
              <a:rPr lang="en-CA" dirty="0" smtClean="0"/>
              <a:t>Have  a great day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522406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b="1" dirty="0" smtClean="0"/>
              <a:t>Sample Email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CA" sz="1600" dirty="0" smtClean="0"/>
              <a:t>Dear Elena,</a:t>
            </a:r>
          </a:p>
          <a:p>
            <a:pPr marL="0" indent="0">
              <a:buNone/>
            </a:pPr>
            <a:endParaRPr lang="en-CA" sz="1600" dirty="0"/>
          </a:p>
          <a:p>
            <a:pPr marL="0" indent="0">
              <a:buNone/>
            </a:pPr>
            <a:r>
              <a:rPr lang="en-CA" sz="1600" dirty="0" smtClean="0"/>
              <a:t>Could you please let me know whether I can use the fourth edition of Diana Hacker’s </a:t>
            </a:r>
            <a:r>
              <a:rPr lang="en-CA" sz="1600" i="1" dirty="0" smtClean="0"/>
              <a:t>Canadian Writer's Reference</a:t>
            </a:r>
            <a:r>
              <a:rPr lang="en-CA" sz="1600" dirty="0" smtClean="0"/>
              <a:t>?</a:t>
            </a:r>
          </a:p>
          <a:p>
            <a:pPr marL="0" indent="0">
              <a:buNone/>
            </a:pPr>
            <a:endParaRPr lang="en-CA" sz="1600" dirty="0" smtClean="0"/>
          </a:p>
          <a:p>
            <a:pPr marL="0" indent="0">
              <a:buNone/>
            </a:pPr>
            <a:r>
              <a:rPr lang="en-CA" sz="1600" dirty="0" smtClean="0"/>
              <a:t>Thank you for your time,</a:t>
            </a:r>
          </a:p>
          <a:p>
            <a:pPr marL="0" indent="0">
              <a:buNone/>
            </a:pPr>
            <a:endParaRPr lang="en-CA" sz="1600" dirty="0"/>
          </a:p>
          <a:p>
            <a:pPr marL="0" indent="0">
              <a:buNone/>
            </a:pPr>
            <a:r>
              <a:rPr lang="en-CA" sz="1600" dirty="0" smtClean="0"/>
              <a:t>Joe Student</a:t>
            </a:r>
          </a:p>
          <a:p>
            <a:pPr marL="0" indent="0">
              <a:buNone/>
            </a:pPr>
            <a:r>
              <a:rPr lang="en-CA" sz="1600" dirty="0" smtClean="0"/>
              <a:t>ENG 1131 G</a:t>
            </a:r>
          </a:p>
          <a:p>
            <a:pPr marL="0" indent="0">
              <a:buNone/>
            </a:pPr>
            <a:r>
              <a:rPr lang="en-CA" sz="1600" dirty="0" smtClean="0"/>
              <a:t>1234567</a:t>
            </a:r>
            <a:endParaRPr lang="en-CA" sz="1600" dirty="0"/>
          </a:p>
        </p:txBody>
      </p:sp>
    </p:spTree>
    <p:extLst>
      <p:ext uri="{BB962C8B-B14F-4D97-AF65-F5344CB8AC3E}">
        <p14:creationId xmlns:p14="http://schemas.microsoft.com/office/powerpoint/2010/main" val="24767190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b="1" dirty="0" smtClean="0"/>
              <a:t>Students’ Emails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Good afternoon professor. I was wonder what </a:t>
            </a:r>
            <a:r>
              <a:rPr lang="en-CA" dirty="0" err="1" smtClean="0"/>
              <a:t>i</a:t>
            </a:r>
            <a:r>
              <a:rPr lang="en-CA" dirty="0" smtClean="0"/>
              <a:t> must do with the E </a:t>
            </a:r>
            <a:r>
              <a:rPr lang="en-CA" dirty="0" err="1" smtClean="0"/>
              <a:t>i</a:t>
            </a:r>
            <a:r>
              <a:rPr lang="en-CA" dirty="0" smtClean="0"/>
              <a:t> got in the class?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335098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No Subject Line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/>
              <a:t>I missed the DGD today is there anyway I can print off the diagnostic test and bring to my first class</a:t>
            </a:r>
          </a:p>
        </p:txBody>
      </p:sp>
    </p:spTree>
    <p:extLst>
      <p:ext uri="{BB962C8B-B14F-4D97-AF65-F5344CB8AC3E}">
        <p14:creationId xmlns:p14="http://schemas.microsoft.com/office/powerpoint/2010/main" val="10338929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b="1" dirty="0" smtClean="0"/>
              <a:t>Subject Line: Important Inquiry - Syllabus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b="1" dirty="0" smtClean="0">
                <a:solidFill>
                  <a:srgbClr val="FF0000"/>
                </a:solidFill>
              </a:rPr>
              <a:t>Hi Professor,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n-CA" dirty="0" smtClean="0"/>
              <a:t>I was a student of yours in ENG1112 in Fall 2011. </a:t>
            </a:r>
            <a:r>
              <a:rPr lang="en-CA" b="1" dirty="0" smtClean="0">
                <a:solidFill>
                  <a:srgbClr val="FF0000"/>
                </a:solidFill>
              </a:rPr>
              <a:t>I require the syllabus for this course in order to receive advanced standing in a college program. </a:t>
            </a:r>
            <a:r>
              <a:rPr lang="en-CA" dirty="0" smtClean="0"/>
              <a:t>If you could send the syllabus to me </a:t>
            </a:r>
            <a:r>
              <a:rPr lang="en-CA" b="1" dirty="0" smtClean="0">
                <a:solidFill>
                  <a:srgbClr val="FF0000"/>
                </a:solidFill>
              </a:rPr>
              <a:t>ASAP, that would be much appreciated.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n-CA" dirty="0" smtClean="0"/>
              <a:t>Thanks,</a:t>
            </a:r>
          </a:p>
          <a:p>
            <a:pPr marL="0" indent="0">
              <a:buNone/>
            </a:pPr>
            <a:r>
              <a:rPr lang="en-CA" dirty="0" smtClean="0"/>
              <a:t>Joe Student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99012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Style and Tone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4400" b="1" dirty="0" smtClean="0"/>
              <a:t>Style </a:t>
            </a:r>
            <a:r>
              <a:rPr lang="en-CA" sz="4400" dirty="0" smtClean="0"/>
              <a:t>is the way we use words</a:t>
            </a:r>
          </a:p>
          <a:p>
            <a:endParaRPr lang="en-CA" sz="4400" b="1" dirty="0"/>
          </a:p>
          <a:p>
            <a:r>
              <a:rPr lang="en-CA" sz="4400" b="1" dirty="0" smtClean="0"/>
              <a:t>Tone </a:t>
            </a:r>
            <a:r>
              <a:rPr lang="en-CA" sz="4400" dirty="0" smtClean="0"/>
              <a:t>is the overall impression or feeling that the words create</a:t>
            </a:r>
            <a:endParaRPr lang="en-CA" sz="4400" dirty="0"/>
          </a:p>
        </p:txBody>
      </p:sp>
    </p:spTree>
    <p:extLst>
      <p:ext uri="{BB962C8B-B14F-4D97-AF65-F5344CB8AC3E}">
        <p14:creationId xmlns:p14="http://schemas.microsoft.com/office/powerpoint/2010/main" val="20579411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Students’ Emails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/>
              <a:t>Hello,</a:t>
            </a:r>
            <a:br>
              <a:rPr lang="en-CA" dirty="0" smtClean="0"/>
            </a:b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I would like to inform I will not be attending the workshop on Monday, </a:t>
            </a:r>
            <a:r>
              <a:rPr lang="en-CA" dirty="0" err="1" smtClean="0"/>
              <a:t>Febuary</a:t>
            </a:r>
            <a:r>
              <a:rPr lang="en-CA" dirty="0" smtClean="0"/>
              <a:t> 26, 2013. I will be in Bahamas for my brother's wedding.</a:t>
            </a:r>
            <a:br>
              <a:rPr lang="en-CA" dirty="0" smtClean="0"/>
            </a:b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Thanks,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Joe Student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33569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E-Mail Policies</a:t>
            </a:r>
            <a:r>
              <a:rPr lang="en-CA" sz="4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CA" sz="4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spcAft>
                <a:spcPts val="0"/>
              </a:spcAft>
            </a:pPr>
            <a:endParaRPr lang="en-US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Feel free to use e-mail to set up an appointment with your instructor or workshop leader or to inform them 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advance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of any reasons that may cause your absence in class.  </a:t>
            </a:r>
          </a:p>
          <a:p>
            <a:pPr>
              <a:spcAft>
                <a:spcPts val="0"/>
              </a:spcAft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41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Always indicate your section code</a:t>
            </a:r>
          </a:p>
          <a:p>
            <a:pPr>
              <a:spcAft>
                <a:spcPts val="0"/>
              </a:spcAft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Allow your teaching team 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48 hours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to answer your e-mail.  If you have to miss a class, ask another student to take notes for you and consult our postings on Virtual Campus.</a:t>
            </a:r>
          </a:p>
          <a:p>
            <a:pPr marL="0" indent="0">
              <a:spcAft>
                <a:spcPts val="0"/>
              </a:spcAft>
              <a:buNone/>
            </a:pPr>
            <a:endParaRPr lang="en-CA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Please read your assignments carefully and do not e-mail your teaching team if answers to your questions can be found in your assignment instructions. </a:t>
            </a:r>
            <a:endParaRPr lang="en-CA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US" sz="32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CA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028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194</TotalTime>
  <Words>361</Words>
  <Application>Microsoft Office PowerPoint</Application>
  <PresentationFormat>Widescreen</PresentationFormat>
  <Paragraphs>61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Garamond</vt:lpstr>
      <vt:lpstr>Times New Roman</vt:lpstr>
      <vt:lpstr>Organic</vt:lpstr>
      <vt:lpstr>Week 2</vt:lpstr>
      <vt:lpstr>Subject Line : Textbook</vt:lpstr>
      <vt:lpstr>Salutation Line</vt:lpstr>
      <vt:lpstr>Body</vt:lpstr>
      <vt:lpstr>Closing</vt:lpstr>
      <vt:lpstr>Sample Email</vt:lpstr>
      <vt:lpstr>Students’ Emails</vt:lpstr>
      <vt:lpstr>No Subject Line</vt:lpstr>
      <vt:lpstr>Subject Line: Important Inquiry - Syllabus</vt:lpstr>
      <vt:lpstr>Style and Tone</vt:lpstr>
      <vt:lpstr>Students’ Emails</vt:lpstr>
      <vt:lpstr>E-Mail Policies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2</dc:title>
  <dc:creator>ELENA ILINA</dc:creator>
  <cp:lastModifiedBy>Alexendria Little</cp:lastModifiedBy>
  <cp:revision>16</cp:revision>
  <dcterms:created xsi:type="dcterms:W3CDTF">2014-01-15T16:31:52Z</dcterms:created>
  <dcterms:modified xsi:type="dcterms:W3CDTF">2015-09-17T14:33:31Z</dcterms:modified>
</cp:coreProperties>
</file>