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notesSlides/notesSlide1.xml" ContentType="application/vnd.openxmlformats-officedocument.presentationml.notesSlide+xml"/>
  <Override PartName="/ppt/tags/tag6.xml" ContentType="application/vnd.openxmlformats-officedocument.presentationml.tags+xml"/>
  <Override PartName="/ppt/tags/tag7.xml" ContentType="application/vnd.openxmlformats-officedocument.presentationml.tags+xml"/>
  <Override PartName="/ppt/notesSlides/notesSlide2.xml" ContentType="application/vnd.openxmlformats-officedocument.presentationml.notesSlide+xml"/>
  <Override PartName="/ppt/tags/tag8.xml" ContentType="application/vnd.openxmlformats-officedocument.presentationml.tags+xml"/>
  <Override PartName="/ppt/notesSlides/notesSlide3.xml" ContentType="application/vnd.openxmlformats-officedocument.presentationml.notesSlide+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notesSlides/notesSlide4.xml" ContentType="application/vnd.openxmlformats-officedocument.presentationml.notesSlide+xml"/>
  <Override PartName="/ppt/tags/tag18.xml" ContentType="application/vnd.openxmlformats-officedocument.presentationml.tags+xml"/>
  <Override PartName="/ppt/notesSlides/notesSlide5.xml" ContentType="application/vnd.openxmlformats-officedocument.presentationml.notesSlide+xml"/>
  <Override PartName="/ppt/tags/tag19.xml" ContentType="application/vnd.openxmlformats-officedocument.presentationml.tags+xml"/>
  <Override PartName="/ppt/tags/tag20.xml" ContentType="application/vnd.openxmlformats-officedocument.presentationml.tags+xml"/>
  <Override PartName="/ppt/notesSlides/notesSlide6.xml" ContentType="application/vnd.openxmlformats-officedocument.presentationml.notesSlide+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notesSlides/notesSlide7.xml" ContentType="application/vnd.openxmlformats-officedocument.presentationml.notesSlide+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notesSlides/notesSlide8.xml" ContentType="application/vnd.openxmlformats-officedocument.presentationml.notesSlide+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notesSlides/notesSlide9.xml" ContentType="application/vnd.openxmlformats-officedocument.presentationml.notesSlide+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notesSlides/notesSlide10.xml" ContentType="application/vnd.openxmlformats-officedocument.presentationml.notesSlide+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notesSlides/notesSlide11.xml" ContentType="application/vnd.openxmlformats-officedocument.presentationml.notesSlide+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notesSlides/notesSlide12.xml" ContentType="application/vnd.openxmlformats-officedocument.presentationml.notesSlide+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notesSlides/notesSlide13.xml" ContentType="application/vnd.openxmlformats-officedocument.presentationml.notesSlide+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notesSlides/notesSlide14.xml" ContentType="application/vnd.openxmlformats-officedocument.presentationml.notesSlide+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notesSlides/notesSlide15.xml" ContentType="application/vnd.openxmlformats-officedocument.presentationml.notesSlide+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18"/>
  </p:notesMasterIdLst>
  <p:handoutMasterIdLst>
    <p:handoutMasterId r:id="rId19"/>
  </p:handoutMasterIdLst>
  <p:sldIdLst>
    <p:sldId id="256" r:id="rId2"/>
    <p:sldId id="264" r:id="rId3"/>
    <p:sldId id="291" r:id="rId4"/>
    <p:sldId id="296" r:id="rId5"/>
    <p:sldId id="295" r:id="rId6"/>
    <p:sldId id="265" r:id="rId7"/>
    <p:sldId id="269" r:id="rId8"/>
    <p:sldId id="270" r:id="rId9"/>
    <p:sldId id="271" r:id="rId10"/>
    <p:sldId id="274" r:id="rId11"/>
    <p:sldId id="277" r:id="rId12"/>
    <p:sldId id="275" r:id="rId13"/>
    <p:sldId id="288" r:id="rId14"/>
    <p:sldId id="292" r:id="rId15"/>
    <p:sldId id="293" r:id="rId16"/>
    <p:sldId id="294" r:id="rId17"/>
  </p:sldIdLst>
  <p:sldSz cx="9144000" cy="6858000" type="screen4x3"/>
  <p:notesSz cx="7315200" cy="9601200"/>
  <p:kinsoku lang="ja-JP" invalStChars="、。，．・：；？！゛゜ヽヾゝゞ々ー’”）〕］｝〉》」』】°‰′″℃￠％ぁぃぅぇぉっゃゅょゎァィゥェォッャュョヮヵヶ!%),.:;?]}｡｣､･ｧｨｩｪｫｬｭｮｯｰﾞﾟ" invalEndChars="‘“（〔［｛〈《「『【￥＄$([\{｢￡"/>
  <p:defaultTextStyle>
    <a:defPPr>
      <a:defRPr lang="en-US"/>
    </a:defPPr>
    <a:lvl1pPr algn="l" rtl="0" eaLnBrk="0" fontAlgn="base" hangingPunct="0">
      <a:spcBef>
        <a:spcPct val="0"/>
      </a:spcBef>
      <a:spcAft>
        <a:spcPct val="0"/>
      </a:spcAft>
      <a:defRPr b="1" kern="1200">
        <a:solidFill>
          <a:schemeClr val="tx1"/>
        </a:solidFill>
        <a:latin typeface="Arial" charset="0"/>
        <a:ea typeface="+mn-ea"/>
        <a:cs typeface="+mn-cs"/>
      </a:defRPr>
    </a:lvl1pPr>
    <a:lvl2pPr marL="457200" algn="l" rtl="0" eaLnBrk="0" fontAlgn="base" hangingPunct="0">
      <a:spcBef>
        <a:spcPct val="0"/>
      </a:spcBef>
      <a:spcAft>
        <a:spcPct val="0"/>
      </a:spcAft>
      <a:defRPr b="1" kern="1200">
        <a:solidFill>
          <a:schemeClr val="tx1"/>
        </a:solidFill>
        <a:latin typeface="Arial" charset="0"/>
        <a:ea typeface="+mn-ea"/>
        <a:cs typeface="+mn-cs"/>
      </a:defRPr>
    </a:lvl2pPr>
    <a:lvl3pPr marL="914400" algn="l" rtl="0" eaLnBrk="0" fontAlgn="base" hangingPunct="0">
      <a:spcBef>
        <a:spcPct val="0"/>
      </a:spcBef>
      <a:spcAft>
        <a:spcPct val="0"/>
      </a:spcAft>
      <a:defRPr b="1" kern="1200">
        <a:solidFill>
          <a:schemeClr val="tx1"/>
        </a:solidFill>
        <a:latin typeface="Arial" charset="0"/>
        <a:ea typeface="+mn-ea"/>
        <a:cs typeface="+mn-cs"/>
      </a:defRPr>
    </a:lvl3pPr>
    <a:lvl4pPr marL="1371600" algn="l" rtl="0" eaLnBrk="0" fontAlgn="base" hangingPunct="0">
      <a:spcBef>
        <a:spcPct val="0"/>
      </a:spcBef>
      <a:spcAft>
        <a:spcPct val="0"/>
      </a:spcAft>
      <a:defRPr b="1" kern="1200">
        <a:solidFill>
          <a:schemeClr val="tx1"/>
        </a:solidFill>
        <a:latin typeface="Arial" charset="0"/>
        <a:ea typeface="+mn-ea"/>
        <a:cs typeface="+mn-cs"/>
      </a:defRPr>
    </a:lvl4pPr>
    <a:lvl5pPr marL="1828800" algn="l" rtl="0" eaLnBrk="0" fontAlgn="base" hangingPunct="0">
      <a:spcBef>
        <a:spcPct val="0"/>
      </a:spcBef>
      <a:spcAft>
        <a:spcPct val="0"/>
      </a:spcAft>
      <a:defRPr b="1" kern="1200">
        <a:solidFill>
          <a:schemeClr val="tx1"/>
        </a:solidFill>
        <a:latin typeface="Arial" charset="0"/>
        <a:ea typeface="+mn-ea"/>
        <a:cs typeface="+mn-cs"/>
      </a:defRPr>
    </a:lvl5pPr>
    <a:lvl6pPr marL="2286000" algn="l" defTabSz="914400" rtl="0" eaLnBrk="1" latinLnBrk="0" hangingPunct="1">
      <a:defRPr b="1" kern="1200">
        <a:solidFill>
          <a:schemeClr val="tx1"/>
        </a:solidFill>
        <a:latin typeface="Arial" charset="0"/>
        <a:ea typeface="+mn-ea"/>
        <a:cs typeface="+mn-cs"/>
      </a:defRPr>
    </a:lvl6pPr>
    <a:lvl7pPr marL="2743200" algn="l" defTabSz="914400" rtl="0" eaLnBrk="1" latinLnBrk="0" hangingPunct="1">
      <a:defRPr b="1" kern="1200">
        <a:solidFill>
          <a:schemeClr val="tx1"/>
        </a:solidFill>
        <a:latin typeface="Arial" charset="0"/>
        <a:ea typeface="+mn-ea"/>
        <a:cs typeface="+mn-cs"/>
      </a:defRPr>
    </a:lvl7pPr>
    <a:lvl8pPr marL="3200400" algn="l" defTabSz="914400" rtl="0" eaLnBrk="1" latinLnBrk="0" hangingPunct="1">
      <a:defRPr b="1" kern="1200">
        <a:solidFill>
          <a:schemeClr val="tx1"/>
        </a:solidFill>
        <a:latin typeface="Arial" charset="0"/>
        <a:ea typeface="+mn-ea"/>
        <a:cs typeface="+mn-cs"/>
      </a:defRPr>
    </a:lvl8pPr>
    <a:lvl9pPr marL="3657600" algn="l" defTabSz="914400" rtl="0" eaLnBrk="1" latinLnBrk="0" hangingPunct="1">
      <a:defRPr b="1"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050D1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1388" autoAdjust="0"/>
  </p:normalViewPr>
  <p:slideViewPr>
    <p:cSldViewPr>
      <p:cViewPr varScale="1">
        <p:scale>
          <a:sx n="66" d="100"/>
          <a:sy n="66" d="100"/>
        </p:scale>
        <p:origin x="1280" y="5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58130069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body" sz="quarter" idx="3"/>
          </p:nvPr>
        </p:nvSpPr>
        <p:spPr bwMode="auto">
          <a:xfrm>
            <a:off x="976464" y="4561553"/>
            <a:ext cx="5362273" cy="43208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7961" dir="13500000" algn="ctr" rotWithShape="0">
                    <a:srgbClr val="FCFEB9"/>
                  </a:outerShdw>
                </a:effectLst>
              </a14:hiddenEffects>
            </a:ext>
          </a:extLst>
        </p:spPr>
        <p:txBody>
          <a:bodyPr vert="horz" wrap="square" lIns="95114" tIns="46722" rIns="95114" bIns="46722"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18435" name="Rectangle 3"/>
          <p:cNvSpPr>
            <a:spLocks noGrp="1" noRot="1" noChangeAspect="1" noChangeArrowheads="1" noTextEdit="1"/>
          </p:cNvSpPr>
          <p:nvPr>
            <p:ph type="sldImg" idx="2"/>
          </p:nvPr>
        </p:nvSpPr>
        <p:spPr bwMode="auto">
          <a:xfrm>
            <a:off x="1265238" y="725488"/>
            <a:ext cx="4784725" cy="3589337"/>
          </a:xfrm>
          <a:prstGeom prst="rect">
            <a:avLst/>
          </a:prstGeom>
          <a:noFill/>
          <a:ln w="12700">
            <a:solidFill>
              <a:schemeClr val="tx1"/>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Tree>
    <p:extLst>
      <p:ext uri="{BB962C8B-B14F-4D97-AF65-F5344CB8AC3E}">
        <p14:creationId xmlns:p14="http://schemas.microsoft.com/office/powerpoint/2010/main" val="30170332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Espace réservé de l'image des diapositives 1"/>
          <p:cNvSpPr>
            <a:spLocks noGrp="1" noRot="1" noChangeAspect="1" noTextEdit="1"/>
          </p:cNvSpPr>
          <p:nvPr>
            <p:ph type="sldImg"/>
          </p:nvPr>
        </p:nvSpPr>
        <p:spPr>
          <a:ln/>
        </p:spPr>
      </p:sp>
      <p:sp>
        <p:nvSpPr>
          <p:cNvPr id="19459" name="Espace réservé des commentaires 2"/>
          <p:cNvSpPr>
            <a:spLocks noGrp="1"/>
          </p:cNvSpPr>
          <p:nvPr>
            <p:ph type="body" idx="1"/>
          </p:nvPr>
        </p:nvSpPr>
        <p:spPr>
          <a:noFill/>
        </p:spPr>
        <p:txBody>
          <a:bodyPr/>
          <a:lstStyle/>
          <a:p>
            <a:r>
              <a:rPr lang="en-CA" altLang="en-US" dirty="0" err="1" smtClean="0"/>
              <a:t>Regarde</a:t>
            </a:r>
            <a:r>
              <a:rPr lang="en-CA" altLang="en-US" baseline="0" dirty="0" smtClean="0"/>
              <a:t> les adaptations et comment les </a:t>
            </a:r>
            <a:r>
              <a:rPr lang="en-CA" altLang="en-US" baseline="0" dirty="0" err="1" smtClean="0"/>
              <a:t>étudier</a:t>
            </a:r>
            <a:r>
              <a:rPr lang="en-CA" altLang="en-US" baseline="0" dirty="0" smtClean="0"/>
              <a:t>. </a:t>
            </a:r>
          </a:p>
          <a:p>
            <a:endParaRPr lang="en-CA" altLang="en-US" dirty="0" smtClean="0"/>
          </a:p>
        </p:txBody>
      </p:sp>
    </p:spTree>
    <p:extLst>
      <p:ext uri="{BB962C8B-B14F-4D97-AF65-F5344CB8AC3E}">
        <p14:creationId xmlns:p14="http://schemas.microsoft.com/office/powerpoint/2010/main" val="10205481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Espace réservé de l'image des diapositives 1"/>
          <p:cNvSpPr>
            <a:spLocks noGrp="1" noRot="1" noChangeAspect="1" noTextEdit="1"/>
          </p:cNvSpPr>
          <p:nvPr>
            <p:ph type="sldImg"/>
          </p:nvPr>
        </p:nvSpPr>
        <p:spPr>
          <a:ln/>
        </p:spPr>
      </p:sp>
      <p:sp>
        <p:nvSpPr>
          <p:cNvPr id="20483" name="Espace réservé des commentaires 2"/>
          <p:cNvSpPr>
            <a:spLocks noGrp="1"/>
          </p:cNvSpPr>
          <p:nvPr>
            <p:ph type="body" idx="1"/>
          </p:nvPr>
        </p:nvSpPr>
        <p:spPr>
          <a:noFill/>
        </p:spPr>
        <p:txBody>
          <a:bodyPr/>
          <a:lstStyle/>
          <a:p>
            <a:r>
              <a:rPr lang="en-CA" altLang="en-US" dirty="0" smtClean="0"/>
              <a:t>- </a:t>
            </a:r>
            <a:r>
              <a:rPr lang="en-CA" altLang="en-US" dirty="0" err="1" smtClean="0"/>
              <a:t>Résultat</a:t>
            </a:r>
            <a:r>
              <a:rPr lang="en-CA" altLang="en-US" dirty="0" smtClean="0"/>
              <a:t> de la</a:t>
            </a:r>
            <a:r>
              <a:rPr lang="en-CA" altLang="en-US" baseline="0" dirty="0" smtClean="0"/>
              <a:t> selection </a:t>
            </a:r>
            <a:r>
              <a:rPr lang="en-CA" altLang="en-US" baseline="0" dirty="0" err="1" smtClean="0"/>
              <a:t>naturelle</a:t>
            </a:r>
            <a:r>
              <a:rPr lang="en-CA" altLang="en-US" baseline="0" dirty="0" smtClean="0"/>
              <a:t>. </a:t>
            </a:r>
            <a:endParaRPr lang="en-CA" altLang="en-US" dirty="0" smtClean="0"/>
          </a:p>
        </p:txBody>
      </p:sp>
    </p:spTree>
    <p:extLst>
      <p:ext uri="{BB962C8B-B14F-4D97-AF65-F5344CB8AC3E}">
        <p14:creationId xmlns:p14="http://schemas.microsoft.com/office/powerpoint/2010/main" val="364364007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Image Placeholder 1"/>
          <p:cNvSpPr>
            <a:spLocks noGrp="1" noRot="1" noChangeAspect="1" noTextEdit="1"/>
          </p:cNvSpPr>
          <p:nvPr>
            <p:ph type="sldImg"/>
          </p:nvPr>
        </p:nvSpPr>
        <p:spPr>
          <a:ln/>
        </p:spPr>
      </p:sp>
      <p:sp>
        <p:nvSpPr>
          <p:cNvPr id="21507" name="Notes Placeholder 2"/>
          <p:cNvSpPr>
            <a:spLocks noGrp="1"/>
          </p:cNvSpPr>
          <p:nvPr>
            <p:ph type="body" idx="1"/>
          </p:nvPr>
        </p:nvSpPr>
        <p:spPr>
          <a:noFill/>
        </p:spPr>
        <p:txBody>
          <a:bodyPr/>
          <a:lstStyle/>
          <a:p>
            <a:r>
              <a:rPr lang="en-CA" altLang="en-US" dirty="0" smtClean="0"/>
              <a:t>- </a:t>
            </a:r>
            <a:r>
              <a:rPr lang="en-CA" altLang="en-US" dirty="0" err="1" smtClean="0"/>
              <a:t>Chapeleau</a:t>
            </a:r>
            <a:r>
              <a:rPr lang="en-CA" altLang="en-US" dirty="0" smtClean="0"/>
              <a:t> met des </a:t>
            </a:r>
            <a:r>
              <a:rPr lang="en-CA" altLang="en-US" dirty="0" err="1" smtClean="0"/>
              <a:t>draps</a:t>
            </a:r>
            <a:r>
              <a:rPr lang="en-CA" altLang="en-US" dirty="0" smtClean="0"/>
              <a:t> </a:t>
            </a:r>
            <a:r>
              <a:rPr lang="en-CA" altLang="en-US" dirty="0" err="1" smtClean="0"/>
              <a:t>blancs</a:t>
            </a:r>
            <a:r>
              <a:rPr lang="en-CA" altLang="en-US" baseline="0" dirty="0" smtClean="0"/>
              <a:t> et met u-v et </a:t>
            </a:r>
            <a:r>
              <a:rPr lang="en-CA" altLang="en-US" baseline="0" dirty="0" err="1" smtClean="0"/>
              <a:t>prends</a:t>
            </a:r>
            <a:r>
              <a:rPr lang="en-CA" altLang="en-US" baseline="0" dirty="0" smtClean="0"/>
              <a:t> des photos </a:t>
            </a:r>
            <a:r>
              <a:rPr lang="en-CA" altLang="en-US" baseline="0" dirty="0" err="1" smtClean="0"/>
              <a:t>d’nsectes</a:t>
            </a:r>
            <a:r>
              <a:rPr lang="en-CA" altLang="en-US" baseline="0" dirty="0" smtClean="0"/>
              <a:t> et </a:t>
            </a:r>
            <a:r>
              <a:rPr lang="en-CA" altLang="en-US" baseline="0" dirty="0" err="1" smtClean="0"/>
              <a:t>parmis</a:t>
            </a:r>
            <a:r>
              <a:rPr lang="en-CA" altLang="en-US" baseline="0" dirty="0" smtClean="0"/>
              <a:t> </a:t>
            </a:r>
            <a:r>
              <a:rPr lang="en-CA" altLang="en-US" baseline="0" dirty="0" err="1" smtClean="0"/>
              <a:t>ceux</a:t>
            </a:r>
            <a:r>
              <a:rPr lang="en-CA" altLang="en-US" baseline="0" dirty="0" smtClean="0"/>
              <a:t> </a:t>
            </a:r>
            <a:r>
              <a:rPr lang="en-CA" altLang="en-US" baseline="0" dirty="0" err="1" smtClean="0"/>
              <a:t>là</a:t>
            </a:r>
            <a:r>
              <a:rPr lang="en-CA" altLang="en-US" baseline="0" dirty="0" smtClean="0"/>
              <a:t> </a:t>
            </a:r>
            <a:r>
              <a:rPr lang="en-CA" altLang="en-US" baseline="0" dirty="0" err="1" smtClean="0"/>
              <a:t>il</a:t>
            </a:r>
            <a:r>
              <a:rPr lang="en-CA" altLang="en-US" baseline="0" dirty="0" smtClean="0"/>
              <a:t> a </a:t>
            </a:r>
            <a:r>
              <a:rPr lang="en-CA" altLang="en-US" baseline="0" dirty="0" err="1" smtClean="0"/>
              <a:t>trouvé</a:t>
            </a:r>
            <a:r>
              <a:rPr lang="en-CA" altLang="en-US" baseline="0" dirty="0" smtClean="0"/>
              <a:t> </a:t>
            </a:r>
            <a:r>
              <a:rPr lang="en-CA" altLang="en-US" baseline="0" dirty="0" err="1" smtClean="0"/>
              <a:t>une</a:t>
            </a:r>
            <a:r>
              <a:rPr lang="en-CA" altLang="en-US" baseline="0" dirty="0" smtClean="0"/>
              <a:t> </a:t>
            </a:r>
            <a:r>
              <a:rPr lang="en-CA" altLang="en-US" baseline="0" dirty="0" err="1" smtClean="0"/>
              <a:t>pespece</a:t>
            </a:r>
            <a:r>
              <a:rPr lang="en-CA" altLang="en-US" baseline="0" dirty="0" smtClean="0"/>
              <a:t> </a:t>
            </a:r>
            <a:r>
              <a:rPr lang="en-CA" altLang="en-US" baseline="0" dirty="0" err="1" smtClean="0"/>
              <a:t>interessante</a:t>
            </a:r>
            <a:r>
              <a:rPr lang="en-CA" altLang="en-US" baseline="0" dirty="0" smtClean="0"/>
              <a:t>.</a:t>
            </a:r>
            <a:endParaRPr lang="en-CA" altLang="en-US" dirty="0" smtClean="0"/>
          </a:p>
        </p:txBody>
      </p:sp>
    </p:spTree>
    <p:extLst>
      <p:ext uri="{BB962C8B-B14F-4D97-AF65-F5344CB8AC3E}">
        <p14:creationId xmlns:p14="http://schemas.microsoft.com/office/powerpoint/2010/main" val="6280952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Espace réservé de l'image des diapositives 1"/>
          <p:cNvSpPr>
            <a:spLocks noGrp="1" noRot="1" noChangeAspect="1" noTextEdit="1"/>
          </p:cNvSpPr>
          <p:nvPr>
            <p:ph type="sldImg"/>
          </p:nvPr>
        </p:nvSpPr>
        <p:spPr>
          <a:ln/>
        </p:spPr>
      </p:sp>
      <p:sp>
        <p:nvSpPr>
          <p:cNvPr id="22531" name="Espace réservé des commentaires 2"/>
          <p:cNvSpPr>
            <a:spLocks noGrp="1"/>
          </p:cNvSpPr>
          <p:nvPr>
            <p:ph type="body" idx="1"/>
          </p:nvPr>
        </p:nvSpPr>
        <p:spPr>
          <a:noFill/>
        </p:spPr>
        <p:txBody>
          <a:bodyPr/>
          <a:lstStyle/>
          <a:p>
            <a:r>
              <a:rPr lang="fr-CA" altLang="en-US" noProof="0" dirty="0" smtClean="0"/>
              <a:t>Nécrophore voit les proies et prends les cadavres. Et quand ils trouvent un cadavre ils</a:t>
            </a:r>
            <a:r>
              <a:rPr lang="fr-CA" altLang="en-US" baseline="0" noProof="0" dirty="0" smtClean="0"/>
              <a:t> l’enterre et l’utilise comme site d’alimentation pour les jeunes. La femelle va pondre œuf autour du cadavre et les parents vont en manger et le donner aux enfants. Dans vidéo il </a:t>
            </a:r>
            <a:r>
              <a:rPr lang="fr-CA" altLang="en-US" baseline="0" noProof="0" dirty="0" err="1" smtClean="0"/>
              <a:t>enleve</a:t>
            </a:r>
            <a:r>
              <a:rPr lang="fr-CA" altLang="en-US" baseline="0" noProof="0" dirty="0" smtClean="0"/>
              <a:t> la fourrure et entoure de mucus. Avant de partir il tue les enfants pour que les autres aient assez de nourriture. Petites bestioles sont des mythes et pourquoi ont ils des mythes et ils servent de moyen de transport sur le nécrophore (ceci s’appelle la PHORÉSIE)</a:t>
            </a:r>
          </a:p>
          <a:p>
            <a:pPr marL="171450" indent="-171450">
              <a:buFontTx/>
              <a:buChar char="-"/>
            </a:pPr>
            <a:r>
              <a:rPr lang="fr-CA" altLang="en-US" b="1" baseline="0" noProof="0" dirty="0" smtClean="0">
                <a:effectLst/>
              </a:rPr>
              <a:t>Symbiose: </a:t>
            </a:r>
            <a:r>
              <a:rPr lang="fr-CA" altLang="en-US" baseline="0" noProof="0" dirty="0" smtClean="0"/>
              <a:t>interaction entre organismes (tu va avoir une hôte, qui est le plus gros, et un symbionte, qui se trouve sur le plus gros des deux </a:t>
            </a:r>
            <a:r>
              <a:rPr lang="fr-CA" altLang="en-US" baseline="0" noProof="0" dirty="0" err="1" smtClean="0"/>
              <a:t>especes</a:t>
            </a:r>
            <a:r>
              <a:rPr lang="fr-CA" altLang="en-US" baseline="0" noProof="0" dirty="0" smtClean="0"/>
              <a:t>)</a:t>
            </a:r>
          </a:p>
          <a:p>
            <a:pPr marL="171450" indent="-171450">
              <a:buFontTx/>
              <a:buChar char="-"/>
            </a:pPr>
            <a:r>
              <a:rPr lang="fr-CA" altLang="en-US" b="1" baseline="0" noProof="0" dirty="0" err="1" smtClean="0"/>
              <a:t>Commensialisme</a:t>
            </a:r>
            <a:r>
              <a:rPr lang="fr-CA" altLang="en-US" b="1" baseline="0" noProof="0" dirty="0" smtClean="0"/>
              <a:t>: </a:t>
            </a:r>
            <a:r>
              <a:rPr lang="fr-CA" altLang="en-US" baseline="0" noProof="0" dirty="0" smtClean="0"/>
              <a:t>un est pas affecté par les symbionte (autre exemple se sont les bactéries sur notre peau car il n’y a pas d’impact sur nous). Avantage pour mythe mais pas le nécrophore.</a:t>
            </a:r>
          </a:p>
          <a:p>
            <a:pPr marL="171450" indent="-171450">
              <a:buFontTx/>
              <a:buChar char="-"/>
            </a:pPr>
            <a:r>
              <a:rPr lang="fr-CA" altLang="en-US" b="1" baseline="0" noProof="0" dirty="0" smtClean="0"/>
              <a:t>Parasitisme: </a:t>
            </a:r>
            <a:r>
              <a:rPr lang="fr-CA" altLang="en-US" baseline="0" noProof="0" dirty="0" smtClean="0"/>
              <a:t>un est </a:t>
            </a:r>
            <a:r>
              <a:rPr lang="fr-CA" altLang="en-US" baseline="0" noProof="0" dirty="0" err="1" smtClean="0"/>
              <a:t>affacté</a:t>
            </a:r>
            <a:r>
              <a:rPr lang="fr-CA" altLang="en-US" baseline="0" noProof="0" dirty="0" smtClean="0"/>
              <a:t> par la présence de l’autre. </a:t>
            </a:r>
          </a:p>
          <a:p>
            <a:pPr marL="171450" indent="-171450">
              <a:buFontTx/>
              <a:buChar char="-"/>
            </a:pPr>
            <a:r>
              <a:rPr lang="fr-CA" altLang="en-US" b="1" baseline="0" noProof="0" dirty="0" smtClean="0"/>
              <a:t>Mutualisme</a:t>
            </a:r>
            <a:r>
              <a:rPr lang="fr-CA" altLang="en-US" b="0" baseline="0" noProof="0" dirty="0" smtClean="0"/>
              <a:t>: </a:t>
            </a:r>
            <a:r>
              <a:rPr lang="fr-CA" altLang="en-US" baseline="0" noProof="0" dirty="0" smtClean="0"/>
              <a:t>il y a un avantage pour les deux. S’est aperçu que si le nécrophore appartient des mythes, elles vont consommé les œufs de mouches pour pas que le cadavre soit envahis par des œufs du compétiteur.</a:t>
            </a:r>
          </a:p>
          <a:p>
            <a:pPr marL="0" indent="0">
              <a:buFontTx/>
              <a:buNone/>
            </a:pPr>
            <a:r>
              <a:rPr lang="fr-CA" altLang="en-US" baseline="0" noProof="0" dirty="0" smtClean="0"/>
              <a:t>Donc c’est un exemple de mutualisme car il y a un avantage pour les deux. </a:t>
            </a:r>
            <a:endParaRPr lang="fr-CA" altLang="en-US" noProof="0" dirty="0" smtClean="0"/>
          </a:p>
        </p:txBody>
      </p:sp>
    </p:spTree>
    <p:extLst>
      <p:ext uri="{BB962C8B-B14F-4D97-AF65-F5344CB8AC3E}">
        <p14:creationId xmlns:p14="http://schemas.microsoft.com/office/powerpoint/2010/main" val="27867439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CA" dirty="0" smtClean="0"/>
              <a:t>Parasite transmis en mangeant du poison cru. Surtout le saumon.</a:t>
            </a:r>
            <a:endParaRPr lang="fr-CA" dirty="0"/>
          </a:p>
        </p:txBody>
      </p:sp>
    </p:spTree>
    <p:extLst>
      <p:ext uri="{BB962C8B-B14F-4D97-AF65-F5344CB8AC3E}">
        <p14:creationId xmlns:p14="http://schemas.microsoft.com/office/powerpoint/2010/main" val="31884898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Espace réservé de l'image des diapositives 1"/>
          <p:cNvSpPr>
            <a:spLocks noGrp="1" noRot="1" noChangeAspect="1" noTextEdit="1"/>
          </p:cNvSpPr>
          <p:nvPr>
            <p:ph type="sldImg"/>
          </p:nvPr>
        </p:nvSpPr>
        <p:spPr>
          <a:ln/>
        </p:spPr>
      </p:sp>
      <p:sp>
        <p:nvSpPr>
          <p:cNvPr id="23555" name="Espace réservé des commentaires 2"/>
          <p:cNvSpPr>
            <a:spLocks noGrp="1"/>
          </p:cNvSpPr>
          <p:nvPr>
            <p:ph type="body" idx="1"/>
          </p:nvPr>
        </p:nvSpPr>
        <p:spPr>
          <a:noFill/>
        </p:spPr>
        <p:txBody>
          <a:bodyPr/>
          <a:lstStyle/>
          <a:p>
            <a:pPr marL="171450" indent="-171450">
              <a:buFontTx/>
              <a:buChar char="-"/>
            </a:pPr>
            <a:r>
              <a:rPr lang="en-CA" altLang="en-US" dirty="0" err="1" smtClean="0"/>
              <a:t>Organsime</a:t>
            </a:r>
            <a:r>
              <a:rPr lang="en-CA" altLang="en-US" dirty="0" smtClean="0"/>
              <a:t> </a:t>
            </a:r>
            <a:r>
              <a:rPr lang="en-CA" altLang="en-US" dirty="0" err="1" smtClean="0"/>
              <a:t>s’est</a:t>
            </a:r>
            <a:r>
              <a:rPr lang="en-CA" altLang="en-US" dirty="0" smtClean="0"/>
              <a:t> </a:t>
            </a:r>
            <a:r>
              <a:rPr lang="en-CA" altLang="en-US" dirty="0" err="1" smtClean="0"/>
              <a:t>modifié</a:t>
            </a:r>
            <a:r>
              <a:rPr lang="en-CA" altLang="en-US" baseline="0" dirty="0" smtClean="0"/>
              <a:t> et </a:t>
            </a:r>
            <a:r>
              <a:rPr lang="en-CA" altLang="en-US" baseline="0" dirty="0" err="1" smtClean="0"/>
              <a:t>ce</a:t>
            </a:r>
            <a:r>
              <a:rPr lang="en-CA" altLang="en-US" baseline="0" dirty="0" smtClean="0"/>
              <a:t> </a:t>
            </a:r>
            <a:r>
              <a:rPr lang="en-CA" altLang="en-US" baseline="0" dirty="0" err="1" smtClean="0"/>
              <a:t>n’est</a:t>
            </a:r>
            <a:r>
              <a:rPr lang="en-CA" altLang="en-US" baseline="0" dirty="0" smtClean="0"/>
              <a:t> pas </a:t>
            </a:r>
            <a:r>
              <a:rPr lang="en-CA" altLang="en-US" baseline="0" dirty="0" err="1" smtClean="0"/>
              <a:t>nécessairement</a:t>
            </a:r>
            <a:r>
              <a:rPr lang="en-CA" altLang="en-US" baseline="0" dirty="0" smtClean="0"/>
              <a:t> </a:t>
            </a:r>
            <a:r>
              <a:rPr lang="en-CA" altLang="en-US" baseline="0" dirty="0" err="1" smtClean="0"/>
              <a:t>évolué</a:t>
            </a:r>
            <a:r>
              <a:rPr lang="en-CA" altLang="en-US" baseline="0" dirty="0" smtClean="0"/>
              <a:t> pour </a:t>
            </a:r>
            <a:r>
              <a:rPr lang="en-CA" altLang="en-US" baseline="0" dirty="0" err="1" smtClean="0"/>
              <a:t>une</a:t>
            </a:r>
            <a:r>
              <a:rPr lang="en-CA" altLang="en-US" baseline="0" dirty="0" smtClean="0"/>
              <a:t> </a:t>
            </a:r>
            <a:r>
              <a:rPr lang="en-CA" altLang="en-US" baseline="0" dirty="0" err="1" smtClean="0"/>
              <a:t>fonction</a:t>
            </a:r>
            <a:r>
              <a:rPr lang="en-CA" altLang="en-US" baseline="0" dirty="0" smtClean="0"/>
              <a:t>. </a:t>
            </a:r>
          </a:p>
          <a:p>
            <a:pPr marL="171450" indent="-171450">
              <a:buFontTx/>
              <a:buChar char="-"/>
            </a:pPr>
            <a:r>
              <a:rPr lang="en-CA" altLang="en-US" baseline="0" dirty="0" smtClean="0"/>
              <a:t>Si un trait </a:t>
            </a:r>
            <a:r>
              <a:rPr lang="en-CA" altLang="en-US" baseline="0" dirty="0" err="1" smtClean="0"/>
              <a:t>s’est</a:t>
            </a:r>
            <a:r>
              <a:rPr lang="en-CA" altLang="en-US" baseline="0" dirty="0" smtClean="0"/>
              <a:t> </a:t>
            </a:r>
            <a:r>
              <a:rPr lang="en-CA" altLang="en-US" baseline="0" dirty="0" err="1" smtClean="0"/>
              <a:t>apparu</a:t>
            </a:r>
            <a:r>
              <a:rPr lang="en-CA" altLang="en-US" baseline="0" dirty="0" smtClean="0"/>
              <a:t> </a:t>
            </a:r>
            <a:r>
              <a:rPr lang="en-CA" altLang="en-US" baseline="0" dirty="0" err="1" smtClean="0"/>
              <a:t>dans</a:t>
            </a:r>
            <a:r>
              <a:rPr lang="en-CA" altLang="en-US" baseline="0" dirty="0" smtClean="0"/>
              <a:t> la </a:t>
            </a:r>
            <a:r>
              <a:rPr lang="en-CA" altLang="en-US" baseline="0" dirty="0" err="1" smtClean="0"/>
              <a:t>même</a:t>
            </a:r>
            <a:r>
              <a:rPr lang="en-CA" altLang="en-US" baseline="0" dirty="0" smtClean="0"/>
              <a:t> </a:t>
            </a:r>
            <a:r>
              <a:rPr lang="en-CA" altLang="en-US" baseline="0" dirty="0" err="1" smtClean="0"/>
              <a:t>espece</a:t>
            </a:r>
            <a:r>
              <a:rPr lang="en-CA" altLang="en-US" baseline="0" dirty="0" smtClean="0"/>
              <a:t> </a:t>
            </a:r>
            <a:r>
              <a:rPr lang="en-CA" altLang="en-US" baseline="0" dirty="0" err="1" smtClean="0"/>
              <a:t>ont</a:t>
            </a:r>
            <a:r>
              <a:rPr lang="en-CA" altLang="en-US" baseline="0" dirty="0" smtClean="0"/>
              <a:t> </a:t>
            </a:r>
            <a:r>
              <a:rPr lang="en-CA" altLang="en-US" baseline="0" dirty="0" err="1" smtClean="0"/>
              <a:t>peut</a:t>
            </a:r>
            <a:r>
              <a:rPr lang="en-CA" altLang="en-US" baseline="0" dirty="0" smtClean="0"/>
              <a:t> </a:t>
            </a:r>
            <a:r>
              <a:rPr lang="en-CA" altLang="en-US" baseline="0" dirty="0" err="1" smtClean="0"/>
              <a:t>voir</a:t>
            </a:r>
            <a:r>
              <a:rPr lang="en-CA" altLang="en-US" baseline="0" dirty="0" smtClean="0"/>
              <a:t> </a:t>
            </a:r>
            <a:r>
              <a:rPr lang="en-CA" altLang="en-US" baseline="0" dirty="0" err="1" smtClean="0"/>
              <a:t>que</a:t>
            </a:r>
            <a:r>
              <a:rPr lang="en-CA" altLang="en-US" baseline="0" dirty="0" smtClean="0"/>
              <a:t> ca provident de </a:t>
            </a:r>
            <a:r>
              <a:rPr lang="en-CA" altLang="en-US" baseline="0" dirty="0" err="1" smtClean="0"/>
              <a:t>cette</a:t>
            </a:r>
            <a:r>
              <a:rPr lang="en-CA" altLang="en-US" baseline="0" dirty="0" smtClean="0"/>
              <a:t> </a:t>
            </a:r>
            <a:r>
              <a:rPr lang="en-CA" altLang="en-US" baseline="0" dirty="0" err="1" smtClean="0"/>
              <a:t>espece</a:t>
            </a:r>
            <a:r>
              <a:rPr lang="en-CA" altLang="en-US" baseline="0" dirty="0" smtClean="0"/>
              <a:t>.</a:t>
            </a:r>
          </a:p>
          <a:p>
            <a:pPr marL="171450" indent="-171450">
              <a:buFontTx/>
              <a:buChar char="-"/>
            </a:pPr>
            <a:r>
              <a:rPr lang="en-CA" altLang="en-US" baseline="0" dirty="0" err="1" smtClean="0"/>
              <a:t>Morpho-fonctionnelle</a:t>
            </a:r>
            <a:r>
              <a:rPr lang="en-CA" altLang="en-US" baseline="0" dirty="0" smtClean="0"/>
              <a:t> ex </a:t>
            </a:r>
            <a:r>
              <a:rPr lang="en-CA" altLang="en-US" baseline="0" dirty="0" err="1" smtClean="0"/>
              <a:t>poils</a:t>
            </a:r>
            <a:r>
              <a:rPr lang="en-CA" altLang="en-US" baseline="0" dirty="0" smtClean="0"/>
              <a:t> a </a:t>
            </a:r>
            <a:r>
              <a:rPr lang="en-CA" altLang="en-US" baseline="0" dirty="0" err="1" smtClean="0"/>
              <a:t>évolué</a:t>
            </a:r>
            <a:r>
              <a:rPr lang="en-CA" altLang="en-US" baseline="0" dirty="0" smtClean="0"/>
              <a:t> pour </a:t>
            </a:r>
            <a:r>
              <a:rPr lang="en-CA" altLang="en-US" baseline="0" dirty="0" err="1" smtClean="0"/>
              <a:t>perdre</a:t>
            </a:r>
            <a:r>
              <a:rPr lang="en-CA" altLang="en-US" baseline="0" dirty="0" smtClean="0"/>
              <a:t> la </a:t>
            </a:r>
            <a:r>
              <a:rPr lang="en-CA" altLang="en-US" baseline="0" dirty="0" err="1" smtClean="0"/>
              <a:t>chaleur</a:t>
            </a:r>
            <a:r>
              <a:rPr lang="en-CA" altLang="en-US" baseline="0" dirty="0" smtClean="0"/>
              <a:t>. Plumes </a:t>
            </a:r>
            <a:r>
              <a:rPr lang="en-CA" altLang="en-US" baseline="0" dirty="0" err="1" smtClean="0"/>
              <a:t>ont</a:t>
            </a:r>
            <a:r>
              <a:rPr lang="en-CA" altLang="en-US" baseline="0" dirty="0" smtClean="0"/>
              <a:t> </a:t>
            </a:r>
            <a:r>
              <a:rPr lang="en-CA" altLang="en-US" baseline="0" dirty="0" err="1" smtClean="0"/>
              <a:t>peut</a:t>
            </a:r>
            <a:r>
              <a:rPr lang="en-CA" altLang="en-US" baseline="0" dirty="0" smtClean="0"/>
              <a:t> </a:t>
            </a:r>
            <a:r>
              <a:rPr lang="en-CA" altLang="en-US" baseline="0" dirty="0" err="1" smtClean="0"/>
              <a:t>vior</a:t>
            </a:r>
            <a:r>
              <a:rPr lang="en-CA" altLang="en-US" baseline="0" dirty="0" smtClean="0"/>
              <a:t> </a:t>
            </a:r>
            <a:r>
              <a:rPr lang="en-CA" altLang="en-US" baseline="0" dirty="0" err="1" smtClean="0"/>
              <a:t>qu’elle</a:t>
            </a:r>
            <a:r>
              <a:rPr lang="en-CA" altLang="en-US" baseline="0" dirty="0" smtClean="0"/>
              <a:t> a </a:t>
            </a:r>
            <a:r>
              <a:rPr lang="en-CA" altLang="en-US" baseline="0" dirty="0" err="1" smtClean="0"/>
              <a:t>développé</a:t>
            </a:r>
            <a:r>
              <a:rPr lang="en-CA" altLang="en-US" baseline="0" dirty="0" smtClean="0"/>
              <a:t> pour </a:t>
            </a:r>
            <a:r>
              <a:rPr lang="en-CA" altLang="en-US" baseline="0" dirty="0" err="1" smtClean="0"/>
              <a:t>d’autres</a:t>
            </a:r>
            <a:r>
              <a:rPr lang="en-CA" altLang="en-US" baseline="0" dirty="0" smtClean="0"/>
              <a:t> function </a:t>
            </a:r>
            <a:r>
              <a:rPr lang="en-CA" altLang="en-US" baseline="0" dirty="0" err="1" smtClean="0"/>
              <a:t>que</a:t>
            </a:r>
            <a:r>
              <a:rPr lang="en-CA" altLang="en-US" baseline="0" dirty="0" smtClean="0"/>
              <a:t> le </a:t>
            </a:r>
            <a:r>
              <a:rPr lang="en-CA" altLang="en-US" baseline="0" dirty="0" err="1" smtClean="0"/>
              <a:t>vol</a:t>
            </a:r>
            <a:endParaRPr lang="en-CA" altLang="en-US" baseline="0" dirty="0" smtClean="0"/>
          </a:p>
          <a:p>
            <a:pPr marL="171450" indent="-171450">
              <a:buFontTx/>
              <a:buChar char="-"/>
            </a:pPr>
            <a:r>
              <a:rPr lang="en-CA" altLang="en-US" baseline="0" dirty="0" smtClean="0"/>
              <a:t>Ex role du </a:t>
            </a:r>
            <a:r>
              <a:rPr lang="en-CA" altLang="en-US" baseline="0" dirty="0" err="1" smtClean="0"/>
              <a:t>poil</a:t>
            </a:r>
            <a:r>
              <a:rPr lang="en-CA" altLang="en-US" baseline="0" dirty="0" smtClean="0"/>
              <a:t> et </a:t>
            </a:r>
            <a:r>
              <a:rPr lang="en-CA" altLang="en-US" baseline="0" dirty="0" err="1" smtClean="0"/>
              <a:t>l’origine</a:t>
            </a:r>
            <a:r>
              <a:rPr lang="en-CA" altLang="en-US" baseline="0" dirty="0" smtClean="0"/>
              <a:t> de son evolution ne </a:t>
            </a:r>
            <a:r>
              <a:rPr lang="en-CA" altLang="en-US" baseline="0" dirty="0" err="1" smtClean="0"/>
              <a:t>viennent</a:t>
            </a:r>
            <a:r>
              <a:rPr lang="en-CA" altLang="en-US" baseline="0" dirty="0" smtClean="0"/>
              <a:t> pas </a:t>
            </a:r>
            <a:r>
              <a:rPr lang="en-CA" altLang="en-US" baseline="0" dirty="0" err="1" smtClean="0"/>
              <a:t>nécesairement</a:t>
            </a:r>
            <a:r>
              <a:rPr lang="en-CA" altLang="en-US" baseline="0" dirty="0" smtClean="0"/>
              <a:t> de la </a:t>
            </a:r>
            <a:r>
              <a:rPr lang="en-CA" altLang="en-US" baseline="0" dirty="0" err="1" smtClean="0"/>
              <a:t>même</a:t>
            </a:r>
            <a:r>
              <a:rPr lang="en-CA" altLang="en-US" baseline="0" dirty="0" smtClean="0"/>
              <a:t> </a:t>
            </a:r>
            <a:r>
              <a:rPr lang="en-CA" altLang="en-US" baseline="0" dirty="0" err="1" smtClean="0"/>
              <a:t>fonction</a:t>
            </a:r>
            <a:endParaRPr lang="en-CA" altLang="en-US" dirty="0" smtClean="0"/>
          </a:p>
        </p:txBody>
      </p:sp>
    </p:spTree>
    <p:extLst>
      <p:ext uri="{BB962C8B-B14F-4D97-AF65-F5344CB8AC3E}">
        <p14:creationId xmlns:p14="http://schemas.microsoft.com/office/powerpoint/2010/main" val="395640388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Espace réservé de l'image des diapositives 1"/>
          <p:cNvSpPr>
            <a:spLocks noGrp="1" noRot="1" noChangeAspect="1" noTextEdit="1"/>
          </p:cNvSpPr>
          <p:nvPr>
            <p:ph type="sldImg"/>
          </p:nvPr>
        </p:nvSpPr>
        <p:spPr>
          <a:ln/>
        </p:spPr>
      </p:sp>
      <p:sp>
        <p:nvSpPr>
          <p:cNvPr id="24579" name="Espace réservé des commentaires 2"/>
          <p:cNvSpPr>
            <a:spLocks noGrp="1"/>
          </p:cNvSpPr>
          <p:nvPr>
            <p:ph type="body" idx="1"/>
          </p:nvPr>
        </p:nvSpPr>
        <p:spPr>
          <a:noFill/>
        </p:spPr>
        <p:txBody>
          <a:bodyPr/>
          <a:lstStyle/>
          <a:p>
            <a:pPr marL="171450" indent="-171450">
              <a:buFontTx/>
              <a:buChar char="-"/>
            </a:pPr>
            <a:r>
              <a:rPr lang="fr-CA" altLang="en-US" noProof="0" dirty="0" smtClean="0"/>
              <a:t>Si on regarde la mâchoire</a:t>
            </a:r>
            <a:r>
              <a:rPr lang="fr-CA" altLang="en-US" baseline="0" noProof="0" dirty="0" smtClean="0"/>
              <a:t> quand on articule la </a:t>
            </a:r>
            <a:r>
              <a:rPr lang="fr-CA" altLang="en-US" baseline="0" noProof="0" dirty="0" err="1" smtClean="0"/>
              <a:t>machoire</a:t>
            </a:r>
            <a:r>
              <a:rPr lang="fr-CA" altLang="en-US" baseline="0" noProof="0" dirty="0" smtClean="0"/>
              <a:t> le </a:t>
            </a:r>
            <a:r>
              <a:rPr lang="fr-CA" altLang="en-US" baseline="0" noProof="0" dirty="0" err="1" smtClean="0"/>
              <a:t>movement</a:t>
            </a:r>
            <a:r>
              <a:rPr lang="fr-CA" altLang="en-US" baseline="0" noProof="0" dirty="0" smtClean="0"/>
              <a:t> est un </a:t>
            </a:r>
            <a:r>
              <a:rPr lang="fr-CA" altLang="en-US" baseline="0" noProof="0" dirty="0" err="1" smtClean="0"/>
              <a:t>mvmt</a:t>
            </a:r>
            <a:r>
              <a:rPr lang="fr-CA" altLang="en-US" baseline="0" noProof="0" dirty="0" smtClean="0"/>
              <a:t> de ciseaux et vont </a:t>
            </a:r>
            <a:r>
              <a:rPr lang="fr-CA" altLang="en-US" baseline="0" noProof="0" dirty="0" err="1" smtClean="0"/>
              <a:t>decu</a:t>
            </a:r>
            <a:r>
              <a:rPr lang="fr-CA" altLang="en-US" baseline="0" noProof="0" dirty="0" smtClean="0"/>
              <a:t> les dents arrières = dents </a:t>
            </a:r>
            <a:r>
              <a:rPr lang="fr-CA" altLang="en-US" baseline="0" noProof="0" dirty="0" err="1" smtClean="0"/>
              <a:t>carnacières</a:t>
            </a:r>
            <a:r>
              <a:rPr lang="fr-CA" altLang="en-US" baseline="0" noProof="0" dirty="0" smtClean="0"/>
              <a:t> (le </a:t>
            </a:r>
            <a:r>
              <a:rPr lang="fr-CA" altLang="en-US" baseline="0" noProof="0" dirty="0" err="1" smtClean="0"/>
              <a:t>mvmt</a:t>
            </a:r>
            <a:r>
              <a:rPr lang="fr-CA" altLang="en-US" baseline="0" noProof="0" dirty="0" smtClean="0"/>
              <a:t> de </a:t>
            </a:r>
            <a:r>
              <a:rPr lang="fr-CA" altLang="en-US" baseline="0" noProof="0" dirty="0" err="1" smtClean="0"/>
              <a:t>cisea</a:t>
            </a:r>
            <a:r>
              <a:rPr lang="fr-CA" altLang="en-US" baseline="0" noProof="0" dirty="0" smtClean="0"/>
              <a:t> </a:t>
            </a:r>
            <a:r>
              <a:rPr lang="fr-CA" altLang="en-US" baseline="0" noProof="0" dirty="0" err="1" smtClean="0"/>
              <a:t>vien</a:t>
            </a:r>
            <a:r>
              <a:rPr lang="fr-CA" altLang="en-US" baseline="0" noProof="0" dirty="0" smtClean="0"/>
              <a:t> du fait que le joint de la </a:t>
            </a:r>
            <a:r>
              <a:rPr lang="fr-CA" altLang="en-US" baseline="0" noProof="0" dirty="0" err="1" smtClean="0"/>
              <a:t>machoire</a:t>
            </a:r>
            <a:r>
              <a:rPr lang="fr-CA" altLang="en-US" baseline="0" noProof="0" dirty="0" smtClean="0"/>
              <a:t> est au même niveaux que les dents)</a:t>
            </a:r>
          </a:p>
          <a:p>
            <a:pPr marL="171450" indent="-171450">
              <a:buFontTx/>
              <a:buChar char="-"/>
            </a:pPr>
            <a:r>
              <a:rPr lang="fr-CA" altLang="en-US" baseline="0" noProof="0" dirty="0" smtClean="0"/>
              <a:t>Aussi le joint de la </a:t>
            </a:r>
            <a:r>
              <a:rPr lang="fr-CA" altLang="en-US" baseline="0" noProof="0" dirty="0" err="1" smtClean="0"/>
              <a:t>machoire</a:t>
            </a:r>
            <a:r>
              <a:rPr lang="fr-CA" altLang="en-US" baseline="0" noProof="0" dirty="0" smtClean="0"/>
              <a:t> a une </a:t>
            </a:r>
            <a:r>
              <a:rPr lang="fr-CA" altLang="en-US" baseline="0" noProof="0" dirty="0" err="1" smtClean="0"/>
              <a:t>arctivulation</a:t>
            </a:r>
            <a:r>
              <a:rPr lang="fr-CA" altLang="en-US" baseline="0" noProof="0" dirty="0" smtClean="0"/>
              <a:t> charnière (joint solide permet d’étouffer une proie </a:t>
            </a:r>
            <a:r>
              <a:rPr lang="fr-CA" altLang="en-US" baseline="0" noProof="0" dirty="0" err="1" smtClean="0"/>
              <a:t>emêche</a:t>
            </a:r>
            <a:r>
              <a:rPr lang="fr-CA" altLang="en-US" baseline="0" noProof="0" dirty="0" smtClean="0"/>
              <a:t> </a:t>
            </a:r>
            <a:r>
              <a:rPr lang="fr-CA" altLang="en-US" baseline="0" noProof="0" dirty="0" err="1" smtClean="0"/>
              <a:t>mvmt</a:t>
            </a:r>
            <a:r>
              <a:rPr lang="fr-CA" altLang="en-US" baseline="0" noProof="0" dirty="0" smtClean="0"/>
              <a:t> gauche et droite)</a:t>
            </a:r>
          </a:p>
          <a:p>
            <a:pPr marL="171450" indent="-171450">
              <a:buFontTx/>
              <a:buChar char="-"/>
            </a:pPr>
            <a:r>
              <a:rPr lang="fr-CA" altLang="en-US" baseline="0" noProof="0" dirty="0" smtClean="0"/>
              <a:t>Donc c’est une structure qui a évolué d’un origine commune aux carnivores (pas propre à un espèce)</a:t>
            </a:r>
            <a:endParaRPr lang="fr-CA" altLang="en-US" noProof="0" dirty="0" smtClean="0"/>
          </a:p>
        </p:txBody>
      </p:sp>
    </p:spTree>
    <p:extLst>
      <p:ext uri="{BB962C8B-B14F-4D97-AF65-F5344CB8AC3E}">
        <p14:creationId xmlns:p14="http://schemas.microsoft.com/office/powerpoint/2010/main" val="410997207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Espace réservé de l'image des diapositives 1"/>
          <p:cNvSpPr>
            <a:spLocks noGrp="1" noRot="1" noChangeAspect="1" noTextEdit="1"/>
          </p:cNvSpPr>
          <p:nvPr>
            <p:ph type="sldImg"/>
          </p:nvPr>
        </p:nvSpPr>
        <p:spPr>
          <a:ln/>
        </p:spPr>
      </p:sp>
      <p:sp>
        <p:nvSpPr>
          <p:cNvPr id="25603" name="Espace réservé des commentaires 2"/>
          <p:cNvSpPr>
            <a:spLocks noGrp="1"/>
          </p:cNvSpPr>
          <p:nvPr>
            <p:ph type="body" idx="1"/>
          </p:nvPr>
        </p:nvSpPr>
        <p:spPr>
          <a:noFill/>
        </p:spPr>
        <p:txBody>
          <a:bodyPr/>
          <a:lstStyle/>
          <a:p>
            <a:r>
              <a:rPr lang="en-CA" altLang="en-US" dirty="0" smtClean="0"/>
              <a:t>Joint de la </a:t>
            </a:r>
            <a:r>
              <a:rPr lang="en-CA" altLang="en-US" dirty="0" err="1" smtClean="0"/>
              <a:t>machoire</a:t>
            </a:r>
            <a:r>
              <a:rPr lang="en-CA" altLang="en-US" dirty="0" smtClean="0"/>
              <a:t> plat et plus haut </a:t>
            </a:r>
            <a:r>
              <a:rPr lang="en-CA" altLang="en-US" dirty="0" err="1" smtClean="0"/>
              <a:t>que</a:t>
            </a:r>
            <a:r>
              <a:rPr lang="en-CA" altLang="en-US" dirty="0" smtClean="0"/>
              <a:t> la </a:t>
            </a:r>
            <a:r>
              <a:rPr lang="en-CA" altLang="en-US" dirty="0" err="1" smtClean="0"/>
              <a:t>rangé</a:t>
            </a:r>
            <a:r>
              <a:rPr lang="en-CA" altLang="en-US" dirty="0" smtClean="0"/>
              <a:t> des dents (</a:t>
            </a:r>
            <a:r>
              <a:rPr lang="en-CA" altLang="en-US" dirty="0" err="1" smtClean="0"/>
              <a:t>bcp</a:t>
            </a:r>
            <a:r>
              <a:rPr lang="en-CA" altLang="en-US" dirty="0" smtClean="0"/>
              <a:t> de </a:t>
            </a:r>
            <a:r>
              <a:rPr lang="en-CA" altLang="en-US" dirty="0" err="1" smtClean="0"/>
              <a:t>flexibilité</a:t>
            </a:r>
            <a:r>
              <a:rPr lang="en-CA" altLang="en-US" dirty="0" smtClean="0"/>
              <a:t>) </a:t>
            </a:r>
            <a:r>
              <a:rPr lang="en-CA" altLang="en-US" dirty="0" err="1" smtClean="0"/>
              <a:t>lorsque</a:t>
            </a:r>
            <a:r>
              <a:rPr lang="en-CA" altLang="en-US" dirty="0" smtClean="0"/>
              <a:t> la </a:t>
            </a:r>
            <a:r>
              <a:rPr lang="en-CA" altLang="en-US" dirty="0" err="1" smtClean="0"/>
              <a:t>machoire</a:t>
            </a:r>
            <a:r>
              <a:rPr lang="en-CA" altLang="en-US" dirty="0" smtClean="0"/>
              <a:t> se</a:t>
            </a:r>
            <a:r>
              <a:rPr lang="en-CA" altLang="en-US" baseline="0" dirty="0" smtClean="0"/>
              <a:t> </a:t>
            </a:r>
            <a:r>
              <a:rPr lang="en-CA" altLang="en-US" baseline="0" dirty="0" err="1" smtClean="0"/>
              <a:t>ferme</a:t>
            </a:r>
            <a:r>
              <a:rPr lang="en-CA" altLang="en-US" baseline="0" dirty="0" smtClean="0"/>
              <a:t> </a:t>
            </a:r>
            <a:r>
              <a:rPr lang="en-CA" altLang="en-US" baseline="0" dirty="0" err="1" smtClean="0"/>
              <a:t>toutes</a:t>
            </a:r>
            <a:r>
              <a:rPr lang="en-CA" altLang="en-US" baseline="0" dirty="0" smtClean="0"/>
              <a:t> les dents se </a:t>
            </a:r>
            <a:r>
              <a:rPr lang="en-CA" altLang="en-US" baseline="0" dirty="0" err="1" smtClean="0"/>
              <a:t>touchent</a:t>
            </a:r>
            <a:r>
              <a:rPr lang="en-CA" altLang="en-US" baseline="0" dirty="0" smtClean="0"/>
              <a:t> </a:t>
            </a:r>
            <a:r>
              <a:rPr lang="en-CA" altLang="en-US" baseline="0" dirty="0" err="1" smtClean="0"/>
              <a:t>en</a:t>
            </a:r>
            <a:r>
              <a:rPr lang="en-CA" altLang="en-US" baseline="0" dirty="0" smtClean="0"/>
              <a:t> </a:t>
            </a:r>
            <a:r>
              <a:rPr lang="en-CA" altLang="en-US" baseline="0" dirty="0" err="1" smtClean="0"/>
              <a:t>même</a:t>
            </a:r>
            <a:r>
              <a:rPr lang="en-CA" altLang="en-US" baseline="0" dirty="0" smtClean="0"/>
              <a:t> temps </a:t>
            </a:r>
            <a:r>
              <a:rPr lang="en-CA" altLang="en-US" baseline="0" dirty="0" err="1" smtClean="0"/>
              <a:t>ce</a:t>
            </a:r>
            <a:r>
              <a:rPr lang="en-CA" altLang="en-US" baseline="0" dirty="0" smtClean="0"/>
              <a:t> qui </a:t>
            </a:r>
            <a:r>
              <a:rPr lang="en-CA" altLang="en-US" baseline="0" dirty="0" err="1" smtClean="0"/>
              <a:t>permet</a:t>
            </a:r>
            <a:r>
              <a:rPr lang="en-CA" altLang="en-US" baseline="0" dirty="0" smtClean="0"/>
              <a:t> de </a:t>
            </a:r>
            <a:r>
              <a:rPr lang="en-CA" altLang="en-US" baseline="0" dirty="0" err="1" smtClean="0"/>
              <a:t>bien</a:t>
            </a:r>
            <a:r>
              <a:rPr lang="en-CA" altLang="en-US" baseline="0" dirty="0" smtClean="0"/>
              <a:t> manger les </a:t>
            </a:r>
            <a:r>
              <a:rPr lang="en-CA" altLang="en-US" baseline="0" dirty="0" err="1" smtClean="0"/>
              <a:t>plantes</a:t>
            </a:r>
            <a:r>
              <a:rPr lang="en-CA" altLang="en-US" baseline="0" dirty="0" smtClean="0"/>
              <a:t>. </a:t>
            </a:r>
            <a:r>
              <a:rPr lang="en-CA" altLang="en-US" baseline="0" dirty="0" err="1" smtClean="0"/>
              <a:t>Jount</a:t>
            </a:r>
            <a:r>
              <a:rPr lang="en-CA" altLang="en-US" baseline="0" dirty="0" smtClean="0"/>
              <a:t> 2 surfaces planes pour </a:t>
            </a:r>
            <a:r>
              <a:rPr lang="en-CA" altLang="en-US" baseline="0" dirty="0" err="1" smtClean="0"/>
              <a:t>que</a:t>
            </a:r>
            <a:r>
              <a:rPr lang="en-CA" altLang="en-US" baseline="0" dirty="0" smtClean="0"/>
              <a:t> la </a:t>
            </a:r>
            <a:r>
              <a:rPr lang="en-CA" altLang="en-US" baseline="0" dirty="0" err="1" smtClean="0"/>
              <a:t>machoire</a:t>
            </a:r>
            <a:r>
              <a:rPr lang="en-CA" altLang="en-US" baseline="0" dirty="0" smtClean="0"/>
              <a:t> </a:t>
            </a:r>
            <a:r>
              <a:rPr lang="en-CA" altLang="en-US" baseline="0" dirty="0" err="1" smtClean="0"/>
              <a:t>bouge</a:t>
            </a:r>
            <a:r>
              <a:rPr lang="en-CA" altLang="en-US" baseline="0" dirty="0" smtClean="0"/>
              <a:t> </a:t>
            </a:r>
            <a:r>
              <a:rPr lang="en-CA" altLang="en-US" baseline="0" dirty="0" err="1" smtClean="0"/>
              <a:t>bcp</a:t>
            </a:r>
            <a:r>
              <a:rPr lang="en-CA" altLang="en-US" baseline="0" dirty="0" smtClean="0"/>
              <a:t>.</a:t>
            </a:r>
          </a:p>
          <a:p>
            <a:r>
              <a:rPr lang="en-CA" altLang="en-US" baseline="0" dirty="0" smtClean="0"/>
              <a:t>- Les </a:t>
            </a:r>
            <a:r>
              <a:rPr lang="en-CA" altLang="en-US" baseline="0" dirty="0" err="1" smtClean="0"/>
              <a:t>deux</a:t>
            </a:r>
            <a:r>
              <a:rPr lang="en-CA" altLang="en-US" baseline="0" dirty="0" smtClean="0"/>
              <a:t> </a:t>
            </a:r>
            <a:r>
              <a:rPr lang="en-CA" altLang="en-US" baseline="0" dirty="0" err="1" smtClean="0"/>
              <a:t>groupes</a:t>
            </a:r>
            <a:r>
              <a:rPr lang="en-CA" altLang="en-US" baseline="0" dirty="0" smtClean="0"/>
              <a:t> ne </a:t>
            </a:r>
            <a:r>
              <a:rPr lang="en-CA" altLang="en-US" baseline="0" dirty="0" err="1" smtClean="0"/>
              <a:t>sont</a:t>
            </a:r>
            <a:r>
              <a:rPr lang="en-CA" altLang="en-US" baseline="0" dirty="0" smtClean="0"/>
              <a:t> pas inter-relies </a:t>
            </a:r>
            <a:r>
              <a:rPr lang="en-CA" altLang="en-US" baseline="0" dirty="0" err="1" smtClean="0"/>
              <a:t>donc</a:t>
            </a:r>
            <a:r>
              <a:rPr lang="en-CA" altLang="en-US" baseline="0" dirty="0" smtClean="0"/>
              <a:t> on presume </a:t>
            </a:r>
            <a:r>
              <a:rPr lang="en-CA" altLang="en-US" baseline="0" dirty="0" err="1" smtClean="0"/>
              <a:t>que</a:t>
            </a:r>
            <a:r>
              <a:rPr lang="en-CA" altLang="en-US" baseline="0" dirty="0" smtClean="0"/>
              <a:t> </a:t>
            </a:r>
            <a:r>
              <a:rPr lang="en-CA" altLang="en-US" baseline="0" dirty="0" err="1" smtClean="0"/>
              <a:t>l’adaptation</a:t>
            </a:r>
            <a:r>
              <a:rPr lang="en-CA" altLang="en-US" baseline="0" dirty="0" smtClean="0"/>
              <a:t> </a:t>
            </a:r>
            <a:r>
              <a:rPr lang="en-CA" altLang="en-US" baseline="0" dirty="0" err="1" smtClean="0"/>
              <a:t>vient</a:t>
            </a:r>
            <a:r>
              <a:rPr lang="en-CA" altLang="en-US" baseline="0" dirty="0" smtClean="0"/>
              <a:t> de </a:t>
            </a:r>
            <a:r>
              <a:rPr lang="en-CA" altLang="en-US" baseline="0" dirty="0" err="1" smtClean="0"/>
              <a:t>l’alimentation</a:t>
            </a:r>
            <a:r>
              <a:rPr lang="en-CA" altLang="en-US" baseline="0" dirty="0" smtClean="0"/>
              <a:t> des herbivores. </a:t>
            </a:r>
            <a:endParaRPr lang="en-CA" altLang="en-US" dirty="0" smtClean="0"/>
          </a:p>
        </p:txBody>
      </p:sp>
    </p:spTree>
    <p:extLst>
      <p:ext uri="{BB962C8B-B14F-4D97-AF65-F5344CB8AC3E}">
        <p14:creationId xmlns:p14="http://schemas.microsoft.com/office/powerpoint/2010/main" val="11768026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Espace réservé de l'image des diapositives 1"/>
          <p:cNvSpPr>
            <a:spLocks noGrp="1" noRot="1" noChangeAspect="1" noTextEdit="1"/>
          </p:cNvSpPr>
          <p:nvPr>
            <p:ph type="sldImg"/>
          </p:nvPr>
        </p:nvSpPr>
        <p:spPr>
          <a:ln/>
        </p:spPr>
      </p:sp>
      <p:sp>
        <p:nvSpPr>
          <p:cNvPr id="26627" name="Espace réservé des commentaires 2"/>
          <p:cNvSpPr>
            <a:spLocks noGrp="1"/>
          </p:cNvSpPr>
          <p:nvPr>
            <p:ph type="body" idx="1"/>
          </p:nvPr>
        </p:nvSpPr>
        <p:spPr>
          <a:noFill/>
        </p:spPr>
        <p:txBody>
          <a:bodyPr/>
          <a:lstStyle/>
          <a:p>
            <a:pPr marL="171450" indent="-171450">
              <a:buFontTx/>
              <a:buChar char="-"/>
            </a:pPr>
            <a:r>
              <a:rPr lang="en-CA" altLang="en-US" dirty="0" err="1" smtClean="0"/>
              <a:t>Sait</a:t>
            </a:r>
            <a:r>
              <a:rPr lang="en-CA" altLang="en-US" baseline="0" dirty="0" smtClean="0"/>
              <a:t> </a:t>
            </a:r>
            <a:r>
              <a:rPr lang="en-CA" altLang="en-US" baseline="0" dirty="0" err="1" smtClean="0"/>
              <a:t>que</a:t>
            </a:r>
            <a:r>
              <a:rPr lang="en-CA" altLang="en-US" baseline="0" dirty="0" smtClean="0"/>
              <a:t> </a:t>
            </a:r>
            <a:r>
              <a:rPr lang="en-CA" altLang="en-US" baseline="0" dirty="0" err="1" smtClean="0"/>
              <a:t>cette</a:t>
            </a:r>
            <a:r>
              <a:rPr lang="en-CA" altLang="en-US" baseline="0" dirty="0" smtClean="0"/>
              <a:t> adaptation </a:t>
            </a:r>
            <a:r>
              <a:rPr lang="en-CA" altLang="en-US" baseline="0" dirty="0" err="1" smtClean="0"/>
              <a:t>est</a:t>
            </a:r>
            <a:r>
              <a:rPr lang="en-CA" altLang="en-US" baseline="0" dirty="0" smtClean="0"/>
              <a:t> </a:t>
            </a:r>
            <a:r>
              <a:rPr lang="en-CA" altLang="en-US" baseline="0" dirty="0" err="1" smtClean="0"/>
              <a:t>retrouvé</a:t>
            </a:r>
            <a:r>
              <a:rPr lang="en-CA" altLang="en-US" baseline="0" dirty="0" smtClean="0"/>
              <a:t> </a:t>
            </a:r>
            <a:r>
              <a:rPr lang="en-CA" altLang="en-US" baseline="0" dirty="0" err="1" smtClean="0"/>
              <a:t>dans</a:t>
            </a:r>
            <a:r>
              <a:rPr lang="en-CA" altLang="en-US" baseline="0" dirty="0" smtClean="0"/>
              <a:t> un </a:t>
            </a:r>
            <a:r>
              <a:rPr lang="en-CA" altLang="en-US" baseline="0" dirty="0" err="1" smtClean="0"/>
              <a:t>autre</a:t>
            </a:r>
            <a:r>
              <a:rPr lang="en-CA" altLang="en-US" baseline="0" dirty="0" smtClean="0"/>
              <a:t> </a:t>
            </a:r>
            <a:r>
              <a:rPr lang="en-CA" altLang="en-US" baseline="0" dirty="0" err="1" smtClean="0"/>
              <a:t>groupe</a:t>
            </a:r>
            <a:r>
              <a:rPr lang="en-CA" altLang="en-US" baseline="0" dirty="0" smtClean="0"/>
              <a:t> (pas </a:t>
            </a:r>
            <a:r>
              <a:rPr lang="en-CA" altLang="en-US" baseline="0" dirty="0" err="1" smtClean="0"/>
              <a:t>lié</a:t>
            </a:r>
            <a:r>
              <a:rPr lang="en-CA" altLang="en-US" baseline="0" dirty="0" smtClean="0"/>
              <a:t> aux </a:t>
            </a:r>
            <a:r>
              <a:rPr lang="en-CA" altLang="en-US" baseline="0" dirty="0" err="1" smtClean="0"/>
              <a:t>mamifères</a:t>
            </a:r>
            <a:r>
              <a:rPr lang="en-CA" altLang="en-US" baseline="0" dirty="0" smtClean="0"/>
              <a:t> qui </a:t>
            </a:r>
            <a:r>
              <a:rPr lang="en-CA" altLang="en-US" baseline="0" dirty="0" err="1" smtClean="0"/>
              <a:t>ont</a:t>
            </a:r>
            <a:r>
              <a:rPr lang="en-CA" altLang="en-US" baseline="0" dirty="0" smtClean="0"/>
              <a:t> la </a:t>
            </a:r>
            <a:r>
              <a:rPr lang="en-CA" altLang="en-US" baseline="0" dirty="0" err="1" smtClean="0"/>
              <a:t>même</a:t>
            </a:r>
            <a:r>
              <a:rPr lang="en-CA" altLang="en-US" baseline="0" dirty="0" smtClean="0"/>
              <a:t> adaptation). </a:t>
            </a:r>
            <a:r>
              <a:rPr lang="en-CA" altLang="en-US" baseline="0" dirty="0" err="1" smtClean="0"/>
              <a:t>L’adaptation</a:t>
            </a:r>
            <a:r>
              <a:rPr lang="en-CA" altLang="en-US" baseline="0" dirty="0" smtClean="0"/>
              <a:t> a </a:t>
            </a:r>
            <a:r>
              <a:rPr lang="en-CA" altLang="en-US" baseline="0" dirty="0" err="1" smtClean="0"/>
              <a:t>évolué</a:t>
            </a:r>
            <a:r>
              <a:rPr lang="en-CA" altLang="en-US" baseline="0" dirty="0" smtClean="0"/>
              <a:t> </a:t>
            </a:r>
            <a:r>
              <a:rPr lang="en-CA" altLang="en-US" baseline="0" dirty="0" err="1" smtClean="0"/>
              <a:t>plusieurs</a:t>
            </a:r>
            <a:r>
              <a:rPr lang="en-CA" altLang="en-US" baseline="0" dirty="0" smtClean="0"/>
              <a:t> </a:t>
            </a:r>
            <a:r>
              <a:rPr lang="en-CA" altLang="en-US" baseline="0" dirty="0" err="1" smtClean="0"/>
              <a:t>fois</a:t>
            </a:r>
            <a:r>
              <a:rPr lang="en-CA" altLang="en-US" baseline="0" dirty="0" smtClean="0"/>
              <a:t>. </a:t>
            </a:r>
          </a:p>
          <a:p>
            <a:pPr marL="171450" indent="-171450">
              <a:buFontTx/>
              <a:buChar char="-"/>
            </a:pPr>
            <a:r>
              <a:rPr lang="en-US" altLang="en-US" sz="1200" i="1" dirty="0" smtClean="0"/>
              <a:t>Triceratops </a:t>
            </a:r>
            <a:r>
              <a:rPr lang="en-US" altLang="en-US" sz="1200" i="0" dirty="0" smtClean="0"/>
              <a:t>joint de la </a:t>
            </a:r>
            <a:r>
              <a:rPr lang="en-US" altLang="en-US" sz="1200" i="0" dirty="0" err="1" smtClean="0"/>
              <a:t>mâchoire</a:t>
            </a:r>
            <a:r>
              <a:rPr lang="en-US" altLang="en-US" sz="1200" i="0" dirty="0" smtClean="0"/>
              <a:t> plus bas </a:t>
            </a:r>
            <a:r>
              <a:rPr lang="en-US" altLang="en-US" sz="1200" i="0" dirty="0" err="1" smtClean="0"/>
              <a:t>que</a:t>
            </a:r>
            <a:r>
              <a:rPr lang="en-US" altLang="en-US" sz="1200" i="0" dirty="0" smtClean="0"/>
              <a:t> la </a:t>
            </a:r>
            <a:r>
              <a:rPr lang="en-US" altLang="en-US" sz="1200" i="0" dirty="0" err="1" smtClean="0"/>
              <a:t>rangée</a:t>
            </a:r>
            <a:r>
              <a:rPr lang="en-US" altLang="en-US" sz="1200" i="0" dirty="0" smtClean="0"/>
              <a:t> de dents, les dents se</a:t>
            </a:r>
            <a:r>
              <a:rPr lang="en-US" altLang="en-US" sz="1200" i="0" baseline="0" dirty="0" smtClean="0"/>
              <a:t> ferment </a:t>
            </a:r>
            <a:r>
              <a:rPr lang="en-US" altLang="en-US" sz="1200" i="0" baseline="0" dirty="0" err="1" smtClean="0"/>
              <a:t>en</a:t>
            </a:r>
            <a:r>
              <a:rPr lang="en-US" altLang="en-US" sz="1200" i="0" baseline="0" dirty="0" smtClean="0"/>
              <a:t> </a:t>
            </a:r>
            <a:r>
              <a:rPr lang="en-US" altLang="en-US" sz="1200" i="0" baseline="0" dirty="0" err="1" smtClean="0"/>
              <a:t>même</a:t>
            </a:r>
            <a:r>
              <a:rPr lang="en-US" altLang="en-US" sz="1200" i="0" baseline="0" dirty="0" smtClean="0"/>
              <a:t> temps </a:t>
            </a:r>
            <a:r>
              <a:rPr lang="en-US" altLang="en-US" sz="1200" i="0" baseline="0" dirty="0" err="1" smtClean="0"/>
              <a:t>mais</a:t>
            </a:r>
            <a:r>
              <a:rPr lang="en-US" altLang="en-US" sz="1200" i="0" baseline="0" dirty="0" smtClean="0"/>
              <a:t> </a:t>
            </a:r>
            <a:r>
              <a:rPr lang="en-US" altLang="en-US" sz="1200" i="0" baseline="0" dirty="0" err="1" smtClean="0"/>
              <a:t>permet</a:t>
            </a:r>
            <a:r>
              <a:rPr lang="en-US" altLang="en-US" sz="1200" i="0" baseline="0" dirty="0" smtClean="0"/>
              <a:t> de la </a:t>
            </a:r>
            <a:r>
              <a:rPr lang="en-US" altLang="en-US" sz="1200" i="0" baseline="0" dirty="0" err="1" smtClean="0"/>
              <a:t>couper</a:t>
            </a:r>
            <a:r>
              <a:rPr lang="en-US" altLang="en-US" sz="1200" i="0" baseline="0" dirty="0" smtClean="0"/>
              <a:t> plus </a:t>
            </a:r>
            <a:r>
              <a:rPr lang="en-US" altLang="en-US" sz="1200" i="0" baseline="0" dirty="0" err="1" smtClean="0"/>
              <a:t>facilement</a:t>
            </a:r>
            <a:r>
              <a:rPr lang="en-US" altLang="en-US" sz="1200" i="0" baseline="0" dirty="0" smtClean="0"/>
              <a:t> et non la </a:t>
            </a:r>
            <a:r>
              <a:rPr lang="en-US" altLang="en-US" sz="1200" i="0" baseline="0" dirty="0" err="1" smtClean="0"/>
              <a:t>mastiquer</a:t>
            </a:r>
            <a:r>
              <a:rPr lang="en-US" altLang="en-US" sz="1200" i="0" baseline="0" dirty="0" smtClean="0"/>
              <a:t> </a:t>
            </a:r>
            <a:r>
              <a:rPr lang="en-US" altLang="en-US" sz="1200" i="0" baseline="0" dirty="0" err="1" smtClean="0"/>
              <a:t>comme</a:t>
            </a:r>
            <a:r>
              <a:rPr lang="en-US" altLang="en-US" sz="1200" i="0" baseline="0" dirty="0" smtClean="0"/>
              <a:t> les herbivores des </a:t>
            </a:r>
            <a:r>
              <a:rPr lang="en-US" altLang="en-US" sz="1200" i="0" baseline="0" dirty="0" err="1" smtClean="0"/>
              <a:t>mamifères</a:t>
            </a:r>
            <a:r>
              <a:rPr lang="en-US" altLang="en-US" sz="1200" i="1" baseline="0" dirty="0" smtClean="0"/>
              <a:t>. Mastication </a:t>
            </a:r>
            <a:r>
              <a:rPr lang="en-US" altLang="en-US" sz="1200" i="0" baseline="0" dirty="0" err="1" smtClean="0"/>
              <a:t>proper`au</a:t>
            </a:r>
            <a:r>
              <a:rPr lang="en-US" altLang="en-US" sz="1200" i="0" baseline="0" dirty="0" smtClean="0"/>
              <a:t> </a:t>
            </a:r>
            <a:r>
              <a:rPr lang="en-US" altLang="en-US" sz="1200" i="0" baseline="0" dirty="0" err="1" smtClean="0"/>
              <a:t>mammifère</a:t>
            </a:r>
            <a:r>
              <a:rPr lang="en-US" altLang="en-US" sz="1200" i="0" baseline="0" dirty="0" smtClean="0"/>
              <a:t> (</a:t>
            </a:r>
            <a:r>
              <a:rPr lang="en-US" altLang="en-US" sz="1200" i="0" baseline="0" dirty="0" err="1" smtClean="0"/>
              <a:t>joues</a:t>
            </a:r>
            <a:r>
              <a:rPr lang="en-US" altLang="en-US" sz="1200" i="0" baseline="0" dirty="0" smtClean="0"/>
              <a:t> </a:t>
            </a:r>
            <a:r>
              <a:rPr lang="en-US" altLang="en-US" sz="1200" i="0" baseline="0" dirty="0" err="1" smtClean="0"/>
              <a:t>permet</a:t>
            </a:r>
            <a:r>
              <a:rPr lang="en-US" altLang="en-US" sz="1200" i="0" baseline="0" dirty="0" smtClean="0"/>
              <a:t> la mastication). Chez le triceratops </a:t>
            </a:r>
            <a:r>
              <a:rPr lang="en-US" altLang="en-US" sz="1200" i="0" baseline="0" dirty="0" err="1" smtClean="0"/>
              <a:t>il</a:t>
            </a:r>
            <a:r>
              <a:rPr lang="en-US" altLang="en-US" sz="1200" i="0" baseline="0" dirty="0" smtClean="0"/>
              <a:t> y </a:t>
            </a:r>
            <a:r>
              <a:rPr lang="en-US" altLang="en-US" sz="1200" i="0" baseline="0" dirty="0" err="1" smtClean="0"/>
              <a:t>avait</a:t>
            </a:r>
            <a:r>
              <a:rPr lang="en-US" altLang="en-US" sz="1200" i="0" baseline="0" dirty="0" smtClean="0"/>
              <a:t> </a:t>
            </a:r>
            <a:r>
              <a:rPr lang="en-US" altLang="en-US" sz="1200" i="0" baseline="0" dirty="0" err="1" smtClean="0"/>
              <a:t>pe</a:t>
            </a:r>
            <a:r>
              <a:rPr lang="en-US" altLang="en-US" sz="1200" i="0" baseline="0" dirty="0" smtClean="0"/>
              <a:t> </a:t>
            </a:r>
            <a:r>
              <a:rPr lang="en-US" altLang="en-US" sz="1200" i="0" baseline="0" dirty="0" err="1" smtClean="0"/>
              <a:t>être</a:t>
            </a:r>
            <a:r>
              <a:rPr lang="en-US" altLang="en-US" sz="1200" i="0" baseline="0" dirty="0" smtClean="0"/>
              <a:t> des </a:t>
            </a:r>
            <a:r>
              <a:rPr lang="en-US" altLang="en-US" sz="1200" i="0" baseline="0" dirty="0" err="1" smtClean="0"/>
              <a:t>joues</a:t>
            </a:r>
            <a:r>
              <a:rPr lang="en-US" altLang="en-US" sz="1200" i="0" baseline="0" dirty="0" smtClean="0"/>
              <a:t> pour </a:t>
            </a:r>
            <a:r>
              <a:rPr lang="en-US" altLang="en-US" sz="1200" i="0" baseline="0" dirty="0" err="1" smtClean="0"/>
              <a:t>que</a:t>
            </a:r>
            <a:r>
              <a:rPr lang="en-US" altLang="en-US" sz="1200" i="0" baseline="0" dirty="0" smtClean="0"/>
              <a:t> la vegetation </a:t>
            </a:r>
            <a:r>
              <a:rPr lang="en-US" altLang="en-US" sz="1200" i="0" baseline="0" dirty="0" err="1" smtClean="0"/>
              <a:t>puisse</a:t>
            </a:r>
            <a:r>
              <a:rPr lang="en-US" altLang="en-US" sz="1200" i="0" baseline="0" dirty="0" smtClean="0"/>
              <a:t> </a:t>
            </a:r>
            <a:r>
              <a:rPr lang="en-US" altLang="en-US" sz="1200" i="0" baseline="0" dirty="0" err="1" smtClean="0"/>
              <a:t>rentrer</a:t>
            </a:r>
            <a:r>
              <a:rPr lang="en-US" altLang="en-US" sz="1200" i="0" baseline="0" dirty="0" smtClean="0"/>
              <a:t> (</a:t>
            </a:r>
            <a:r>
              <a:rPr lang="en-US" altLang="en-US" sz="1200" i="0" baseline="0" dirty="0" err="1" smtClean="0"/>
              <a:t>effet</a:t>
            </a:r>
            <a:r>
              <a:rPr lang="en-US" altLang="en-US" sz="1200" i="0" baseline="0" dirty="0" smtClean="0"/>
              <a:t> guillotine et non mastication.</a:t>
            </a:r>
          </a:p>
          <a:p>
            <a:pPr marL="171450" indent="-171450">
              <a:buFontTx/>
              <a:buChar char="-"/>
            </a:pPr>
            <a:r>
              <a:rPr lang="en-US" altLang="en-US" sz="1200" i="0" baseline="0" dirty="0" smtClean="0"/>
              <a:t>Chez </a:t>
            </a:r>
            <a:r>
              <a:rPr lang="en-US" altLang="en-US" sz="1200" i="0" baseline="0" dirty="0" err="1" smtClean="0"/>
              <a:t>dynosores</a:t>
            </a:r>
            <a:r>
              <a:rPr lang="en-US" altLang="en-US" sz="1200" i="0" baseline="0" dirty="0" smtClean="0"/>
              <a:t> </a:t>
            </a:r>
            <a:r>
              <a:rPr lang="en-US" altLang="en-US" sz="1200" i="0" baseline="0" dirty="0" err="1" smtClean="0"/>
              <a:t>ils</a:t>
            </a:r>
            <a:r>
              <a:rPr lang="en-US" altLang="en-US" sz="1200" i="0" baseline="0" dirty="0" smtClean="0"/>
              <a:t> </a:t>
            </a:r>
            <a:r>
              <a:rPr lang="en-US" altLang="en-US" sz="1200" i="0" baseline="0" dirty="0" err="1" smtClean="0"/>
              <a:t>ont</a:t>
            </a:r>
            <a:r>
              <a:rPr lang="en-US" altLang="en-US" sz="1200" i="0" baseline="0" dirty="0" smtClean="0"/>
              <a:t> </a:t>
            </a:r>
            <a:r>
              <a:rPr lang="en-US" altLang="en-US" sz="1200" i="0" baseline="0" dirty="0" err="1" smtClean="0"/>
              <a:t>développé</a:t>
            </a:r>
            <a:r>
              <a:rPr lang="en-US" altLang="en-US" sz="1200" i="0" baseline="0" dirty="0" smtClean="0"/>
              <a:t> des modes </a:t>
            </a:r>
            <a:r>
              <a:rPr lang="en-US" altLang="en-US" sz="1200" i="0" baseline="0" dirty="0" err="1" smtClean="0"/>
              <a:t>d’alimentation</a:t>
            </a:r>
            <a:r>
              <a:rPr lang="en-US" altLang="en-US" sz="1200" i="0" baseline="0" dirty="0" smtClean="0"/>
              <a:t> </a:t>
            </a:r>
            <a:r>
              <a:rPr lang="en-US" altLang="en-US" sz="1200" i="0" baseline="0" dirty="0" err="1" smtClean="0"/>
              <a:t>similaires</a:t>
            </a:r>
            <a:r>
              <a:rPr lang="en-US" altLang="en-US" sz="1200" i="0" baseline="0" dirty="0" smtClean="0"/>
              <a:t> aux </a:t>
            </a:r>
            <a:r>
              <a:rPr lang="en-US" altLang="en-US" sz="1200" i="0" baseline="0" dirty="0" err="1" smtClean="0"/>
              <a:t>mamifères</a:t>
            </a:r>
            <a:r>
              <a:rPr lang="en-US" altLang="en-US" sz="1200" i="0" baseline="0" dirty="0" smtClean="0"/>
              <a:t>. </a:t>
            </a:r>
          </a:p>
          <a:p>
            <a:pPr marL="171450" indent="-171450">
              <a:buFontTx/>
              <a:buChar char="-"/>
            </a:pPr>
            <a:r>
              <a:rPr lang="en-US" altLang="en-US" sz="1200" i="0" baseline="0" dirty="0" smtClean="0"/>
              <a:t>Par la </a:t>
            </a:r>
            <a:r>
              <a:rPr lang="en-US" altLang="en-US" sz="1200" i="0" baseline="0" dirty="0" err="1" smtClean="0"/>
              <a:t>méthode</a:t>
            </a:r>
            <a:r>
              <a:rPr lang="en-US" altLang="en-US" sz="1200" i="0" baseline="0" dirty="0" smtClean="0"/>
              <a:t> comparative et </a:t>
            </a:r>
            <a:r>
              <a:rPr lang="en-US" altLang="en-US" sz="1200" i="0" baseline="0" dirty="0" err="1" smtClean="0"/>
              <a:t>phylogénèse</a:t>
            </a:r>
            <a:r>
              <a:rPr lang="en-US" altLang="en-US" sz="1200" i="0" baseline="0" dirty="0" smtClean="0"/>
              <a:t> </a:t>
            </a:r>
            <a:r>
              <a:rPr lang="en-US" altLang="en-US" sz="1200" i="0" baseline="0" dirty="0" err="1" smtClean="0"/>
              <a:t>ont</a:t>
            </a:r>
            <a:r>
              <a:rPr lang="en-US" altLang="en-US" sz="1200" i="0" baseline="0" dirty="0" smtClean="0"/>
              <a:t> </a:t>
            </a:r>
            <a:r>
              <a:rPr lang="en-US" altLang="en-US" sz="1200" i="0" baseline="0" dirty="0" err="1" smtClean="0"/>
              <a:t>peut</a:t>
            </a:r>
            <a:r>
              <a:rPr lang="en-US" altLang="en-US" sz="1200" i="0" baseline="0" dirty="0" smtClean="0"/>
              <a:t> </a:t>
            </a:r>
            <a:r>
              <a:rPr lang="en-US" altLang="en-US" sz="1200" i="0" baseline="0" dirty="0" err="1" smtClean="0"/>
              <a:t>retrouver</a:t>
            </a:r>
            <a:r>
              <a:rPr lang="en-US" altLang="en-US" sz="1200" i="0" baseline="0" dirty="0" smtClean="0"/>
              <a:t> des structures communes qui </a:t>
            </a:r>
            <a:r>
              <a:rPr lang="en-US" altLang="en-US" sz="1200" i="0" baseline="0" dirty="0" err="1" smtClean="0"/>
              <a:t>ont</a:t>
            </a:r>
            <a:r>
              <a:rPr lang="en-US" altLang="en-US" sz="1200" i="0" baseline="0" dirty="0" smtClean="0"/>
              <a:t> </a:t>
            </a:r>
            <a:r>
              <a:rPr lang="en-US" altLang="en-US" sz="1200" i="0" baseline="0" dirty="0" err="1" smtClean="0"/>
              <a:t>évolué</a:t>
            </a:r>
            <a:r>
              <a:rPr lang="en-US" altLang="en-US" sz="1200" i="0" baseline="0" dirty="0" smtClean="0"/>
              <a:t> </a:t>
            </a:r>
            <a:r>
              <a:rPr lang="en-US" altLang="en-US" sz="1200" i="0" baseline="0" dirty="0" err="1" smtClean="0"/>
              <a:t>une</a:t>
            </a:r>
            <a:r>
              <a:rPr lang="en-US" altLang="en-US" sz="1200" i="0" baseline="0" dirty="0" smtClean="0"/>
              <a:t> </a:t>
            </a:r>
            <a:r>
              <a:rPr lang="en-US" altLang="en-US" sz="1200" i="0" baseline="0" dirty="0" err="1" smtClean="0"/>
              <a:t>fois</a:t>
            </a:r>
            <a:r>
              <a:rPr lang="en-US" altLang="en-US" sz="1200" i="0" baseline="0" dirty="0" smtClean="0"/>
              <a:t> chez un </a:t>
            </a:r>
            <a:r>
              <a:rPr lang="en-US" altLang="en-US" sz="1200" i="0" baseline="0" dirty="0" err="1" smtClean="0"/>
              <a:t>ancêtre</a:t>
            </a:r>
            <a:r>
              <a:rPr lang="en-US" altLang="en-US" sz="1200" i="0" baseline="0" dirty="0" smtClean="0"/>
              <a:t> </a:t>
            </a:r>
            <a:r>
              <a:rPr lang="en-US" altLang="en-US" sz="1200" i="0" baseline="0" dirty="0" err="1" smtClean="0"/>
              <a:t>commun</a:t>
            </a:r>
            <a:r>
              <a:rPr lang="en-US" altLang="en-US" sz="1200" i="0" baseline="0" dirty="0" smtClean="0"/>
              <a:t>. Les </a:t>
            </a:r>
            <a:r>
              <a:rPr lang="en-US" altLang="en-US" sz="1200" i="0" baseline="0" dirty="0" err="1" smtClean="0"/>
              <a:t>animaux</a:t>
            </a:r>
            <a:r>
              <a:rPr lang="en-US" altLang="en-US" sz="1200" i="0" baseline="0" dirty="0" smtClean="0"/>
              <a:t> </a:t>
            </a:r>
            <a:r>
              <a:rPr lang="en-US" altLang="en-US" sz="1200" i="0" baseline="0" dirty="0" err="1" smtClean="0"/>
              <a:t>actuels</a:t>
            </a:r>
            <a:r>
              <a:rPr lang="en-US" altLang="en-US" sz="1200" i="0" baseline="0" dirty="0" smtClean="0"/>
              <a:t> </a:t>
            </a:r>
            <a:r>
              <a:rPr lang="en-US" altLang="en-US" sz="1200" i="0" baseline="0" dirty="0" err="1" smtClean="0"/>
              <a:t>sont</a:t>
            </a:r>
            <a:r>
              <a:rPr lang="en-US" altLang="en-US" sz="1200" i="0" baseline="0" dirty="0" smtClean="0"/>
              <a:t> le </a:t>
            </a:r>
            <a:r>
              <a:rPr lang="en-US" altLang="en-US" sz="1200" i="0" baseline="0" dirty="0" err="1" smtClean="0"/>
              <a:t>résultat</a:t>
            </a:r>
            <a:r>
              <a:rPr lang="en-US" altLang="en-US" sz="1200" i="0" baseline="0" dirty="0" smtClean="0"/>
              <a:t> de </a:t>
            </a:r>
            <a:r>
              <a:rPr lang="en-US" altLang="en-US" sz="1200" i="0" baseline="0" dirty="0" err="1" smtClean="0"/>
              <a:t>leur</a:t>
            </a:r>
            <a:r>
              <a:rPr lang="en-US" altLang="en-US" sz="1200" i="0" baseline="0" dirty="0" smtClean="0"/>
              <a:t> </a:t>
            </a:r>
            <a:r>
              <a:rPr lang="en-US" altLang="en-US" sz="1200" i="0" baseline="0" dirty="0" err="1" smtClean="0"/>
              <a:t>ancêtres</a:t>
            </a:r>
            <a:r>
              <a:rPr lang="en-US" altLang="en-US" sz="1200" i="0" baseline="0" dirty="0" smtClean="0"/>
              <a:t> </a:t>
            </a:r>
            <a:r>
              <a:rPr lang="en-US" altLang="en-US" sz="1200" i="0" baseline="0" dirty="0" err="1" smtClean="0"/>
              <a:t>plutot</a:t>
            </a:r>
            <a:r>
              <a:rPr lang="en-US" altLang="en-US" sz="1200" i="0" baseline="0" dirty="0" smtClean="0"/>
              <a:t> </a:t>
            </a:r>
            <a:r>
              <a:rPr lang="en-US" altLang="en-US" sz="1200" i="0" baseline="0" dirty="0" err="1" smtClean="0"/>
              <a:t>que</a:t>
            </a:r>
            <a:r>
              <a:rPr lang="en-US" altLang="en-US" sz="1200" i="0" baseline="0" dirty="0" smtClean="0"/>
              <a:t> </a:t>
            </a:r>
            <a:r>
              <a:rPr lang="en-US" altLang="en-US" sz="1200" i="0" baseline="0" dirty="0" err="1" smtClean="0"/>
              <a:t>leur</a:t>
            </a:r>
            <a:r>
              <a:rPr lang="en-US" altLang="en-US" sz="1200" i="0" baseline="0" dirty="0" smtClean="0"/>
              <a:t> </a:t>
            </a:r>
            <a:r>
              <a:rPr lang="en-US" altLang="en-US" sz="1200" i="0" baseline="0" dirty="0" err="1" smtClean="0"/>
              <a:t>prope</a:t>
            </a:r>
            <a:r>
              <a:rPr lang="en-US" altLang="en-US" sz="1200" i="0" baseline="0" dirty="0" smtClean="0"/>
              <a:t> evolution.</a:t>
            </a:r>
            <a:endParaRPr lang="en-CA" altLang="en-US" dirty="0" smtClean="0"/>
          </a:p>
        </p:txBody>
      </p:sp>
    </p:spTree>
    <p:extLst>
      <p:ext uri="{BB962C8B-B14F-4D97-AF65-F5344CB8AC3E}">
        <p14:creationId xmlns:p14="http://schemas.microsoft.com/office/powerpoint/2010/main" val="236759757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Espace réservé de l'image des diapositives 1"/>
          <p:cNvSpPr>
            <a:spLocks noGrp="1" noRot="1" noChangeAspect="1" noTextEdit="1"/>
          </p:cNvSpPr>
          <p:nvPr>
            <p:ph type="sldImg"/>
          </p:nvPr>
        </p:nvSpPr>
        <p:spPr>
          <a:ln/>
        </p:spPr>
      </p:sp>
      <p:sp>
        <p:nvSpPr>
          <p:cNvPr id="28675" name="Espace réservé des commentaires 2"/>
          <p:cNvSpPr>
            <a:spLocks noGrp="1"/>
          </p:cNvSpPr>
          <p:nvPr>
            <p:ph type="body" idx="1"/>
          </p:nvPr>
        </p:nvSpPr>
        <p:spPr>
          <a:noFill/>
        </p:spPr>
        <p:txBody>
          <a:bodyPr/>
          <a:lstStyle/>
          <a:p>
            <a:r>
              <a:rPr lang="fr-CA" altLang="en-US" noProof="0" dirty="0" smtClean="0"/>
              <a:t>Connait des espèces qui appartiennent</a:t>
            </a:r>
            <a:r>
              <a:rPr lang="fr-CA" altLang="en-US" baseline="0" noProof="0" dirty="0" smtClean="0"/>
              <a:t> à celui du t-</a:t>
            </a:r>
            <a:r>
              <a:rPr lang="fr-CA" altLang="en-US" baseline="0" noProof="0" dirty="0" err="1" smtClean="0"/>
              <a:t>rex</a:t>
            </a:r>
            <a:r>
              <a:rPr lang="fr-CA" altLang="en-US" baseline="0" noProof="0" dirty="0" smtClean="0"/>
              <a:t> (découvert mini t-</a:t>
            </a:r>
            <a:r>
              <a:rPr lang="fr-CA" altLang="en-US" baseline="0" noProof="0" dirty="0" err="1" smtClean="0"/>
              <a:t>rex</a:t>
            </a:r>
            <a:r>
              <a:rPr lang="fr-CA" altLang="en-US" baseline="0" noProof="0" dirty="0" smtClean="0"/>
              <a:t> qui est l’ancêtre du </a:t>
            </a:r>
            <a:r>
              <a:rPr lang="fr-CA" altLang="en-US" baseline="0" noProof="0" dirty="0" err="1" smtClean="0"/>
              <a:t>tyranosaure</a:t>
            </a:r>
            <a:r>
              <a:rPr lang="fr-CA" altLang="en-US" baseline="0" noProof="0" dirty="0" smtClean="0"/>
              <a:t>). Ceci nous indique que la morphologie du t-</a:t>
            </a:r>
            <a:r>
              <a:rPr lang="fr-CA" altLang="en-US" baseline="0" noProof="0" dirty="0" err="1" smtClean="0"/>
              <a:t>rex</a:t>
            </a:r>
            <a:r>
              <a:rPr lang="fr-CA" altLang="en-US" baseline="0" noProof="0" dirty="0" smtClean="0"/>
              <a:t> a évolué d’un ancêtre qui avait déjà des membres plus petits (donc il a hérité des caractères du mini t-</a:t>
            </a:r>
            <a:r>
              <a:rPr lang="fr-CA" altLang="en-US" baseline="0" noProof="0" dirty="0" err="1" smtClean="0"/>
              <a:t>rex</a:t>
            </a:r>
            <a:r>
              <a:rPr lang="fr-CA" altLang="en-US" baseline="0" noProof="0" dirty="0" smtClean="0"/>
              <a:t>). Il faut se méfier lorsqu’on parle d’adaptation car vient pas nécessairement de l’</a:t>
            </a:r>
            <a:r>
              <a:rPr lang="fr-CA" altLang="en-US" baseline="0" noProof="0" dirty="0" err="1" smtClean="0"/>
              <a:t>êspèce</a:t>
            </a:r>
            <a:endParaRPr lang="fr-CA" altLang="en-US" noProof="0" dirty="0" smtClean="0"/>
          </a:p>
        </p:txBody>
      </p:sp>
    </p:spTree>
    <p:extLst>
      <p:ext uri="{BB962C8B-B14F-4D97-AF65-F5344CB8AC3E}">
        <p14:creationId xmlns:p14="http://schemas.microsoft.com/office/powerpoint/2010/main" val="8808361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Espace réservé de l'image des diapositives 1"/>
          <p:cNvSpPr>
            <a:spLocks noGrp="1" noRot="1" noChangeAspect="1" noTextEdit="1"/>
          </p:cNvSpPr>
          <p:nvPr>
            <p:ph type="sldImg"/>
          </p:nvPr>
        </p:nvSpPr>
        <p:spPr>
          <a:ln/>
        </p:spPr>
      </p:sp>
      <p:sp>
        <p:nvSpPr>
          <p:cNvPr id="29699" name="Espace réservé des commentaires 2"/>
          <p:cNvSpPr>
            <a:spLocks noGrp="1"/>
          </p:cNvSpPr>
          <p:nvPr>
            <p:ph type="body" idx="1"/>
          </p:nvPr>
        </p:nvSpPr>
        <p:spPr>
          <a:noFill/>
        </p:spPr>
        <p:txBody>
          <a:bodyPr/>
          <a:lstStyle/>
          <a:p>
            <a:r>
              <a:rPr lang="en-CA" altLang="en-US" dirty="0" err="1" smtClean="0"/>
              <a:t>Pourquoi</a:t>
            </a:r>
            <a:r>
              <a:rPr lang="en-CA" altLang="en-US" baseline="0" dirty="0" smtClean="0"/>
              <a:t> </a:t>
            </a:r>
            <a:r>
              <a:rPr lang="en-CA" altLang="en-US" baseline="0" dirty="0" err="1" smtClean="0"/>
              <a:t>dort</a:t>
            </a:r>
            <a:r>
              <a:rPr lang="en-CA" altLang="en-US" baseline="0" dirty="0" smtClean="0"/>
              <a:t> tout le temps? </a:t>
            </a:r>
            <a:r>
              <a:rPr lang="en-CA" altLang="en-US" baseline="0" dirty="0" err="1" smtClean="0"/>
              <a:t>C’est</a:t>
            </a:r>
            <a:r>
              <a:rPr lang="en-CA" altLang="en-US" baseline="0" dirty="0" smtClean="0"/>
              <a:t> </a:t>
            </a:r>
            <a:r>
              <a:rPr lang="en-CA" altLang="en-US" baseline="0" dirty="0" err="1" smtClean="0"/>
              <a:t>tu</a:t>
            </a:r>
            <a:r>
              <a:rPr lang="en-CA" altLang="en-US" baseline="0" dirty="0" smtClean="0"/>
              <a:t> </a:t>
            </a:r>
            <a:r>
              <a:rPr lang="en-CA" altLang="en-US" baseline="0" dirty="0" err="1" smtClean="0"/>
              <a:t>une</a:t>
            </a:r>
            <a:r>
              <a:rPr lang="en-CA" altLang="en-US" baseline="0" dirty="0" smtClean="0"/>
              <a:t> adaptation? Non car on a vu </a:t>
            </a:r>
            <a:r>
              <a:rPr lang="en-CA" altLang="en-US" baseline="0" dirty="0" err="1" smtClean="0"/>
              <a:t>que</a:t>
            </a:r>
            <a:r>
              <a:rPr lang="en-CA" altLang="en-US" baseline="0" dirty="0" smtClean="0"/>
              <a:t> les </a:t>
            </a:r>
            <a:r>
              <a:rPr lang="en-CA" altLang="en-US" baseline="0" dirty="0" err="1" smtClean="0"/>
              <a:t>petits</a:t>
            </a:r>
            <a:r>
              <a:rPr lang="en-CA" altLang="en-US" baseline="0" dirty="0" smtClean="0"/>
              <a:t> </a:t>
            </a:r>
            <a:r>
              <a:rPr lang="en-CA" altLang="en-US" baseline="0" dirty="0" err="1" smtClean="0"/>
              <a:t>mamifères</a:t>
            </a:r>
            <a:r>
              <a:rPr lang="en-CA" altLang="en-US" baseline="0" dirty="0" smtClean="0"/>
              <a:t> </a:t>
            </a:r>
            <a:r>
              <a:rPr lang="en-CA" altLang="en-US" baseline="0" dirty="0" err="1" smtClean="0"/>
              <a:t>ont</a:t>
            </a:r>
            <a:r>
              <a:rPr lang="en-CA" altLang="en-US" baseline="0" dirty="0" smtClean="0"/>
              <a:t> </a:t>
            </a:r>
            <a:r>
              <a:rPr lang="en-CA" altLang="en-US" baseline="0" dirty="0" err="1" smtClean="0"/>
              <a:t>besoins</a:t>
            </a:r>
            <a:r>
              <a:rPr lang="en-CA" altLang="en-US" baseline="0" dirty="0" smtClean="0"/>
              <a:t> de plus de temps de </a:t>
            </a:r>
            <a:r>
              <a:rPr lang="en-CA" altLang="en-US" baseline="0" dirty="0" err="1" smtClean="0"/>
              <a:t>someils</a:t>
            </a:r>
            <a:r>
              <a:rPr lang="en-CA" altLang="en-US" baseline="0" dirty="0" smtClean="0"/>
              <a:t>. </a:t>
            </a:r>
            <a:r>
              <a:rPr lang="en-CA" altLang="en-US" baseline="0" dirty="0" err="1" smtClean="0"/>
              <a:t>C’est</a:t>
            </a:r>
            <a:r>
              <a:rPr lang="en-CA" altLang="en-US" baseline="0" dirty="0" smtClean="0"/>
              <a:t> </a:t>
            </a:r>
            <a:r>
              <a:rPr lang="en-CA" altLang="en-US" baseline="0" dirty="0" err="1" smtClean="0"/>
              <a:t>parce</a:t>
            </a:r>
            <a:r>
              <a:rPr lang="en-CA" altLang="en-US" baseline="0" dirty="0" smtClean="0"/>
              <a:t> </a:t>
            </a:r>
            <a:r>
              <a:rPr lang="en-CA" altLang="en-US" baseline="0" dirty="0" err="1" smtClean="0"/>
              <a:t>qu’ils</a:t>
            </a:r>
            <a:r>
              <a:rPr lang="en-CA" altLang="en-US" baseline="0" dirty="0" smtClean="0"/>
              <a:t> </a:t>
            </a:r>
            <a:r>
              <a:rPr lang="en-CA" altLang="en-US" baseline="0" dirty="0" err="1" smtClean="0"/>
              <a:t>perdent</a:t>
            </a:r>
            <a:r>
              <a:rPr lang="en-CA" altLang="en-US" baseline="0" dirty="0" smtClean="0"/>
              <a:t> </a:t>
            </a:r>
            <a:r>
              <a:rPr lang="en-CA" altLang="en-US" baseline="0" dirty="0" err="1" smtClean="0"/>
              <a:t>bcp</a:t>
            </a:r>
            <a:r>
              <a:rPr lang="en-CA" altLang="en-US" baseline="0" dirty="0" smtClean="0"/>
              <a:t> </a:t>
            </a:r>
            <a:r>
              <a:rPr lang="en-CA" altLang="en-US" baseline="0" dirty="0" err="1" smtClean="0"/>
              <a:t>d’énergie</a:t>
            </a:r>
            <a:r>
              <a:rPr lang="en-CA" altLang="en-US" baseline="0" dirty="0" smtClean="0"/>
              <a:t> car </a:t>
            </a:r>
            <a:r>
              <a:rPr lang="en-CA" altLang="en-US" baseline="0" dirty="0" err="1" smtClean="0"/>
              <a:t>ils</a:t>
            </a:r>
            <a:r>
              <a:rPr lang="en-CA" altLang="en-US" baseline="0" dirty="0" smtClean="0"/>
              <a:t> </a:t>
            </a:r>
            <a:r>
              <a:rPr lang="en-CA" altLang="en-US" baseline="0" dirty="0" err="1" smtClean="0"/>
              <a:t>ont</a:t>
            </a:r>
            <a:r>
              <a:rPr lang="en-CA" altLang="en-US" baseline="0" dirty="0" smtClean="0"/>
              <a:t> un </a:t>
            </a:r>
            <a:r>
              <a:rPr lang="en-CA" altLang="en-US" baseline="0" dirty="0" err="1" smtClean="0"/>
              <a:t>métabolisme</a:t>
            </a:r>
            <a:r>
              <a:rPr lang="en-CA" altLang="en-US" baseline="0" dirty="0" smtClean="0"/>
              <a:t> plus </a:t>
            </a:r>
            <a:r>
              <a:rPr lang="en-CA" altLang="en-US" baseline="0" dirty="0" err="1" smtClean="0"/>
              <a:t>rapide</a:t>
            </a:r>
            <a:r>
              <a:rPr lang="en-CA" altLang="en-US" baseline="0" dirty="0" smtClean="0"/>
              <a:t> (</a:t>
            </a:r>
            <a:r>
              <a:rPr lang="en-CA" altLang="en-US" baseline="0" dirty="0" err="1" smtClean="0"/>
              <a:t>grande</a:t>
            </a:r>
            <a:r>
              <a:rPr lang="en-CA" altLang="en-US" baseline="0" dirty="0" smtClean="0"/>
              <a:t> surface de contact </a:t>
            </a:r>
            <a:r>
              <a:rPr lang="en-CA" altLang="en-US" baseline="0" dirty="0" err="1" smtClean="0"/>
              <a:t>d’environement</a:t>
            </a:r>
            <a:r>
              <a:rPr lang="en-CA" altLang="en-US" baseline="0" dirty="0" smtClean="0"/>
              <a:t> pour </a:t>
            </a:r>
            <a:r>
              <a:rPr lang="en-CA" altLang="en-US" baseline="0" dirty="0" err="1" smtClean="0"/>
              <a:t>une</a:t>
            </a:r>
            <a:r>
              <a:rPr lang="en-CA" altLang="en-US" baseline="0" dirty="0" smtClean="0"/>
              <a:t> petite masse </a:t>
            </a:r>
            <a:r>
              <a:rPr lang="en-CA" altLang="en-US" baseline="0" dirty="0" err="1" smtClean="0"/>
              <a:t>donc</a:t>
            </a:r>
            <a:r>
              <a:rPr lang="en-CA" altLang="en-US" baseline="0" dirty="0" smtClean="0"/>
              <a:t> </a:t>
            </a:r>
            <a:r>
              <a:rPr lang="en-CA" altLang="en-US" baseline="0" dirty="0" err="1" smtClean="0"/>
              <a:t>perd</a:t>
            </a:r>
            <a:r>
              <a:rPr lang="en-CA" altLang="en-US" baseline="0" dirty="0" smtClean="0"/>
              <a:t> la </a:t>
            </a:r>
            <a:r>
              <a:rPr lang="en-CA" altLang="en-US" baseline="0" dirty="0" err="1" smtClean="0"/>
              <a:t>chaleur</a:t>
            </a:r>
            <a:r>
              <a:rPr lang="en-CA" altLang="en-US" baseline="0" dirty="0" smtClean="0"/>
              <a:t> plus </a:t>
            </a:r>
            <a:r>
              <a:rPr lang="en-CA" altLang="en-US" baseline="0" dirty="0" err="1" smtClean="0"/>
              <a:t>rapidement</a:t>
            </a:r>
            <a:r>
              <a:rPr lang="en-CA" altLang="en-US" baseline="0" dirty="0" smtClean="0"/>
              <a:t> </a:t>
            </a:r>
            <a:r>
              <a:rPr lang="en-CA" altLang="en-US" baseline="0" dirty="0" err="1" smtClean="0"/>
              <a:t>donc</a:t>
            </a:r>
            <a:r>
              <a:rPr lang="en-CA" altLang="en-US" baseline="0" dirty="0" smtClean="0"/>
              <a:t> pour </a:t>
            </a:r>
            <a:r>
              <a:rPr lang="en-CA" altLang="en-US" baseline="0" dirty="0" err="1" smtClean="0"/>
              <a:t>récupérer</a:t>
            </a:r>
            <a:r>
              <a:rPr lang="en-CA" altLang="en-US" baseline="0" dirty="0" smtClean="0"/>
              <a:t> la </a:t>
            </a:r>
            <a:r>
              <a:rPr lang="en-CA" altLang="en-US" baseline="0" dirty="0" err="1" smtClean="0"/>
              <a:t>chaleur</a:t>
            </a:r>
            <a:r>
              <a:rPr lang="en-CA" altLang="en-US" baseline="0" dirty="0" smtClean="0"/>
              <a:t> </a:t>
            </a:r>
            <a:r>
              <a:rPr lang="en-CA" altLang="en-US" baseline="0" dirty="0" err="1" smtClean="0"/>
              <a:t>il</a:t>
            </a:r>
            <a:r>
              <a:rPr lang="en-CA" altLang="en-US" baseline="0" dirty="0" smtClean="0"/>
              <a:t> </a:t>
            </a:r>
            <a:r>
              <a:rPr lang="en-CA" altLang="en-US" baseline="0" dirty="0" err="1" smtClean="0"/>
              <a:t>dors</a:t>
            </a:r>
            <a:r>
              <a:rPr lang="en-CA" altLang="en-US" baseline="0" dirty="0" smtClean="0"/>
              <a:t>). </a:t>
            </a:r>
          </a:p>
          <a:p>
            <a:r>
              <a:rPr lang="en-CA" altLang="en-US" baseline="0" dirty="0" smtClean="0"/>
              <a:t>La droits </a:t>
            </a:r>
            <a:r>
              <a:rPr lang="en-CA" altLang="en-US" baseline="0" dirty="0" err="1" smtClean="0"/>
              <a:t>c’est</a:t>
            </a:r>
            <a:r>
              <a:rPr lang="en-CA" altLang="en-US" baseline="0" dirty="0" smtClean="0"/>
              <a:t> un rapport entre la masse et la surface de contact. </a:t>
            </a:r>
            <a:endParaRPr lang="en-CA" altLang="en-US" dirty="0" smtClean="0"/>
          </a:p>
        </p:txBody>
      </p:sp>
    </p:spTree>
    <p:extLst>
      <p:ext uri="{BB962C8B-B14F-4D97-AF65-F5344CB8AC3E}">
        <p14:creationId xmlns:p14="http://schemas.microsoft.com/office/powerpoint/2010/main" val="99699760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Espace réservé de l'image des diapositives 1"/>
          <p:cNvSpPr>
            <a:spLocks noGrp="1" noRot="1" noChangeAspect="1" noTextEdit="1"/>
          </p:cNvSpPr>
          <p:nvPr>
            <p:ph type="sldImg"/>
          </p:nvPr>
        </p:nvSpPr>
        <p:spPr>
          <a:ln/>
        </p:spPr>
      </p:sp>
      <p:sp>
        <p:nvSpPr>
          <p:cNvPr id="30723" name="Espace réservé des commentaires 2"/>
          <p:cNvSpPr>
            <a:spLocks noGrp="1"/>
          </p:cNvSpPr>
          <p:nvPr>
            <p:ph type="body" idx="1"/>
          </p:nvPr>
        </p:nvSpPr>
        <p:spPr>
          <a:noFill/>
        </p:spPr>
        <p:txBody>
          <a:bodyPr/>
          <a:lstStyle/>
          <a:p>
            <a:r>
              <a:rPr lang="en-CA" altLang="en-US" dirty="0" smtClean="0"/>
              <a:t> </a:t>
            </a:r>
            <a:r>
              <a:rPr lang="en-CA" altLang="en-US" dirty="0" err="1" smtClean="0"/>
              <a:t>membres</a:t>
            </a:r>
            <a:r>
              <a:rPr lang="en-CA" altLang="en-US" baseline="0" dirty="0" smtClean="0"/>
              <a:t> </a:t>
            </a:r>
            <a:r>
              <a:rPr lang="en-CA" altLang="en-US" baseline="0" dirty="0" err="1" smtClean="0"/>
              <a:t>permetait</a:t>
            </a:r>
            <a:r>
              <a:rPr lang="en-CA" altLang="en-US" baseline="0" dirty="0" smtClean="0"/>
              <a:t> </a:t>
            </a:r>
            <a:r>
              <a:rPr lang="en-CA" altLang="en-US" baseline="0" dirty="0" err="1" smtClean="0"/>
              <a:t>l’orientation</a:t>
            </a:r>
            <a:r>
              <a:rPr lang="en-CA" altLang="en-US" baseline="0" dirty="0" smtClean="0"/>
              <a:t> pour les </a:t>
            </a:r>
            <a:r>
              <a:rPr lang="en-CA" altLang="en-US" baseline="0" dirty="0" err="1" smtClean="0"/>
              <a:t>tétrapodes</a:t>
            </a:r>
            <a:r>
              <a:rPr lang="en-CA" altLang="en-US" baseline="0" dirty="0" smtClean="0"/>
              <a:t>. Chez les </a:t>
            </a:r>
            <a:r>
              <a:rPr lang="en-CA" altLang="en-US" baseline="0" dirty="0" err="1" smtClean="0"/>
              <a:t>etres</a:t>
            </a:r>
            <a:r>
              <a:rPr lang="en-CA" altLang="en-US" baseline="0" dirty="0" smtClean="0"/>
              <a:t> </a:t>
            </a:r>
            <a:r>
              <a:rPr lang="en-CA" altLang="en-US" baseline="0" dirty="0" err="1" smtClean="0"/>
              <a:t>teresstres</a:t>
            </a:r>
            <a:r>
              <a:rPr lang="en-CA" altLang="en-US" baseline="0" dirty="0" smtClean="0"/>
              <a:t> la function </a:t>
            </a:r>
            <a:r>
              <a:rPr lang="en-CA" altLang="en-US" baseline="0" dirty="0" err="1" smtClean="0"/>
              <a:t>est</a:t>
            </a:r>
            <a:r>
              <a:rPr lang="en-CA" altLang="en-US" baseline="0" dirty="0" smtClean="0"/>
              <a:t> pour la propulsion et </a:t>
            </a:r>
            <a:r>
              <a:rPr lang="en-CA" altLang="en-US" baseline="0" dirty="0" err="1" smtClean="0"/>
              <a:t>soutient</a:t>
            </a:r>
            <a:r>
              <a:rPr lang="en-CA" altLang="en-US" baseline="0" dirty="0" smtClean="0"/>
              <a:t> (les </a:t>
            </a:r>
            <a:r>
              <a:rPr lang="en-CA" altLang="en-US" baseline="0" dirty="0" err="1" smtClean="0"/>
              <a:t>membres</a:t>
            </a:r>
            <a:r>
              <a:rPr lang="en-CA" altLang="en-US" baseline="0" dirty="0" smtClean="0"/>
              <a:t> </a:t>
            </a:r>
            <a:r>
              <a:rPr lang="en-CA" altLang="en-US" baseline="0" dirty="0" err="1" smtClean="0"/>
              <a:t>ont</a:t>
            </a:r>
            <a:r>
              <a:rPr lang="en-CA" altLang="en-US" baseline="0" dirty="0" smtClean="0"/>
              <a:t> </a:t>
            </a:r>
            <a:r>
              <a:rPr lang="en-CA" altLang="en-US" baseline="0" dirty="0" err="1" smtClean="0"/>
              <a:t>évolué</a:t>
            </a:r>
            <a:r>
              <a:rPr lang="en-CA" altLang="en-US" baseline="0" dirty="0" smtClean="0"/>
              <a:t> des poisons </a:t>
            </a:r>
            <a:r>
              <a:rPr lang="en-CA" altLang="en-US" baseline="0" dirty="0" err="1" smtClean="0"/>
              <a:t>mais</a:t>
            </a:r>
            <a:r>
              <a:rPr lang="en-CA" altLang="en-US" baseline="0" dirty="0" smtClean="0"/>
              <a:t> pas la </a:t>
            </a:r>
            <a:r>
              <a:rPr lang="en-CA" altLang="en-US" baseline="0" dirty="0" err="1" smtClean="0"/>
              <a:t>même</a:t>
            </a:r>
            <a:r>
              <a:rPr lang="en-CA" altLang="en-US" baseline="0" dirty="0" smtClean="0"/>
              <a:t> function). </a:t>
            </a:r>
          </a:p>
          <a:p>
            <a:r>
              <a:rPr lang="en-CA" altLang="en-US" baseline="0" dirty="0" err="1" smtClean="0"/>
              <a:t>Stucture</a:t>
            </a:r>
            <a:r>
              <a:rPr lang="en-CA" altLang="en-US" baseline="0" dirty="0" smtClean="0"/>
              <a:t> </a:t>
            </a:r>
            <a:r>
              <a:rPr lang="en-CA" altLang="en-US" baseline="0" dirty="0" err="1" smtClean="0"/>
              <a:t>initiale</a:t>
            </a:r>
            <a:r>
              <a:rPr lang="en-CA" altLang="en-US" baseline="0" dirty="0" smtClean="0"/>
              <a:t> des poisons </a:t>
            </a:r>
            <a:r>
              <a:rPr lang="en-CA" altLang="en-US" baseline="0" dirty="0" err="1" smtClean="0"/>
              <a:t>n’est</a:t>
            </a:r>
            <a:r>
              <a:rPr lang="en-CA" altLang="en-US" baseline="0" dirty="0" smtClean="0"/>
              <a:t> pas la </a:t>
            </a:r>
            <a:r>
              <a:rPr lang="en-CA" altLang="en-US" baseline="0" dirty="0" err="1" smtClean="0"/>
              <a:t>même</a:t>
            </a:r>
            <a:r>
              <a:rPr lang="en-CA" altLang="en-US" baseline="0" dirty="0" smtClean="0"/>
              <a:t> </a:t>
            </a:r>
            <a:r>
              <a:rPr lang="en-CA" altLang="en-US" baseline="0" dirty="0" err="1" smtClean="0"/>
              <a:t>que</a:t>
            </a:r>
            <a:r>
              <a:rPr lang="en-CA" altLang="en-US" baseline="0" dirty="0" smtClean="0"/>
              <a:t> </a:t>
            </a:r>
            <a:r>
              <a:rPr lang="en-CA" altLang="en-US" baseline="0" dirty="0" err="1" smtClean="0"/>
              <a:t>ceux</a:t>
            </a:r>
            <a:r>
              <a:rPr lang="en-CA" altLang="en-US" baseline="0" dirty="0" smtClean="0"/>
              <a:t> des </a:t>
            </a:r>
            <a:r>
              <a:rPr lang="en-CA" altLang="en-US" baseline="0" dirty="0" err="1" smtClean="0"/>
              <a:t>tétrapodes</a:t>
            </a:r>
            <a:r>
              <a:rPr lang="en-CA" altLang="en-US" baseline="0" dirty="0" smtClean="0"/>
              <a:t>. </a:t>
            </a:r>
          </a:p>
          <a:p>
            <a:r>
              <a:rPr lang="en-CA" altLang="en-US" baseline="0" dirty="0" smtClean="0"/>
              <a:t>Le poisons a tout les </a:t>
            </a:r>
            <a:r>
              <a:rPr lang="en-CA" altLang="en-US" baseline="0" dirty="0" err="1" smtClean="0"/>
              <a:t>membres</a:t>
            </a:r>
            <a:r>
              <a:rPr lang="en-CA" altLang="en-US" baseline="0" dirty="0" smtClean="0"/>
              <a:t> des </a:t>
            </a:r>
            <a:r>
              <a:rPr lang="en-CA" altLang="en-US" baseline="0" dirty="0" err="1" smtClean="0"/>
              <a:t>animaux</a:t>
            </a:r>
            <a:r>
              <a:rPr lang="en-CA" altLang="en-US" baseline="0" dirty="0" smtClean="0"/>
              <a:t> </a:t>
            </a:r>
            <a:r>
              <a:rPr lang="en-CA" altLang="en-US" baseline="0" dirty="0" err="1" smtClean="0"/>
              <a:t>terrestres</a:t>
            </a:r>
            <a:r>
              <a:rPr lang="en-CA" altLang="en-US" baseline="0" dirty="0" smtClean="0"/>
              <a:t> </a:t>
            </a:r>
            <a:r>
              <a:rPr lang="en-CA" altLang="en-US" baseline="0" dirty="0" err="1" smtClean="0"/>
              <a:t>mais</a:t>
            </a:r>
            <a:r>
              <a:rPr lang="en-CA" altLang="en-US" baseline="0" dirty="0" smtClean="0"/>
              <a:t> </a:t>
            </a:r>
            <a:r>
              <a:rPr lang="en-CA" altLang="en-US" baseline="0" dirty="0" err="1" smtClean="0"/>
              <a:t>il</a:t>
            </a:r>
            <a:r>
              <a:rPr lang="en-CA" altLang="en-US" baseline="0" dirty="0" smtClean="0"/>
              <a:t> </a:t>
            </a:r>
            <a:r>
              <a:rPr lang="en-CA" altLang="en-US" baseline="0" dirty="0" err="1" smtClean="0"/>
              <a:t>est</a:t>
            </a:r>
            <a:r>
              <a:rPr lang="en-CA" altLang="en-US" baseline="0" dirty="0" smtClean="0"/>
              <a:t> un </a:t>
            </a:r>
            <a:r>
              <a:rPr lang="en-CA" altLang="en-US" baseline="0" dirty="0" err="1" smtClean="0"/>
              <a:t>poisson</a:t>
            </a:r>
            <a:r>
              <a:rPr lang="en-CA" altLang="en-US" baseline="0" dirty="0" smtClean="0"/>
              <a:t> </a:t>
            </a:r>
            <a:r>
              <a:rPr lang="en-CA" altLang="en-US" baseline="0" dirty="0" err="1" smtClean="0"/>
              <a:t>donc</a:t>
            </a:r>
            <a:r>
              <a:rPr lang="en-CA" altLang="en-US" baseline="0" dirty="0" smtClean="0"/>
              <a:t> </a:t>
            </a:r>
            <a:r>
              <a:rPr lang="en-CA" altLang="en-US" baseline="0" dirty="0" err="1" smtClean="0"/>
              <a:t>ce</a:t>
            </a:r>
            <a:r>
              <a:rPr lang="en-CA" altLang="en-US" baseline="0" dirty="0" smtClean="0"/>
              <a:t> </a:t>
            </a:r>
            <a:r>
              <a:rPr lang="en-CA" altLang="en-US" baseline="0" dirty="0" err="1" smtClean="0"/>
              <a:t>n’est</a:t>
            </a:r>
            <a:r>
              <a:rPr lang="en-CA" altLang="en-US" baseline="0" dirty="0" smtClean="0"/>
              <a:t> pas </a:t>
            </a:r>
            <a:r>
              <a:rPr lang="en-CA" altLang="en-US" baseline="0" dirty="0" err="1" smtClean="0"/>
              <a:t>une</a:t>
            </a:r>
            <a:r>
              <a:rPr lang="en-CA" altLang="en-US" baseline="0" dirty="0" smtClean="0"/>
              <a:t> adaptation des </a:t>
            </a:r>
            <a:r>
              <a:rPr lang="en-CA" altLang="en-US" baseline="0" dirty="0" err="1" smtClean="0"/>
              <a:t>tétrapodes</a:t>
            </a:r>
            <a:r>
              <a:rPr lang="en-CA" altLang="en-US" baseline="0" dirty="0" smtClean="0"/>
              <a:t> </a:t>
            </a:r>
            <a:r>
              <a:rPr lang="en-CA" altLang="en-US" baseline="0" dirty="0" err="1" smtClean="0"/>
              <a:t>mais</a:t>
            </a:r>
            <a:r>
              <a:rPr lang="en-CA" altLang="en-US" baseline="0" dirty="0" smtClean="0"/>
              <a:t> des poisons (pas la </a:t>
            </a:r>
            <a:r>
              <a:rPr lang="en-CA" altLang="en-US" baseline="0" dirty="0" err="1" smtClean="0"/>
              <a:t>même</a:t>
            </a:r>
            <a:r>
              <a:rPr lang="en-CA" altLang="en-US" baseline="0" dirty="0" smtClean="0"/>
              <a:t> function).</a:t>
            </a:r>
            <a:endParaRPr lang="en-CA" altLang="en-US" dirty="0" smtClean="0"/>
          </a:p>
        </p:txBody>
      </p:sp>
    </p:spTree>
    <p:extLst>
      <p:ext uri="{BB962C8B-B14F-4D97-AF65-F5344CB8AC3E}">
        <p14:creationId xmlns:p14="http://schemas.microsoft.com/office/powerpoint/2010/main" val="31287524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Espace réservé de l'image des diapositives 1"/>
          <p:cNvSpPr>
            <a:spLocks noGrp="1" noRot="1" noChangeAspect="1" noTextEdit="1"/>
          </p:cNvSpPr>
          <p:nvPr>
            <p:ph type="sldImg"/>
          </p:nvPr>
        </p:nvSpPr>
        <p:spPr>
          <a:ln/>
        </p:spPr>
      </p:sp>
      <p:sp>
        <p:nvSpPr>
          <p:cNvPr id="31747" name="Espace réservé des commentaires 2"/>
          <p:cNvSpPr>
            <a:spLocks noGrp="1"/>
          </p:cNvSpPr>
          <p:nvPr>
            <p:ph type="body" idx="1"/>
          </p:nvPr>
        </p:nvSpPr>
        <p:spPr>
          <a:noFill/>
        </p:spPr>
        <p:txBody>
          <a:bodyPr/>
          <a:lstStyle/>
          <a:p>
            <a:r>
              <a:rPr lang="fr-CA" altLang="en-US" noProof="0" dirty="0" smtClean="0"/>
              <a:t>Origine des structures?</a:t>
            </a:r>
            <a:r>
              <a:rPr lang="fr-CA" altLang="en-US" baseline="0" noProof="0" dirty="0" smtClean="0"/>
              <a:t> Poils isolant poils perte de chaleur – origine pas la même </a:t>
            </a:r>
            <a:r>
              <a:rPr lang="fr-CA" altLang="en-US" baseline="0" noProof="0" dirty="0" err="1" smtClean="0"/>
              <a:t>function</a:t>
            </a:r>
            <a:r>
              <a:rPr lang="fr-CA" altLang="en-US" baseline="0" noProof="0" dirty="0" smtClean="0"/>
              <a:t>.</a:t>
            </a:r>
          </a:p>
          <a:p>
            <a:r>
              <a:rPr lang="fr-CA" altLang="en-US" baseline="0" noProof="0" dirty="0" smtClean="0"/>
              <a:t>Les plumes: le premier oiseaux </a:t>
            </a:r>
            <a:r>
              <a:rPr lang="fr-CA" altLang="en-US" baseline="0" noProof="0" dirty="0" err="1" smtClean="0"/>
              <a:t>archaeopteryx</a:t>
            </a:r>
            <a:r>
              <a:rPr lang="fr-CA" altLang="en-US" baseline="0" noProof="0" dirty="0" smtClean="0"/>
              <a:t> était un </a:t>
            </a:r>
            <a:r>
              <a:rPr lang="fr-CA" altLang="en-US" baseline="0" noProof="0" dirty="0" err="1" smtClean="0"/>
              <a:t>reptine</a:t>
            </a:r>
            <a:r>
              <a:rPr lang="fr-CA" altLang="en-US" baseline="0" noProof="0" dirty="0" smtClean="0"/>
              <a:t> ailé, c’est tu pour le vol? </a:t>
            </a:r>
            <a:r>
              <a:rPr lang="fr-CA" altLang="en-US" baseline="0" noProof="0" dirty="0" err="1" smtClean="0"/>
              <a:t>retrouvéé</a:t>
            </a:r>
            <a:r>
              <a:rPr lang="fr-CA" altLang="en-US" baseline="0" noProof="0" dirty="0" smtClean="0"/>
              <a:t> bêtes énormes recouvert de plumes qui ne vole pas (</a:t>
            </a:r>
            <a:r>
              <a:rPr lang="fr-CA" altLang="en-US" baseline="0" noProof="0" dirty="0" err="1" smtClean="0"/>
              <a:t>tyranausore</a:t>
            </a:r>
            <a:r>
              <a:rPr lang="fr-CA" altLang="en-US" baseline="0" noProof="0" dirty="0" smtClean="0"/>
              <a:t>) donc les plumes ont évolués pour d’autres fonctions. </a:t>
            </a:r>
            <a:r>
              <a:rPr lang="fr-CA" altLang="en-US" baseline="0" noProof="0" dirty="0" err="1" smtClean="0"/>
              <a:t>Hypotheses</a:t>
            </a:r>
            <a:r>
              <a:rPr lang="fr-CA" altLang="en-US" baseline="0" noProof="0" dirty="0" smtClean="0"/>
              <a:t>:</a:t>
            </a:r>
          </a:p>
          <a:p>
            <a:r>
              <a:rPr lang="fr-CA" altLang="en-US" baseline="0" noProof="0" dirty="0" smtClean="0"/>
              <a:t>1- plumes ont le même </a:t>
            </a:r>
            <a:r>
              <a:rPr lang="fr-CA" altLang="en-US" baseline="0" noProof="0" dirty="0" err="1" smtClean="0"/>
              <a:t>role</a:t>
            </a:r>
            <a:r>
              <a:rPr lang="fr-CA" altLang="en-US" baseline="0" noProof="0" dirty="0" smtClean="0"/>
              <a:t> que chez les </a:t>
            </a:r>
            <a:r>
              <a:rPr lang="fr-CA" altLang="en-US" baseline="0" noProof="0" dirty="0" err="1" smtClean="0"/>
              <a:t>mamiferes</a:t>
            </a:r>
            <a:r>
              <a:rPr lang="fr-CA" altLang="en-US" baseline="0" noProof="0" dirty="0" smtClean="0"/>
              <a:t> (</a:t>
            </a:r>
            <a:r>
              <a:rPr lang="fr-CA" altLang="en-US" baseline="0" noProof="0" dirty="0" err="1" smtClean="0"/>
              <a:t>thermo-régulation</a:t>
            </a:r>
            <a:r>
              <a:rPr lang="fr-CA" altLang="en-US" baseline="0" noProof="0" dirty="0" smtClean="0"/>
              <a:t> pour isoler l’être)</a:t>
            </a:r>
          </a:p>
          <a:p>
            <a:r>
              <a:rPr lang="fr-CA" altLang="en-US" baseline="0" noProof="0" dirty="0" smtClean="0"/>
              <a:t>2 – elle a évolué pour la sélection sexuelle (choix du partenaire ou différentiation des sexes)</a:t>
            </a:r>
          </a:p>
          <a:p>
            <a:r>
              <a:rPr lang="fr-CA" altLang="en-US" baseline="0" noProof="0" dirty="0" smtClean="0"/>
              <a:t>3- permettait de perte la chaleur (même hypothèse que chez les </a:t>
            </a:r>
            <a:r>
              <a:rPr lang="fr-CA" altLang="en-US" baseline="0" noProof="0" dirty="0" err="1" smtClean="0"/>
              <a:t>mamifères</a:t>
            </a:r>
            <a:r>
              <a:rPr lang="fr-CA" altLang="en-US" baseline="0" noProof="0" dirty="0" smtClean="0"/>
              <a:t>). </a:t>
            </a:r>
          </a:p>
        </p:txBody>
      </p:sp>
    </p:spTree>
    <p:extLst>
      <p:ext uri="{BB962C8B-B14F-4D97-AF65-F5344CB8AC3E}">
        <p14:creationId xmlns:p14="http://schemas.microsoft.com/office/powerpoint/2010/main" val="66921981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Espace réservé de l'image des diapositives 1"/>
          <p:cNvSpPr>
            <a:spLocks noGrp="1" noRot="1" noChangeAspect="1" noTextEdit="1"/>
          </p:cNvSpPr>
          <p:nvPr>
            <p:ph type="sldImg"/>
          </p:nvPr>
        </p:nvSpPr>
        <p:spPr>
          <a:ln/>
        </p:spPr>
      </p:sp>
      <p:sp>
        <p:nvSpPr>
          <p:cNvPr id="32771" name="Espace réservé des commentaires 2"/>
          <p:cNvSpPr>
            <a:spLocks noGrp="1"/>
          </p:cNvSpPr>
          <p:nvPr>
            <p:ph type="body" idx="1"/>
          </p:nvPr>
        </p:nvSpPr>
        <p:spPr>
          <a:noFill/>
        </p:spPr>
        <p:txBody>
          <a:bodyPr/>
          <a:lstStyle/>
          <a:p>
            <a:pPr marL="171450" indent="-171450">
              <a:buFontTx/>
              <a:buChar char="-"/>
            </a:pPr>
            <a:r>
              <a:rPr lang="fr-CA" altLang="en-US" noProof="0" dirty="0" smtClean="0"/>
              <a:t>Gênes du développement. Gêne pas tjrs actif (ex: intolérance au lactose – intolérant jusqu’au sevrage pour digérer le lait maternelle et après ceci l’enzyme</a:t>
            </a:r>
            <a:r>
              <a:rPr lang="fr-CA" altLang="en-US" baseline="0" noProof="0" dirty="0" smtClean="0"/>
              <a:t> pour digéré le lactose ne se produit plus. Si plus de lactose lait plus digéré. Mais ceux au nord peut digéré le lactose tout leurs vie donc ils produisent lactase toutes leur vies). Sélection pour gens qui sont tolérant au lactose (10000 ans passé commencé à domestiquer les animaux pour boire le lait). Dans les zones ou il n’y a eu aucune domestication des animaux il n’y a pas </a:t>
            </a:r>
            <a:r>
              <a:rPr lang="fr-CA" altLang="en-US" baseline="0" noProof="0" dirty="0" err="1" smtClean="0"/>
              <a:t>bcp</a:t>
            </a:r>
            <a:r>
              <a:rPr lang="fr-CA" altLang="en-US" baseline="0" noProof="0" dirty="0" smtClean="0"/>
              <a:t> de tolérance au lactose (ex: </a:t>
            </a:r>
            <a:r>
              <a:rPr lang="fr-CA" altLang="en-US" baseline="0" noProof="0" dirty="0" err="1" smtClean="0"/>
              <a:t>asie</a:t>
            </a:r>
            <a:r>
              <a:rPr lang="fr-CA" altLang="en-US" baseline="0" noProof="0" dirty="0" smtClean="0"/>
              <a:t> 99% intolérant au lactose).</a:t>
            </a:r>
          </a:p>
          <a:p>
            <a:pPr marL="171450" indent="-171450">
              <a:buFontTx/>
              <a:buChar char="-"/>
            </a:pPr>
            <a:r>
              <a:rPr lang="fr-CA" altLang="en-US" baseline="0" noProof="0" dirty="0" smtClean="0"/>
              <a:t>Si on regarde le </a:t>
            </a:r>
            <a:r>
              <a:rPr lang="fr-CA" altLang="en-US" baseline="0" noProof="0" dirty="0" err="1" smtClean="0"/>
              <a:t>dévelopement</a:t>
            </a:r>
            <a:r>
              <a:rPr lang="fr-CA" altLang="en-US" baseline="0" noProof="0" dirty="0" smtClean="0"/>
              <a:t> humain on peut voir que proportions corporelles change car il y a un programme de développement (protéines se secrètes à différents moments pour le </a:t>
            </a:r>
            <a:r>
              <a:rPr lang="fr-CA" altLang="en-US" baseline="0" noProof="0" dirty="0" err="1" smtClean="0"/>
              <a:t>dévelopement</a:t>
            </a:r>
            <a:r>
              <a:rPr lang="fr-CA" altLang="en-US" baseline="0" noProof="0" dirty="0" smtClean="0"/>
              <a:t>). </a:t>
            </a:r>
          </a:p>
          <a:p>
            <a:pPr marL="171450" indent="-171450">
              <a:buFontTx/>
              <a:buChar char="-"/>
            </a:pPr>
            <a:r>
              <a:rPr lang="fr-CA" altLang="en-US" baseline="0" noProof="0" dirty="0" smtClean="0"/>
              <a:t>Ralentissement du développement de la </a:t>
            </a:r>
            <a:r>
              <a:rPr lang="fr-CA" altLang="en-US" baseline="0" noProof="0" dirty="0" err="1" smtClean="0"/>
              <a:t>tete</a:t>
            </a:r>
            <a:r>
              <a:rPr lang="fr-CA" altLang="en-US" baseline="0" noProof="0" dirty="0" smtClean="0"/>
              <a:t> et accélération du développement du corps. Ex </a:t>
            </a:r>
            <a:r>
              <a:rPr lang="fr-CA" altLang="en-US" baseline="0" noProof="0" dirty="0" err="1" smtClean="0"/>
              <a:t>machoire</a:t>
            </a:r>
            <a:r>
              <a:rPr lang="fr-CA" altLang="en-US" baseline="0" noProof="0" dirty="0" smtClean="0"/>
              <a:t> </a:t>
            </a:r>
            <a:r>
              <a:rPr lang="fr-CA" altLang="en-US" baseline="0" noProof="0" dirty="0" err="1" smtClean="0"/>
              <a:t>chimpasés</a:t>
            </a:r>
            <a:r>
              <a:rPr lang="fr-CA" altLang="en-US" baseline="0" noProof="0" dirty="0" smtClean="0"/>
              <a:t> ont des gênes pour la production de la </a:t>
            </a:r>
            <a:r>
              <a:rPr lang="fr-CA" altLang="en-US" baseline="0" noProof="0" dirty="0" err="1" smtClean="0"/>
              <a:t>machoire</a:t>
            </a:r>
            <a:r>
              <a:rPr lang="fr-CA" altLang="en-US" baseline="0" noProof="0" dirty="0" smtClean="0"/>
              <a:t> est plus actif longtemps que les humains donc ils ont plus grosse </a:t>
            </a:r>
            <a:r>
              <a:rPr lang="fr-CA" altLang="en-US" baseline="0" noProof="0" dirty="0" err="1" smtClean="0"/>
              <a:t>machoires</a:t>
            </a:r>
            <a:r>
              <a:rPr lang="fr-CA" altLang="en-US" baseline="0" noProof="0" dirty="0" smtClean="0"/>
              <a:t>.</a:t>
            </a:r>
          </a:p>
          <a:p>
            <a:pPr marL="171450" indent="-171450">
              <a:buFontTx/>
              <a:buChar char="-"/>
            </a:pPr>
            <a:r>
              <a:rPr lang="fr-CA" altLang="en-US" baseline="0" noProof="0" dirty="0" smtClean="0"/>
              <a:t>Vitesse du développement des parties du corps se développent à différentes vitesses). Lié aux gènes de régulation. </a:t>
            </a:r>
          </a:p>
          <a:p>
            <a:pPr marL="171450" indent="-171450">
              <a:buFontTx/>
              <a:buChar char="-"/>
            </a:pPr>
            <a:r>
              <a:rPr lang="fr-CA" altLang="en-US" baseline="0" noProof="0" dirty="0" smtClean="0"/>
              <a:t>Gênes indépendant des gênes </a:t>
            </a:r>
            <a:r>
              <a:rPr lang="fr-CA" altLang="en-US" baseline="0" noProof="0" dirty="0" err="1" smtClean="0"/>
              <a:t>stucturaux</a:t>
            </a:r>
            <a:r>
              <a:rPr lang="fr-CA" altLang="en-US" baseline="0" noProof="0" dirty="0" smtClean="0"/>
              <a:t> (active ou désactive production de protéines).</a:t>
            </a:r>
            <a:endParaRPr lang="fr-CA" altLang="en-US" noProof="0" dirty="0" smtClean="0"/>
          </a:p>
        </p:txBody>
      </p:sp>
    </p:spTree>
    <p:extLst>
      <p:ext uri="{BB962C8B-B14F-4D97-AF65-F5344CB8AC3E}">
        <p14:creationId xmlns:p14="http://schemas.microsoft.com/office/powerpoint/2010/main" val="48095268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Espace réservé de l'image des diapositives 1"/>
          <p:cNvSpPr>
            <a:spLocks noGrp="1" noRot="1" noChangeAspect="1" noTextEdit="1"/>
          </p:cNvSpPr>
          <p:nvPr>
            <p:ph type="sldImg"/>
          </p:nvPr>
        </p:nvSpPr>
        <p:spPr>
          <a:ln/>
        </p:spPr>
      </p:sp>
      <p:sp>
        <p:nvSpPr>
          <p:cNvPr id="33795" name="Espace réservé des commentaires 2"/>
          <p:cNvSpPr>
            <a:spLocks noGrp="1"/>
          </p:cNvSpPr>
          <p:nvPr>
            <p:ph type="body" idx="1"/>
          </p:nvPr>
        </p:nvSpPr>
        <p:spPr>
          <a:noFill/>
        </p:spPr>
        <p:txBody>
          <a:bodyPr/>
          <a:lstStyle/>
          <a:p>
            <a:r>
              <a:rPr lang="en-CA" altLang="en-US" dirty="0" smtClean="0"/>
              <a:t>- Adaptation </a:t>
            </a:r>
            <a:r>
              <a:rPr lang="en-CA" altLang="en-US" dirty="0" err="1" smtClean="0"/>
              <a:t>vient</a:t>
            </a:r>
            <a:r>
              <a:rPr lang="en-CA" altLang="en-US" dirty="0" smtClean="0"/>
              <a:t> du genes qui </a:t>
            </a:r>
            <a:r>
              <a:rPr lang="en-CA" altLang="en-US" dirty="0" err="1" smtClean="0"/>
              <a:t>régule</a:t>
            </a:r>
            <a:r>
              <a:rPr lang="en-CA" altLang="en-US" dirty="0" smtClean="0"/>
              <a:t> le</a:t>
            </a:r>
            <a:r>
              <a:rPr lang="en-CA" altLang="en-US" baseline="0" dirty="0" smtClean="0"/>
              <a:t> </a:t>
            </a:r>
            <a:r>
              <a:rPr lang="en-CA" altLang="en-US" baseline="0" dirty="0" err="1" smtClean="0"/>
              <a:t>développement</a:t>
            </a:r>
            <a:r>
              <a:rPr lang="en-CA" altLang="en-US" baseline="0" dirty="0" smtClean="0"/>
              <a:t> de la main (plus </a:t>
            </a:r>
            <a:r>
              <a:rPr lang="en-CA" altLang="en-US" baseline="0" dirty="0" err="1" smtClean="0"/>
              <a:t>actif</a:t>
            </a:r>
            <a:r>
              <a:rPr lang="en-CA" altLang="en-US" baseline="0" dirty="0" smtClean="0"/>
              <a:t> pour </a:t>
            </a:r>
            <a:r>
              <a:rPr lang="en-CA" altLang="en-US" baseline="0" dirty="0" err="1" smtClean="0"/>
              <a:t>ceux</a:t>
            </a:r>
            <a:r>
              <a:rPr lang="en-CA" altLang="en-US" baseline="0" dirty="0" smtClean="0"/>
              <a:t> qui </a:t>
            </a:r>
            <a:r>
              <a:rPr lang="en-CA" altLang="en-US" baseline="0" dirty="0" err="1" smtClean="0"/>
              <a:t>ont</a:t>
            </a:r>
            <a:r>
              <a:rPr lang="en-CA" altLang="en-US" baseline="0" dirty="0" smtClean="0"/>
              <a:t> </a:t>
            </a:r>
            <a:r>
              <a:rPr lang="en-CA" altLang="en-US" baseline="0" dirty="0" err="1" smtClean="0"/>
              <a:t>droigts</a:t>
            </a:r>
            <a:r>
              <a:rPr lang="en-CA" altLang="en-US" baseline="0" dirty="0" smtClean="0"/>
              <a:t> plus longs). </a:t>
            </a:r>
            <a:endParaRPr lang="en-CA" altLang="en-US" dirty="0" smtClean="0"/>
          </a:p>
        </p:txBody>
      </p:sp>
    </p:spTree>
    <p:extLst>
      <p:ext uri="{BB962C8B-B14F-4D97-AF65-F5344CB8AC3E}">
        <p14:creationId xmlns:p14="http://schemas.microsoft.com/office/powerpoint/2010/main" val="27076525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Espace réservé de l'image des diapositives 1"/>
          <p:cNvSpPr>
            <a:spLocks noGrp="1" noRot="1" noChangeAspect="1" noTextEdit="1"/>
          </p:cNvSpPr>
          <p:nvPr>
            <p:ph type="sldImg"/>
          </p:nvPr>
        </p:nvSpPr>
        <p:spPr>
          <a:ln/>
        </p:spPr>
      </p:sp>
      <p:sp>
        <p:nvSpPr>
          <p:cNvPr id="34819" name="Espace réservé des commentaires 2"/>
          <p:cNvSpPr>
            <a:spLocks noGrp="1"/>
          </p:cNvSpPr>
          <p:nvPr>
            <p:ph type="body" idx="1"/>
          </p:nvPr>
        </p:nvSpPr>
        <p:spPr>
          <a:noFill/>
        </p:spPr>
        <p:txBody>
          <a:bodyPr/>
          <a:lstStyle/>
          <a:p>
            <a:pPr marL="171450" indent="-171450">
              <a:buFontTx/>
              <a:buChar char="-"/>
            </a:pPr>
            <a:r>
              <a:rPr lang="en-CA" altLang="en-US" dirty="0" err="1" smtClean="0"/>
              <a:t>Somatique</a:t>
            </a:r>
            <a:r>
              <a:rPr lang="en-CA" altLang="en-US" dirty="0" smtClean="0"/>
              <a:t> = corps</a:t>
            </a:r>
            <a:r>
              <a:rPr lang="en-CA" altLang="en-US" baseline="0" dirty="0" smtClean="0"/>
              <a:t> </a:t>
            </a:r>
          </a:p>
          <a:p>
            <a:pPr marL="171450" indent="-171450">
              <a:buFontTx/>
              <a:buChar char="-"/>
            </a:pPr>
            <a:r>
              <a:rPr lang="en-CA" altLang="en-US" baseline="0" dirty="0" err="1" smtClean="0"/>
              <a:t>Va</a:t>
            </a:r>
            <a:r>
              <a:rPr lang="en-CA" altLang="en-US" baseline="0" dirty="0" smtClean="0"/>
              <a:t> de </a:t>
            </a:r>
            <a:r>
              <a:rPr lang="en-CA" altLang="en-US" baseline="0" dirty="0" err="1" smtClean="0"/>
              <a:t>aquatique</a:t>
            </a:r>
            <a:r>
              <a:rPr lang="en-CA" altLang="en-US" baseline="0" dirty="0" smtClean="0"/>
              <a:t> à </a:t>
            </a:r>
            <a:r>
              <a:rPr lang="en-CA" altLang="en-US" baseline="0" dirty="0" err="1" smtClean="0"/>
              <a:t>terestre</a:t>
            </a:r>
            <a:r>
              <a:rPr lang="en-CA" altLang="en-US" baseline="0" dirty="0" smtClean="0"/>
              <a:t>.</a:t>
            </a:r>
          </a:p>
          <a:p>
            <a:pPr marL="171450" indent="-171450">
              <a:buFontTx/>
              <a:buChar char="-"/>
            </a:pPr>
            <a:r>
              <a:rPr lang="en-CA" altLang="en-US" baseline="0" dirty="0" smtClean="0"/>
              <a:t>Le </a:t>
            </a:r>
            <a:r>
              <a:rPr lang="en-CA" altLang="en-US" baseline="0" dirty="0" err="1" smtClean="0"/>
              <a:t>développement</a:t>
            </a:r>
            <a:r>
              <a:rPr lang="en-CA" altLang="en-US" baseline="0" dirty="0" smtClean="0"/>
              <a:t> des organs </a:t>
            </a:r>
            <a:r>
              <a:rPr lang="en-CA" altLang="en-US" baseline="0" dirty="0" err="1" smtClean="0"/>
              <a:t>reproducteurs</a:t>
            </a:r>
            <a:r>
              <a:rPr lang="en-CA" altLang="en-US" baseline="0" dirty="0" smtClean="0"/>
              <a:t> </a:t>
            </a:r>
            <a:r>
              <a:rPr lang="en-CA" altLang="en-US" baseline="0" dirty="0" err="1" smtClean="0"/>
              <a:t>est</a:t>
            </a:r>
            <a:r>
              <a:rPr lang="en-CA" altLang="en-US" baseline="0" dirty="0" smtClean="0"/>
              <a:t> </a:t>
            </a:r>
            <a:r>
              <a:rPr lang="en-CA" altLang="en-US" baseline="0" dirty="0" err="1" smtClean="0"/>
              <a:t>accéléré</a:t>
            </a:r>
            <a:r>
              <a:rPr lang="en-CA" altLang="en-US" baseline="0" dirty="0" smtClean="0"/>
              <a:t> pendant </a:t>
            </a:r>
            <a:r>
              <a:rPr lang="en-CA" altLang="en-US" baseline="0" dirty="0" err="1" smtClean="0"/>
              <a:t>que</a:t>
            </a:r>
            <a:r>
              <a:rPr lang="en-CA" altLang="en-US" baseline="0" dirty="0" smtClean="0"/>
              <a:t> </a:t>
            </a:r>
            <a:r>
              <a:rPr lang="en-CA" altLang="en-US" baseline="0" dirty="0" err="1" smtClean="0"/>
              <a:t>l’être</a:t>
            </a:r>
            <a:r>
              <a:rPr lang="en-CA" altLang="en-US" baseline="0" dirty="0" smtClean="0"/>
              <a:t> </a:t>
            </a:r>
            <a:r>
              <a:rPr lang="en-CA" altLang="en-US" baseline="0" dirty="0" err="1" smtClean="0"/>
              <a:t>est</a:t>
            </a:r>
            <a:r>
              <a:rPr lang="en-CA" altLang="en-US" baseline="0" dirty="0" smtClean="0"/>
              <a:t> </a:t>
            </a:r>
            <a:r>
              <a:rPr lang="en-CA" altLang="en-US" baseline="0" dirty="0" err="1" smtClean="0"/>
              <a:t>dans</a:t>
            </a:r>
            <a:r>
              <a:rPr lang="en-CA" altLang="en-US" baseline="0" dirty="0" smtClean="0"/>
              <a:t> le mode </a:t>
            </a:r>
            <a:r>
              <a:rPr lang="en-CA" altLang="en-US" baseline="0" dirty="0" err="1" smtClean="0"/>
              <a:t>larvaire</a:t>
            </a:r>
            <a:r>
              <a:rPr lang="en-CA" altLang="en-US" baseline="0" dirty="0" smtClean="0"/>
              <a:t> et </a:t>
            </a:r>
            <a:r>
              <a:rPr lang="en-CA" altLang="en-US" baseline="0" dirty="0" err="1" smtClean="0"/>
              <a:t>ses</a:t>
            </a:r>
            <a:r>
              <a:rPr lang="en-CA" altLang="en-US" baseline="0" dirty="0" smtClean="0"/>
              <a:t> </a:t>
            </a:r>
            <a:r>
              <a:rPr lang="en-CA" altLang="en-US" baseline="0" dirty="0" err="1" smtClean="0"/>
              <a:t>êtres</a:t>
            </a:r>
            <a:r>
              <a:rPr lang="en-CA" altLang="en-US" baseline="0" dirty="0" smtClean="0"/>
              <a:t> </a:t>
            </a:r>
            <a:r>
              <a:rPr lang="en-CA" altLang="en-US" baseline="0" dirty="0" err="1" smtClean="0"/>
              <a:t>sont</a:t>
            </a:r>
            <a:r>
              <a:rPr lang="en-CA" altLang="en-US" baseline="0" dirty="0" smtClean="0"/>
              <a:t> </a:t>
            </a:r>
            <a:r>
              <a:rPr lang="en-CA" altLang="en-US" baseline="0" dirty="0" err="1" smtClean="0"/>
              <a:t>seulement</a:t>
            </a:r>
            <a:r>
              <a:rPr lang="en-CA" altLang="en-US" baseline="0" dirty="0" smtClean="0"/>
              <a:t> </a:t>
            </a:r>
            <a:r>
              <a:rPr lang="en-CA" altLang="en-US" baseline="0" dirty="0" err="1" smtClean="0"/>
              <a:t>dans</a:t>
            </a:r>
            <a:r>
              <a:rPr lang="en-CA" altLang="en-US" baseline="0" dirty="0" smtClean="0"/>
              <a:t> </a:t>
            </a:r>
            <a:r>
              <a:rPr lang="en-CA" altLang="en-US" baseline="0" dirty="0" err="1" smtClean="0"/>
              <a:t>l’eau</a:t>
            </a:r>
            <a:r>
              <a:rPr lang="en-CA" altLang="en-US" baseline="0" dirty="0" smtClean="0"/>
              <a:t> car le corps </a:t>
            </a:r>
            <a:r>
              <a:rPr lang="en-CA" altLang="en-US" baseline="0" dirty="0" err="1" smtClean="0"/>
              <a:t>n’eat</a:t>
            </a:r>
            <a:r>
              <a:rPr lang="en-CA" altLang="en-US" baseline="0" dirty="0" smtClean="0"/>
              <a:t> </a:t>
            </a:r>
            <a:r>
              <a:rPr lang="en-CA" altLang="en-US" baseline="0" dirty="0" err="1" smtClean="0"/>
              <a:t>jamais</a:t>
            </a:r>
            <a:r>
              <a:rPr lang="en-CA" altLang="en-US" baseline="0" dirty="0" smtClean="0"/>
              <a:t> passé de </a:t>
            </a:r>
            <a:r>
              <a:rPr lang="en-CA" altLang="en-US" baseline="0" dirty="0" err="1" smtClean="0"/>
              <a:t>aquatique</a:t>
            </a:r>
            <a:r>
              <a:rPr lang="en-CA" altLang="en-US" baseline="0" dirty="0" smtClean="0"/>
              <a:t> à </a:t>
            </a:r>
            <a:r>
              <a:rPr lang="en-CA" altLang="en-US" baseline="0" dirty="0" err="1" smtClean="0"/>
              <a:t>terestres</a:t>
            </a:r>
            <a:r>
              <a:rPr lang="en-CA" altLang="en-US" baseline="0" dirty="0" smtClean="0"/>
              <a:t>.</a:t>
            </a:r>
          </a:p>
          <a:p>
            <a:pPr marL="171450" indent="-171450">
              <a:buFontTx/>
              <a:buChar char="-"/>
            </a:pPr>
            <a:r>
              <a:rPr lang="en-CA" altLang="en-US" baseline="0" dirty="0" err="1" smtClean="0"/>
              <a:t>Larve</a:t>
            </a:r>
            <a:r>
              <a:rPr lang="en-CA" altLang="en-US" baseline="0" dirty="0" smtClean="0"/>
              <a:t> </a:t>
            </a:r>
            <a:r>
              <a:rPr lang="en-CA" altLang="en-US" baseline="0" dirty="0" err="1" smtClean="0"/>
              <a:t>toute</a:t>
            </a:r>
            <a:r>
              <a:rPr lang="en-CA" altLang="en-US" baseline="0" dirty="0" smtClean="0"/>
              <a:t> </a:t>
            </a:r>
            <a:r>
              <a:rPr lang="en-CA" altLang="en-US" baseline="0" dirty="0" err="1" smtClean="0"/>
              <a:t>leur</a:t>
            </a:r>
            <a:r>
              <a:rPr lang="en-CA" altLang="en-US" baseline="0" dirty="0" smtClean="0"/>
              <a:t> vies à cause de la </a:t>
            </a:r>
            <a:r>
              <a:rPr lang="en-CA" altLang="en-US" baseline="0" dirty="0" err="1" smtClean="0"/>
              <a:t>vitesse</a:t>
            </a:r>
            <a:r>
              <a:rPr lang="en-CA" altLang="en-US" baseline="0" dirty="0" smtClean="0"/>
              <a:t> du </a:t>
            </a:r>
            <a:r>
              <a:rPr lang="en-CA" altLang="en-US" baseline="0" dirty="0" err="1" smtClean="0"/>
              <a:t>développement</a:t>
            </a:r>
            <a:r>
              <a:rPr lang="en-CA" altLang="en-US" baseline="0" smtClean="0"/>
              <a:t>. </a:t>
            </a:r>
            <a:endParaRPr lang="en-CA" altLang="en-US" dirty="0" smtClean="0"/>
          </a:p>
        </p:txBody>
      </p:sp>
    </p:spTree>
    <p:extLst>
      <p:ext uri="{BB962C8B-B14F-4D97-AF65-F5344CB8AC3E}">
        <p14:creationId xmlns:p14="http://schemas.microsoft.com/office/powerpoint/2010/main" val="41410762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Modifiez le style du titre</a:t>
            </a:r>
            <a:endParaRPr lang="en-CA"/>
          </a:p>
        </p:txBody>
      </p:sp>
      <p:sp>
        <p:nvSpPr>
          <p:cNvPr id="3" name="Sous-titr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fr-FR" smtClean="0"/>
              <a:t>Modifiez le style des sous-titres du masque</a:t>
            </a:r>
            <a:endParaRPr lang="en-CA"/>
          </a:p>
        </p:txBody>
      </p:sp>
    </p:spTree>
    <p:extLst>
      <p:ext uri="{BB962C8B-B14F-4D97-AF65-F5344CB8AC3E}">
        <p14:creationId xmlns:p14="http://schemas.microsoft.com/office/powerpoint/2010/main" val="28157724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en-CA"/>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CA"/>
          </a:p>
        </p:txBody>
      </p:sp>
    </p:spTree>
    <p:extLst>
      <p:ext uri="{BB962C8B-B14F-4D97-AF65-F5344CB8AC3E}">
        <p14:creationId xmlns:p14="http://schemas.microsoft.com/office/powerpoint/2010/main" val="35245488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Modifiez le style du titre</a:t>
            </a:r>
            <a:endParaRPr lang="en-CA"/>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fr-FR" smtClean="0"/>
              <a:t>Modifiez les styles du texte du masque</a:t>
            </a:r>
          </a:p>
        </p:txBody>
      </p:sp>
    </p:spTree>
    <p:extLst>
      <p:ext uri="{BB962C8B-B14F-4D97-AF65-F5344CB8AC3E}">
        <p14:creationId xmlns:p14="http://schemas.microsoft.com/office/powerpoint/2010/main" val="24470998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en-CA"/>
          </a:p>
        </p:txBody>
      </p:sp>
      <p:sp>
        <p:nvSpPr>
          <p:cNvPr id="3" name="Espace réservé du contenu 2"/>
          <p:cNvSpPr>
            <a:spLocks noGrp="1"/>
          </p:cNvSpPr>
          <p:nvPr>
            <p:ph sz="half" idx="1"/>
          </p:nvPr>
        </p:nvSpPr>
        <p:spPr>
          <a:xfrm>
            <a:off x="500063" y="1681163"/>
            <a:ext cx="4008437"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CA"/>
          </a:p>
        </p:txBody>
      </p:sp>
      <p:sp>
        <p:nvSpPr>
          <p:cNvPr id="4" name="Espace réservé du contenu 3"/>
          <p:cNvSpPr>
            <a:spLocks noGrp="1"/>
          </p:cNvSpPr>
          <p:nvPr>
            <p:ph sz="half" idx="2"/>
          </p:nvPr>
        </p:nvSpPr>
        <p:spPr>
          <a:xfrm>
            <a:off x="4660900" y="1681163"/>
            <a:ext cx="4008438"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CA"/>
          </a:p>
        </p:txBody>
      </p:sp>
    </p:spTree>
    <p:extLst>
      <p:ext uri="{BB962C8B-B14F-4D97-AF65-F5344CB8AC3E}">
        <p14:creationId xmlns:p14="http://schemas.microsoft.com/office/powerpoint/2010/main" val="27308860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8229600" cy="1143000"/>
          </a:xfrm>
        </p:spPr>
        <p:txBody>
          <a:bodyPr/>
          <a:lstStyle>
            <a:lvl1pPr>
              <a:defRPr/>
            </a:lvl1pPr>
          </a:lstStyle>
          <a:p>
            <a:r>
              <a:rPr lang="fr-FR" smtClean="0"/>
              <a:t>Modifiez le style du titre</a:t>
            </a:r>
            <a:endParaRPr lang="en-CA"/>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CA"/>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CA"/>
          </a:p>
        </p:txBody>
      </p:sp>
    </p:spTree>
    <p:extLst>
      <p:ext uri="{BB962C8B-B14F-4D97-AF65-F5344CB8AC3E}">
        <p14:creationId xmlns:p14="http://schemas.microsoft.com/office/powerpoint/2010/main" val="10820925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en-CA"/>
          </a:p>
        </p:txBody>
      </p:sp>
    </p:spTree>
    <p:extLst>
      <p:ext uri="{BB962C8B-B14F-4D97-AF65-F5344CB8AC3E}">
        <p14:creationId xmlns:p14="http://schemas.microsoft.com/office/powerpoint/2010/main" val="34639244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6486931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Modifiez le style du titre</a:t>
            </a:r>
            <a:endParaRPr lang="en-CA"/>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CA"/>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Tree>
    <p:extLst>
      <p:ext uri="{BB962C8B-B14F-4D97-AF65-F5344CB8AC3E}">
        <p14:creationId xmlns:p14="http://schemas.microsoft.com/office/powerpoint/2010/main" val="31443568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Modifiez le style du titre</a:t>
            </a:r>
            <a:endParaRPr lang="en-CA"/>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CA" noProof="0" smtClean="0"/>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Tree>
    <p:extLst>
      <p:ext uri="{BB962C8B-B14F-4D97-AF65-F5344CB8AC3E}">
        <p14:creationId xmlns:p14="http://schemas.microsoft.com/office/powerpoint/2010/main" val="22949827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en-CA"/>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CA"/>
          </a:p>
        </p:txBody>
      </p:sp>
    </p:spTree>
    <p:extLst>
      <p:ext uri="{BB962C8B-B14F-4D97-AF65-F5344CB8AC3E}">
        <p14:creationId xmlns:p14="http://schemas.microsoft.com/office/powerpoint/2010/main" val="6211190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15113" y="309563"/>
            <a:ext cx="2054225" cy="5486400"/>
          </a:xfrm>
        </p:spPr>
        <p:txBody>
          <a:bodyPr vert="eaVert"/>
          <a:lstStyle/>
          <a:p>
            <a:r>
              <a:rPr lang="fr-FR" smtClean="0"/>
              <a:t>Modifiez le style du titre</a:t>
            </a:r>
            <a:endParaRPr lang="en-CA"/>
          </a:p>
        </p:txBody>
      </p:sp>
      <p:sp>
        <p:nvSpPr>
          <p:cNvPr id="3" name="Espace réservé du texte vertical 2"/>
          <p:cNvSpPr>
            <a:spLocks noGrp="1"/>
          </p:cNvSpPr>
          <p:nvPr>
            <p:ph type="body" orient="vert" idx="1"/>
          </p:nvPr>
        </p:nvSpPr>
        <p:spPr>
          <a:xfrm>
            <a:off x="449263" y="309563"/>
            <a:ext cx="6013450" cy="5486400"/>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CA"/>
          </a:p>
        </p:txBody>
      </p:sp>
    </p:spTree>
    <p:extLst>
      <p:ext uri="{BB962C8B-B14F-4D97-AF65-F5344CB8AC3E}">
        <p14:creationId xmlns:p14="http://schemas.microsoft.com/office/powerpoint/2010/main" val="42393478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4"/>
          <p:cNvGrpSpPr>
            <a:grpSpLocks/>
          </p:cNvGrpSpPr>
          <p:nvPr/>
        </p:nvGrpSpPr>
        <p:grpSpPr bwMode="auto">
          <a:xfrm>
            <a:off x="2017713" y="6154738"/>
            <a:ext cx="6213475" cy="98425"/>
            <a:chOff x="1270" y="3877"/>
            <a:chExt cx="3915" cy="62"/>
          </a:xfrm>
        </p:grpSpPr>
        <p:sp>
          <p:nvSpPr>
            <p:cNvPr id="1042" name="Line 2"/>
            <p:cNvSpPr>
              <a:spLocks noChangeShapeType="1"/>
            </p:cNvSpPr>
            <p:nvPr/>
          </p:nvSpPr>
          <p:spPr bwMode="auto">
            <a:xfrm>
              <a:off x="1284" y="3877"/>
              <a:ext cx="3886" cy="0"/>
            </a:xfrm>
            <a:prstGeom prst="line">
              <a:avLst/>
            </a:prstGeom>
            <a:noFill/>
            <a:ln w="76200">
              <a:solidFill>
                <a:srgbClr val="FFFF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13500000" algn="ctr" rotWithShape="0">
                      <a:srgbClr val="FCFEB9"/>
                    </a:outerShdw>
                  </a:effectLst>
                </a14:hiddenEffects>
              </a:ext>
            </a:extLst>
          </p:spPr>
          <p:txBody>
            <a:bodyPr wrap="none" anchor="ctr"/>
            <a:lstStyle/>
            <a:p>
              <a:endParaRPr lang="en-CA"/>
            </a:p>
          </p:txBody>
        </p:sp>
        <p:sp>
          <p:nvSpPr>
            <p:cNvPr id="1043" name="Line 3"/>
            <p:cNvSpPr>
              <a:spLocks noChangeShapeType="1"/>
            </p:cNvSpPr>
            <p:nvPr/>
          </p:nvSpPr>
          <p:spPr bwMode="auto">
            <a:xfrm>
              <a:off x="1270" y="3939"/>
              <a:ext cx="3915" cy="0"/>
            </a:xfrm>
            <a:prstGeom prst="line">
              <a:avLst/>
            </a:prstGeom>
            <a:noFill/>
            <a:ln w="25400">
              <a:solidFill>
                <a:srgbClr val="FFFF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13500000" algn="ctr" rotWithShape="0">
                      <a:srgbClr val="FCFEB9"/>
                    </a:outerShdw>
                  </a:effectLst>
                </a14:hiddenEffects>
              </a:ext>
            </a:extLst>
          </p:spPr>
          <p:txBody>
            <a:bodyPr wrap="none" anchor="ctr"/>
            <a:lstStyle/>
            <a:p>
              <a:endParaRPr lang="en-CA"/>
            </a:p>
          </p:txBody>
        </p:sp>
      </p:grpSp>
      <p:grpSp>
        <p:nvGrpSpPr>
          <p:cNvPr id="1027" name="Group 7"/>
          <p:cNvGrpSpPr>
            <a:grpSpLocks/>
          </p:cNvGrpSpPr>
          <p:nvPr/>
        </p:nvGrpSpPr>
        <p:grpSpPr bwMode="auto">
          <a:xfrm>
            <a:off x="8863013" y="6132513"/>
            <a:ext cx="260350" cy="88900"/>
            <a:chOff x="5582" y="3863"/>
            <a:chExt cx="164" cy="56"/>
          </a:xfrm>
        </p:grpSpPr>
        <p:sp>
          <p:nvSpPr>
            <p:cNvPr id="1040" name="Line 5"/>
            <p:cNvSpPr>
              <a:spLocks noChangeShapeType="1"/>
            </p:cNvSpPr>
            <p:nvPr/>
          </p:nvSpPr>
          <p:spPr bwMode="auto">
            <a:xfrm>
              <a:off x="5599" y="3863"/>
              <a:ext cx="132" cy="0"/>
            </a:xfrm>
            <a:prstGeom prst="line">
              <a:avLst/>
            </a:prstGeom>
            <a:noFill/>
            <a:ln w="76200">
              <a:solidFill>
                <a:srgbClr val="FFFF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13500000" algn="ctr" rotWithShape="0">
                      <a:srgbClr val="FCFEB9"/>
                    </a:outerShdw>
                  </a:effectLst>
                </a14:hiddenEffects>
              </a:ext>
            </a:extLst>
          </p:spPr>
          <p:txBody>
            <a:bodyPr wrap="none" anchor="ctr"/>
            <a:lstStyle/>
            <a:p>
              <a:endParaRPr lang="en-CA"/>
            </a:p>
          </p:txBody>
        </p:sp>
        <p:sp>
          <p:nvSpPr>
            <p:cNvPr id="1041" name="Line 6"/>
            <p:cNvSpPr>
              <a:spLocks noChangeShapeType="1"/>
            </p:cNvSpPr>
            <p:nvPr/>
          </p:nvSpPr>
          <p:spPr bwMode="auto">
            <a:xfrm>
              <a:off x="5582" y="3919"/>
              <a:ext cx="164" cy="0"/>
            </a:xfrm>
            <a:prstGeom prst="line">
              <a:avLst/>
            </a:prstGeom>
            <a:noFill/>
            <a:ln w="25400">
              <a:solidFill>
                <a:srgbClr val="FFFF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13500000" algn="ctr" rotWithShape="0">
                      <a:srgbClr val="FCFEB9"/>
                    </a:outerShdw>
                  </a:effectLst>
                </a14:hiddenEffects>
              </a:ext>
            </a:extLst>
          </p:spPr>
          <p:txBody>
            <a:bodyPr wrap="none" anchor="ctr"/>
            <a:lstStyle/>
            <a:p>
              <a:endParaRPr lang="en-CA"/>
            </a:p>
          </p:txBody>
        </p:sp>
      </p:grpSp>
      <p:sp>
        <p:nvSpPr>
          <p:cNvPr id="1028" name="Rectangle 8"/>
          <p:cNvSpPr>
            <a:spLocks noChangeArrowheads="1"/>
          </p:cNvSpPr>
          <p:nvPr/>
        </p:nvSpPr>
        <p:spPr bwMode="auto">
          <a:xfrm>
            <a:off x="417513" y="6294438"/>
            <a:ext cx="4221162" cy="333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7961" dir="13500000" algn="ctr" rotWithShape="0">
                    <a:srgbClr val="FCFEB9"/>
                  </a:outerShdw>
                </a:effectLst>
              </a14:hiddenEffects>
            </a:ext>
          </a:extLst>
        </p:spPr>
        <p:txBody>
          <a:bodyPr wrap="none" lIns="90488" tIns="44450" rIns="90488" bIns="44450">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a:defRPr/>
            </a:pPr>
            <a:r>
              <a:rPr lang="en-US" altLang="en-US" sz="1600" smtClean="0">
                <a:solidFill>
                  <a:srgbClr val="FFFFFF"/>
                </a:solidFill>
              </a:rPr>
              <a:t>Université d’Ottawa / University of Ottawa</a:t>
            </a:r>
          </a:p>
        </p:txBody>
      </p:sp>
      <p:sp>
        <p:nvSpPr>
          <p:cNvPr id="1033" name="Rectangle 9"/>
          <p:cNvSpPr>
            <a:spLocks noGrp="1" noChangeArrowheads="1"/>
          </p:cNvSpPr>
          <p:nvPr>
            <p:ph type="title"/>
          </p:nvPr>
        </p:nvSpPr>
        <p:spPr bwMode="auto">
          <a:xfrm>
            <a:off x="449263" y="309563"/>
            <a:ext cx="8207375" cy="1143000"/>
          </a:xfrm>
          <a:prstGeom prst="rect">
            <a:avLst/>
          </a:prstGeom>
          <a:noFill/>
          <a:ln>
            <a:noFill/>
          </a:ln>
          <a:effectLst>
            <a:outerShdw dist="17961" dir="13500000" algn="ctr" rotWithShape="0">
              <a:srgbClr val="FFFFCC"/>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vert="horz" wrap="square" lIns="90488" tIns="44450" rIns="90488" bIns="44450" numCol="1" anchor="ctr" anchorCtr="0" compatLnSpc="1">
            <a:prstTxWarp prst="textNoShape">
              <a:avLst/>
            </a:prstTxWarp>
          </a:bodyPr>
          <a:lstStyle/>
          <a:p>
            <a:pPr lvl="0"/>
            <a:r>
              <a:rPr lang="en-US" smtClean="0"/>
              <a:t>Click to edit Master title style</a:t>
            </a:r>
          </a:p>
        </p:txBody>
      </p:sp>
      <p:sp>
        <p:nvSpPr>
          <p:cNvPr id="1030" name="Rectangle 10"/>
          <p:cNvSpPr>
            <a:spLocks noGrp="1" noChangeArrowheads="1"/>
          </p:cNvSpPr>
          <p:nvPr>
            <p:ph type="body" idx="1"/>
          </p:nvPr>
        </p:nvSpPr>
        <p:spPr bwMode="auto">
          <a:xfrm>
            <a:off x="500063" y="1681163"/>
            <a:ext cx="8169275"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7961" dir="13500000" algn="ctr" rotWithShape="0">
                    <a:srgbClr val="FFFFCC"/>
                  </a:outerShdw>
                </a:effectLst>
              </a14:hiddenEffects>
            </a:ext>
          </a:extLst>
        </p:spPr>
        <p:txBody>
          <a:bodyPr vert="horz" wrap="square" lIns="90488" tIns="44450" rIns="90488" bIns="4445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31" name="Line 11"/>
          <p:cNvSpPr>
            <a:spLocks noChangeShapeType="1"/>
          </p:cNvSpPr>
          <p:nvPr/>
        </p:nvSpPr>
        <p:spPr bwMode="auto">
          <a:xfrm>
            <a:off x="38100" y="6164263"/>
            <a:ext cx="8180388" cy="0"/>
          </a:xfrm>
          <a:prstGeom prst="line">
            <a:avLst/>
          </a:prstGeom>
          <a:noFill/>
          <a:ln w="762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13500000" algn="ctr" rotWithShape="0">
                    <a:srgbClr val="FCFEB9"/>
                  </a:outerShdw>
                </a:effectLst>
              </a14:hiddenEffects>
            </a:ext>
          </a:extLst>
        </p:spPr>
        <p:txBody>
          <a:bodyPr wrap="none" anchor="ctr"/>
          <a:lstStyle/>
          <a:p>
            <a:endParaRPr lang="en-CA"/>
          </a:p>
        </p:txBody>
      </p:sp>
      <p:sp>
        <p:nvSpPr>
          <p:cNvPr id="1032" name="Line 12"/>
          <p:cNvSpPr>
            <a:spLocks noChangeShapeType="1"/>
          </p:cNvSpPr>
          <p:nvPr/>
        </p:nvSpPr>
        <p:spPr bwMode="auto">
          <a:xfrm>
            <a:off x="12700" y="6262688"/>
            <a:ext cx="8229600"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13500000" algn="ctr" rotWithShape="0">
                    <a:srgbClr val="FCFEB9"/>
                  </a:outerShdw>
                </a:effectLst>
              </a14:hiddenEffects>
            </a:ext>
          </a:extLst>
        </p:spPr>
        <p:txBody>
          <a:bodyPr wrap="none" anchor="ctr"/>
          <a:lstStyle/>
          <a:p>
            <a:endParaRPr lang="en-CA"/>
          </a:p>
        </p:txBody>
      </p:sp>
      <p:grpSp>
        <p:nvGrpSpPr>
          <p:cNvPr id="2" name="Group 15"/>
          <p:cNvGrpSpPr>
            <a:grpSpLocks/>
          </p:cNvGrpSpPr>
          <p:nvPr/>
        </p:nvGrpSpPr>
        <p:grpSpPr bwMode="auto">
          <a:xfrm>
            <a:off x="8869363" y="6143625"/>
            <a:ext cx="260350" cy="88900"/>
            <a:chOff x="5587" y="3870"/>
            <a:chExt cx="164" cy="56"/>
          </a:xfrm>
        </p:grpSpPr>
        <p:sp>
          <p:nvSpPr>
            <p:cNvPr id="1038" name="Line 13"/>
            <p:cNvSpPr>
              <a:spLocks noChangeShapeType="1"/>
            </p:cNvSpPr>
            <p:nvPr/>
          </p:nvSpPr>
          <p:spPr bwMode="auto">
            <a:xfrm>
              <a:off x="5604" y="3870"/>
              <a:ext cx="132" cy="0"/>
            </a:xfrm>
            <a:prstGeom prst="line">
              <a:avLst/>
            </a:prstGeom>
            <a:noFill/>
            <a:ln w="762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13500000" algn="ctr" rotWithShape="0">
                      <a:srgbClr val="FCFEB9"/>
                    </a:outerShdw>
                  </a:effectLst>
                </a14:hiddenEffects>
              </a:ext>
            </a:extLst>
          </p:spPr>
          <p:txBody>
            <a:bodyPr wrap="none" anchor="ctr"/>
            <a:lstStyle/>
            <a:p>
              <a:endParaRPr lang="en-CA"/>
            </a:p>
          </p:txBody>
        </p:sp>
        <p:sp>
          <p:nvSpPr>
            <p:cNvPr id="1039" name="Line 14"/>
            <p:cNvSpPr>
              <a:spLocks noChangeShapeType="1"/>
            </p:cNvSpPr>
            <p:nvPr/>
          </p:nvSpPr>
          <p:spPr bwMode="auto">
            <a:xfrm>
              <a:off x="5587" y="3926"/>
              <a:ext cx="164"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13500000" algn="ctr" rotWithShape="0">
                      <a:srgbClr val="FCFEB9"/>
                    </a:outerShdw>
                  </a:effectLst>
                </a14:hiddenEffects>
              </a:ext>
            </a:extLst>
          </p:spPr>
          <p:txBody>
            <a:bodyPr wrap="none" anchor="ctr"/>
            <a:lstStyle/>
            <a:p>
              <a:endParaRPr lang="en-CA"/>
            </a:p>
          </p:txBody>
        </p:sp>
      </p:grpSp>
      <p:sp>
        <p:nvSpPr>
          <p:cNvPr id="1034" name="Rectangle 16"/>
          <p:cNvSpPr>
            <a:spLocks noChangeArrowheads="1"/>
          </p:cNvSpPr>
          <p:nvPr/>
        </p:nvSpPr>
        <p:spPr bwMode="auto">
          <a:xfrm>
            <a:off x="430213" y="6315075"/>
            <a:ext cx="4221162" cy="333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7961" dir="13500000" algn="ctr" rotWithShape="0">
                    <a:srgbClr val="FCFEB9"/>
                  </a:outerShdw>
                </a:effectLst>
              </a14:hiddenEffects>
            </a:ext>
          </a:extLst>
        </p:spPr>
        <p:txBody>
          <a:bodyPr wrap="none" lIns="90488" tIns="44450" rIns="90488" bIns="44450">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a:defRPr/>
            </a:pPr>
            <a:r>
              <a:rPr lang="en-US" altLang="en-US" sz="1600" smtClean="0"/>
              <a:t>Université d’Ottawa / University of Ottawa</a:t>
            </a:r>
          </a:p>
        </p:txBody>
      </p:sp>
      <p:sp>
        <p:nvSpPr>
          <p:cNvPr id="1035" name="Rectangle 17"/>
          <p:cNvSpPr>
            <a:spLocks noChangeArrowheads="1"/>
          </p:cNvSpPr>
          <p:nvPr/>
        </p:nvSpPr>
        <p:spPr bwMode="auto">
          <a:xfrm>
            <a:off x="8301038" y="5942013"/>
            <a:ext cx="554037" cy="454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7961" dir="13500000" algn="ctr" rotWithShape="0">
                    <a:srgbClr val="FCFEB9"/>
                  </a:outerShdw>
                </a:effectLst>
              </a14:hiddenEffects>
            </a:ext>
          </a:extLst>
        </p:spPr>
        <p:txBody>
          <a:bodyPr wrap="none" lIns="90488" tIns="44450" rIns="90488" bIns="44450">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a:defRPr/>
            </a:pPr>
            <a:fld id="{03ABA757-B72F-48D7-B7CE-4CEA4196B83E}" type="slidenum">
              <a:rPr lang="en-US" altLang="en-US" sz="2400" smtClean="0"/>
              <a:pPr>
                <a:defRPr/>
              </a:pPr>
              <a:t>‹N°›</a:t>
            </a:fld>
            <a:endParaRPr lang="en-US" altLang="en-US" sz="2400" smtClean="0"/>
          </a:p>
        </p:txBody>
      </p:sp>
      <p:sp>
        <p:nvSpPr>
          <p:cNvPr id="1036" name="Rectangle 18"/>
          <p:cNvSpPr>
            <a:spLocks noChangeArrowheads="1"/>
          </p:cNvSpPr>
          <p:nvPr/>
        </p:nvSpPr>
        <p:spPr bwMode="auto">
          <a:xfrm>
            <a:off x="8424863" y="6338888"/>
            <a:ext cx="633412" cy="301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7961" dir="13500000" algn="ctr" rotWithShape="0">
                    <a:srgbClr val="FCFEB9"/>
                  </a:outerShdw>
                </a:effectLst>
              </a14:hiddenEffects>
            </a:ext>
          </a:extLst>
        </p:spPr>
        <p:txBody>
          <a:bodyPr wrap="none" lIns="90488" tIns="44450" rIns="90488" bIns="44450">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a:defRPr/>
            </a:pPr>
            <a:fld id="{DAC102CA-AD61-444F-9B3B-323FEF29561D}" type="datetime10">
              <a:rPr lang="en-US" altLang="en-US" sz="1400" smtClean="0"/>
              <a:pPr>
                <a:defRPr/>
              </a:pPr>
              <a:t>12:53</a:t>
            </a:fld>
            <a:endParaRPr lang="en-US" altLang="en-US" sz="1400" smtClean="0"/>
          </a:p>
        </p:txBody>
      </p:sp>
      <p:sp>
        <p:nvSpPr>
          <p:cNvPr id="1037" name="Text Box 19"/>
          <p:cNvSpPr txBox="1">
            <a:spLocks noChangeArrowheads="1"/>
          </p:cNvSpPr>
          <p:nvPr/>
        </p:nvSpPr>
        <p:spPr bwMode="auto">
          <a:xfrm>
            <a:off x="5715000" y="6324600"/>
            <a:ext cx="1557338" cy="336550"/>
          </a:xfrm>
          <a:prstGeom prst="rect">
            <a:avLst/>
          </a:prstGeom>
          <a:noFill/>
          <a:ln>
            <a:noFill/>
          </a:ln>
          <a:effectLst>
            <a:outerShdw dist="17961" dir="135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a:defRPr/>
            </a:pPr>
            <a:r>
              <a:rPr lang="en-US" sz="1600" smtClean="0"/>
              <a:t>BIO 1530</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mj-lt"/>
          <a:ea typeface="+mj-ea"/>
          <a:cs typeface="+mj-cs"/>
        </a:defRPr>
      </a:lvl1pPr>
      <a:lvl2pPr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2pPr>
      <a:lvl3pPr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3pPr>
      <a:lvl4pPr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4pPr>
      <a:lvl5pPr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5pPr>
      <a:lvl6pPr marL="457200"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6pPr>
      <a:lvl7pPr marL="914400"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7pPr>
      <a:lvl8pPr marL="1371600"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8pPr>
      <a:lvl9pPr marL="1828800"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9pPr>
    </p:titleStyle>
    <p:bodyStyle>
      <a:lvl1pPr marL="342900" indent="-342900" algn="l" rtl="0" eaLnBrk="0" fontAlgn="base" hangingPunct="0">
        <a:spcBef>
          <a:spcPct val="20000"/>
        </a:spcBef>
        <a:spcAft>
          <a:spcPct val="0"/>
        </a:spcAft>
        <a:buClr>
          <a:schemeClr val="tx2"/>
        </a:buClr>
        <a:buSzPct val="75000"/>
        <a:buFont typeface="Monotype Sorts" pitchFamily="2" charset="2"/>
        <a:buChar char="l"/>
        <a:defRPr sz="3400" b="1">
          <a:solidFill>
            <a:schemeClr val="tx1"/>
          </a:solidFill>
          <a:latin typeface="+mn-lt"/>
          <a:ea typeface="+mn-ea"/>
          <a:cs typeface="+mn-cs"/>
        </a:defRPr>
      </a:lvl1pPr>
      <a:lvl2pPr marL="742950" indent="-285750" algn="l" rtl="0" eaLnBrk="0" fontAlgn="base" hangingPunct="0">
        <a:spcBef>
          <a:spcPct val="20000"/>
        </a:spcBef>
        <a:spcAft>
          <a:spcPct val="0"/>
        </a:spcAft>
        <a:buSzPct val="100000"/>
        <a:buChar char="–"/>
        <a:defRPr sz="3000" b="1">
          <a:solidFill>
            <a:schemeClr val="tx1"/>
          </a:solidFill>
          <a:latin typeface="+mn-lt"/>
        </a:defRPr>
      </a:lvl2pPr>
      <a:lvl3pPr marL="1143000" indent="-228600" algn="l" rtl="0" eaLnBrk="0" fontAlgn="base" hangingPunct="0">
        <a:spcBef>
          <a:spcPct val="20000"/>
        </a:spcBef>
        <a:spcAft>
          <a:spcPct val="0"/>
        </a:spcAft>
        <a:buSzPct val="100000"/>
        <a:buChar char="•"/>
        <a:defRPr sz="2800" b="1">
          <a:solidFill>
            <a:schemeClr val="tx1"/>
          </a:solidFill>
          <a:latin typeface="+mn-lt"/>
        </a:defRPr>
      </a:lvl3pPr>
      <a:lvl4pPr marL="1600200" indent="-228600" algn="l" rtl="0" eaLnBrk="0" fontAlgn="base" hangingPunct="0">
        <a:spcBef>
          <a:spcPct val="20000"/>
        </a:spcBef>
        <a:spcAft>
          <a:spcPct val="0"/>
        </a:spcAft>
        <a:buSzPct val="100000"/>
        <a:buChar char="–"/>
        <a:defRPr sz="2600" b="1">
          <a:solidFill>
            <a:schemeClr val="tx1"/>
          </a:solidFill>
          <a:latin typeface="+mn-lt"/>
        </a:defRPr>
      </a:lvl4pPr>
      <a:lvl5pPr marL="2057400" indent="-228600" algn="l" rtl="0" eaLnBrk="0" fontAlgn="base" hangingPunct="0">
        <a:spcBef>
          <a:spcPct val="20000"/>
        </a:spcBef>
        <a:spcAft>
          <a:spcPct val="0"/>
        </a:spcAft>
        <a:buSzPct val="100000"/>
        <a:buChar char="•"/>
        <a:defRPr sz="2400" b="1">
          <a:solidFill>
            <a:schemeClr val="tx1"/>
          </a:solidFill>
          <a:latin typeface="+mn-lt"/>
        </a:defRPr>
      </a:lvl5pPr>
      <a:lvl6pPr marL="2514600" indent="-228600" algn="l" rtl="0" eaLnBrk="0" fontAlgn="base" hangingPunct="0">
        <a:spcBef>
          <a:spcPct val="20000"/>
        </a:spcBef>
        <a:spcAft>
          <a:spcPct val="0"/>
        </a:spcAft>
        <a:buSzPct val="100000"/>
        <a:buChar char="•"/>
        <a:defRPr sz="2400" b="1">
          <a:solidFill>
            <a:schemeClr val="tx1"/>
          </a:solidFill>
          <a:latin typeface="+mn-lt"/>
        </a:defRPr>
      </a:lvl6pPr>
      <a:lvl7pPr marL="2971800" indent="-228600" algn="l" rtl="0" eaLnBrk="0" fontAlgn="base" hangingPunct="0">
        <a:spcBef>
          <a:spcPct val="20000"/>
        </a:spcBef>
        <a:spcAft>
          <a:spcPct val="0"/>
        </a:spcAft>
        <a:buSzPct val="100000"/>
        <a:buChar char="•"/>
        <a:defRPr sz="2400" b="1">
          <a:solidFill>
            <a:schemeClr val="tx1"/>
          </a:solidFill>
          <a:latin typeface="+mn-lt"/>
        </a:defRPr>
      </a:lvl7pPr>
      <a:lvl8pPr marL="3429000" indent="-228600" algn="l" rtl="0" eaLnBrk="0" fontAlgn="base" hangingPunct="0">
        <a:spcBef>
          <a:spcPct val="20000"/>
        </a:spcBef>
        <a:spcAft>
          <a:spcPct val="0"/>
        </a:spcAft>
        <a:buSzPct val="100000"/>
        <a:buChar char="•"/>
        <a:defRPr sz="2400" b="1">
          <a:solidFill>
            <a:schemeClr val="tx1"/>
          </a:solidFill>
          <a:latin typeface="+mn-lt"/>
        </a:defRPr>
      </a:lvl8pPr>
      <a:lvl9pPr marL="3886200" indent="-228600" algn="l" rtl="0" eaLnBrk="0" fontAlgn="base" hangingPunct="0">
        <a:spcBef>
          <a:spcPct val="20000"/>
        </a:spcBef>
        <a:spcAft>
          <a:spcPct val="0"/>
        </a:spcAft>
        <a:buSzPct val="100000"/>
        <a:buChar char="•"/>
        <a:defRPr sz="2400" b="1">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tags" Target="../tags/tag3.xml"/><Relationship Id="rId7" Type="http://schemas.openxmlformats.org/officeDocument/2006/relationships/notesSlide" Target="../notesSlides/notesSlide1.xml"/><Relationship Id="rId2" Type="http://schemas.openxmlformats.org/officeDocument/2006/relationships/tags" Target="../tags/tag2.xml"/><Relationship Id="rId1" Type="http://schemas.openxmlformats.org/officeDocument/2006/relationships/tags" Target="../tags/tag1.xml"/><Relationship Id="rId6" Type="http://schemas.openxmlformats.org/officeDocument/2006/relationships/slideLayout" Target="../slideLayouts/slideLayout2.xml"/><Relationship Id="rId5" Type="http://schemas.openxmlformats.org/officeDocument/2006/relationships/tags" Target="../tags/tag5.xml"/><Relationship Id="rId4" Type="http://schemas.openxmlformats.org/officeDocument/2006/relationships/tags" Target="../tags/tag4.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7.xml"/><Relationship Id="rId1" Type="http://schemas.openxmlformats.org/officeDocument/2006/relationships/tags" Target="../tags/tag6.xml"/><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7.xml"/><Relationship Id="rId1" Type="http://schemas.openxmlformats.org/officeDocument/2006/relationships/tags" Target="../tags/tag8.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8" Type="http://schemas.openxmlformats.org/officeDocument/2006/relationships/tags" Target="../tags/tag16.xml"/><Relationship Id="rId13" Type="http://schemas.openxmlformats.org/officeDocument/2006/relationships/image" Target="../media/image4.jpeg"/><Relationship Id="rId3" Type="http://schemas.openxmlformats.org/officeDocument/2006/relationships/tags" Target="../tags/tag11.xml"/><Relationship Id="rId7" Type="http://schemas.openxmlformats.org/officeDocument/2006/relationships/tags" Target="../tags/tag15.xml"/><Relationship Id="rId12" Type="http://schemas.openxmlformats.org/officeDocument/2006/relationships/image" Target="../media/image3.jpeg"/><Relationship Id="rId2" Type="http://schemas.openxmlformats.org/officeDocument/2006/relationships/tags" Target="../tags/tag10.xml"/><Relationship Id="rId16" Type="http://schemas.openxmlformats.org/officeDocument/2006/relationships/image" Target="../media/image7.jpg"/><Relationship Id="rId1" Type="http://schemas.openxmlformats.org/officeDocument/2006/relationships/tags" Target="../tags/tag9.xml"/><Relationship Id="rId6" Type="http://schemas.openxmlformats.org/officeDocument/2006/relationships/tags" Target="../tags/tag14.xml"/><Relationship Id="rId11" Type="http://schemas.openxmlformats.org/officeDocument/2006/relationships/notesSlide" Target="../notesSlides/notesSlide4.xml"/><Relationship Id="rId5" Type="http://schemas.openxmlformats.org/officeDocument/2006/relationships/tags" Target="../tags/tag13.xml"/><Relationship Id="rId15" Type="http://schemas.openxmlformats.org/officeDocument/2006/relationships/image" Target="../media/image6.jpg"/><Relationship Id="rId10" Type="http://schemas.openxmlformats.org/officeDocument/2006/relationships/slideLayout" Target="../slideLayouts/slideLayout2.xml"/><Relationship Id="rId4" Type="http://schemas.openxmlformats.org/officeDocument/2006/relationships/tags" Target="../tags/tag12.xml"/><Relationship Id="rId9" Type="http://schemas.openxmlformats.org/officeDocument/2006/relationships/tags" Target="../tags/tag17.xml"/><Relationship Id="rId14" Type="http://schemas.openxmlformats.org/officeDocument/2006/relationships/image" Target="../media/image5.jpe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tags" Target="../tags/tag18.xml"/><Relationship Id="rId6" Type="http://schemas.openxmlformats.org/officeDocument/2006/relationships/image" Target="../media/image10.JPG"/><Relationship Id="rId5" Type="http://schemas.openxmlformats.org/officeDocument/2006/relationships/image" Target="../media/image9.jpg"/><Relationship Id="rId4" Type="http://schemas.openxmlformats.org/officeDocument/2006/relationships/image" Target="../media/image8.jp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0.xml"/><Relationship Id="rId1" Type="http://schemas.openxmlformats.org/officeDocument/2006/relationships/tags" Target="../tags/tag19.xml"/><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8" Type="http://schemas.openxmlformats.org/officeDocument/2006/relationships/tags" Target="../tags/tag28.xml"/><Relationship Id="rId13" Type="http://schemas.openxmlformats.org/officeDocument/2006/relationships/image" Target="../media/image12.jpeg"/><Relationship Id="rId3" Type="http://schemas.openxmlformats.org/officeDocument/2006/relationships/tags" Target="../tags/tag23.xml"/><Relationship Id="rId7" Type="http://schemas.openxmlformats.org/officeDocument/2006/relationships/tags" Target="../tags/tag27.xml"/><Relationship Id="rId12" Type="http://schemas.openxmlformats.org/officeDocument/2006/relationships/image" Target="../media/image11.jpeg"/><Relationship Id="rId2" Type="http://schemas.openxmlformats.org/officeDocument/2006/relationships/tags" Target="../tags/tag22.xml"/><Relationship Id="rId1" Type="http://schemas.openxmlformats.org/officeDocument/2006/relationships/tags" Target="../tags/tag21.xml"/><Relationship Id="rId6" Type="http://schemas.openxmlformats.org/officeDocument/2006/relationships/tags" Target="../tags/tag26.xml"/><Relationship Id="rId11" Type="http://schemas.openxmlformats.org/officeDocument/2006/relationships/notesSlide" Target="../notesSlides/notesSlide7.xml"/><Relationship Id="rId5" Type="http://schemas.openxmlformats.org/officeDocument/2006/relationships/tags" Target="../tags/tag25.xml"/><Relationship Id="rId10" Type="http://schemas.openxmlformats.org/officeDocument/2006/relationships/slideLayout" Target="../slideLayouts/slideLayout2.xml"/><Relationship Id="rId4" Type="http://schemas.openxmlformats.org/officeDocument/2006/relationships/tags" Target="../tags/tag24.xml"/><Relationship Id="rId9" Type="http://schemas.openxmlformats.org/officeDocument/2006/relationships/tags" Target="../tags/tag29.xml"/><Relationship Id="rId14" Type="http://schemas.openxmlformats.org/officeDocument/2006/relationships/image" Target="../media/image13.jpeg"/></Relationships>
</file>

<file path=ppt/slides/_rels/slide8.xml.rels><?xml version="1.0" encoding="UTF-8" standalone="yes"?>
<Relationships xmlns="http://schemas.openxmlformats.org/package/2006/relationships"><Relationship Id="rId8" Type="http://schemas.openxmlformats.org/officeDocument/2006/relationships/tags" Target="../tags/tag37.xml"/><Relationship Id="rId13" Type="http://schemas.openxmlformats.org/officeDocument/2006/relationships/image" Target="../media/image16.jpeg"/><Relationship Id="rId3" Type="http://schemas.openxmlformats.org/officeDocument/2006/relationships/tags" Target="../tags/tag32.xml"/><Relationship Id="rId7" Type="http://schemas.openxmlformats.org/officeDocument/2006/relationships/tags" Target="../tags/tag36.xml"/><Relationship Id="rId12" Type="http://schemas.openxmlformats.org/officeDocument/2006/relationships/image" Target="../media/image15.jpeg"/><Relationship Id="rId2" Type="http://schemas.openxmlformats.org/officeDocument/2006/relationships/tags" Target="../tags/tag31.xml"/><Relationship Id="rId1" Type="http://schemas.openxmlformats.org/officeDocument/2006/relationships/tags" Target="../tags/tag30.xml"/><Relationship Id="rId6" Type="http://schemas.openxmlformats.org/officeDocument/2006/relationships/tags" Target="../tags/tag35.xml"/><Relationship Id="rId11" Type="http://schemas.openxmlformats.org/officeDocument/2006/relationships/image" Target="../media/image14.jpeg"/><Relationship Id="rId5" Type="http://schemas.openxmlformats.org/officeDocument/2006/relationships/tags" Target="../tags/tag34.xml"/><Relationship Id="rId10" Type="http://schemas.openxmlformats.org/officeDocument/2006/relationships/notesSlide" Target="../notesSlides/notesSlide8.xml"/><Relationship Id="rId4" Type="http://schemas.openxmlformats.org/officeDocument/2006/relationships/tags" Target="../tags/tag33.xml"/><Relationship Id="rId9"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notesSlide" Target="../notesSlides/notesSlide9.xml"/><Relationship Id="rId3" Type="http://schemas.openxmlformats.org/officeDocument/2006/relationships/tags" Target="../tags/tag40.xml"/><Relationship Id="rId7" Type="http://schemas.openxmlformats.org/officeDocument/2006/relationships/slideLayout" Target="../slideLayouts/slideLayout2.xml"/><Relationship Id="rId12" Type="http://schemas.openxmlformats.org/officeDocument/2006/relationships/image" Target="../media/image19.jpeg"/><Relationship Id="rId2" Type="http://schemas.openxmlformats.org/officeDocument/2006/relationships/tags" Target="../tags/tag39.xml"/><Relationship Id="rId1" Type="http://schemas.openxmlformats.org/officeDocument/2006/relationships/tags" Target="../tags/tag38.xml"/><Relationship Id="rId6" Type="http://schemas.openxmlformats.org/officeDocument/2006/relationships/tags" Target="../tags/tag43.xml"/><Relationship Id="rId11" Type="http://schemas.openxmlformats.org/officeDocument/2006/relationships/image" Target="../media/image18.jpeg"/><Relationship Id="rId5" Type="http://schemas.openxmlformats.org/officeDocument/2006/relationships/tags" Target="../tags/tag42.xml"/><Relationship Id="rId10" Type="http://schemas.openxmlformats.org/officeDocument/2006/relationships/hyperlink" Target="http://upload.wikimedia.org/wikipedia/commons/3/38/Senckenberg,_Triceratops.jpg" TargetMode="External"/><Relationship Id="rId4" Type="http://schemas.openxmlformats.org/officeDocument/2006/relationships/tags" Target="../tags/tag41.xml"/><Relationship Id="rId9" Type="http://schemas.openxmlformats.org/officeDocument/2006/relationships/image" Target="../media/image17.jpeg"/></Relationships>
</file>

<file path=ppt/slides/_rels/slide10.xml.rels><?xml version="1.0" encoding="UTF-8" standalone="yes"?>
<Relationships xmlns="http://schemas.openxmlformats.org/package/2006/relationships"><Relationship Id="rId8" Type="http://schemas.openxmlformats.org/officeDocument/2006/relationships/tags" Target="../tags/tag51.xml"/><Relationship Id="rId13" Type="http://schemas.openxmlformats.org/officeDocument/2006/relationships/image" Target="../media/image20.jpeg"/><Relationship Id="rId18" Type="http://schemas.openxmlformats.org/officeDocument/2006/relationships/image" Target="../media/image24.png"/><Relationship Id="rId3" Type="http://schemas.openxmlformats.org/officeDocument/2006/relationships/tags" Target="../tags/tag46.xml"/><Relationship Id="rId7" Type="http://schemas.openxmlformats.org/officeDocument/2006/relationships/tags" Target="../tags/tag50.xml"/><Relationship Id="rId12" Type="http://schemas.openxmlformats.org/officeDocument/2006/relationships/hyperlink" Target="http://upload.wikimedia.org/wikipedia/commons/9/96/Saurier2.jpg" TargetMode="External"/><Relationship Id="rId17" Type="http://schemas.openxmlformats.org/officeDocument/2006/relationships/hyperlink" Target="http://fr.wikipedia.org/wiki/Fichier:Tyrannosaurusscale.png" TargetMode="External"/><Relationship Id="rId2" Type="http://schemas.openxmlformats.org/officeDocument/2006/relationships/tags" Target="../tags/tag45.xml"/><Relationship Id="rId16" Type="http://schemas.openxmlformats.org/officeDocument/2006/relationships/image" Target="../media/image23.jpeg"/><Relationship Id="rId1" Type="http://schemas.openxmlformats.org/officeDocument/2006/relationships/tags" Target="../tags/tag44.xml"/><Relationship Id="rId6" Type="http://schemas.openxmlformats.org/officeDocument/2006/relationships/tags" Target="../tags/tag49.xml"/><Relationship Id="rId11" Type="http://schemas.openxmlformats.org/officeDocument/2006/relationships/notesSlide" Target="../notesSlides/notesSlide10.xml"/><Relationship Id="rId5" Type="http://schemas.openxmlformats.org/officeDocument/2006/relationships/tags" Target="../tags/tag48.xml"/><Relationship Id="rId15" Type="http://schemas.openxmlformats.org/officeDocument/2006/relationships/image" Target="../media/image22.jpeg"/><Relationship Id="rId10" Type="http://schemas.openxmlformats.org/officeDocument/2006/relationships/slideLayout" Target="../slideLayouts/slideLayout2.xml"/><Relationship Id="rId4" Type="http://schemas.openxmlformats.org/officeDocument/2006/relationships/tags" Target="../tags/tag47.xml"/><Relationship Id="rId9" Type="http://schemas.openxmlformats.org/officeDocument/2006/relationships/tags" Target="../tags/tag52.xml"/><Relationship Id="rId14" Type="http://schemas.openxmlformats.org/officeDocument/2006/relationships/image" Target="../media/image21.jpeg"/></Relationships>
</file>

<file path=ppt/slides/_rels/slide11.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tags" Target="../tags/tag55.xml"/><Relationship Id="rId7" Type="http://schemas.openxmlformats.org/officeDocument/2006/relationships/notesSlide" Target="../notesSlides/notesSlide11.xml"/><Relationship Id="rId2" Type="http://schemas.openxmlformats.org/officeDocument/2006/relationships/tags" Target="../tags/tag54.xml"/><Relationship Id="rId1" Type="http://schemas.openxmlformats.org/officeDocument/2006/relationships/tags" Target="../tags/tag53.xml"/><Relationship Id="rId6" Type="http://schemas.openxmlformats.org/officeDocument/2006/relationships/slideLayout" Target="../slideLayouts/slideLayout2.xml"/><Relationship Id="rId5" Type="http://schemas.openxmlformats.org/officeDocument/2006/relationships/tags" Target="../tags/tag57.xml"/><Relationship Id="rId4" Type="http://schemas.openxmlformats.org/officeDocument/2006/relationships/tags" Target="../tags/tag56.xml"/><Relationship Id="rId9" Type="http://schemas.openxmlformats.org/officeDocument/2006/relationships/image" Target="../media/image26.jpeg"/></Relationships>
</file>

<file path=ppt/slides/_rels/slide12.xml.rels><?xml version="1.0" encoding="UTF-8" standalone="yes"?>
<Relationships xmlns="http://schemas.openxmlformats.org/package/2006/relationships"><Relationship Id="rId8" Type="http://schemas.openxmlformats.org/officeDocument/2006/relationships/notesSlide" Target="../notesSlides/notesSlide12.xml"/><Relationship Id="rId3" Type="http://schemas.openxmlformats.org/officeDocument/2006/relationships/tags" Target="../tags/tag60.xml"/><Relationship Id="rId7" Type="http://schemas.openxmlformats.org/officeDocument/2006/relationships/slideLayout" Target="../slideLayouts/slideLayout2.xml"/><Relationship Id="rId2" Type="http://schemas.openxmlformats.org/officeDocument/2006/relationships/tags" Target="../tags/tag59.xml"/><Relationship Id="rId1" Type="http://schemas.openxmlformats.org/officeDocument/2006/relationships/tags" Target="../tags/tag58.xml"/><Relationship Id="rId6" Type="http://schemas.openxmlformats.org/officeDocument/2006/relationships/tags" Target="../tags/tag63.xml"/><Relationship Id="rId11" Type="http://schemas.openxmlformats.org/officeDocument/2006/relationships/image" Target="../media/image28.jpeg"/><Relationship Id="rId5" Type="http://schemas.openxmlformats.org/officeDocument/2006/relationships/tags" Target="../tags/tag62.xml"/><Relationship Id="rId10" Type="http://schemas.openxmlformats.org/officeDocument/2006/relationships/hyperlink" Target="http://upload.wikimedia.org/wikipedia/commons/f/fd/Latimeria.jpg" TargetMode="External"/><Relationship Id="rId4" Type="http://schemas.openxmlformats.org/officeDocument/2006/relationships/tags" Target="../tags/tag61.xml"/><Relationship Id="rId9" Type="http://schemas.openxmlformats.org/officeDocument/2006/relationships/image" Target="../media/image27.jpeg"/></Relationships>
</file>

<file path=ppt/slides/_rels/slide13.xml.rels><?xml version="1.0" encoding="UTF-8" standalone="yes"?>
<Relationships xmlns="http://schemas.openxmlformats.org/package/2006/relationships"><Relationship Id="rId8" Type="http://schemas.openxmlformats.org/officeDocument/2006/relationships/tags" Target="../tags/tag71.xml"/><Relationship Id="rId13" Type="http://schemas.openxmlformats.org/officeDocument/2006/relationships/notesSlide" Target="../notesSlides/notesSlide13.xml"/><Relationship Id="rId18" Type="http://schemas.openxmlformats.org/officeDocument/2006/relationships/image" Target="../media/image31.jpeg"/><Relationship Id="rId3" Type="http://schemas.openxmlformats.org/officeDocument/2006/relationships/tags" Target="../tags/tag66.xml"/><Relationship Id="rId7" Type="http://schemas.openxmlformats.org/officeDocument/2006/relationships/tags" Target="../tags/tag70.xml"/><Relationship Id="rId12" Type="http://schemas.openxmlformats.org/officeDocument/2006/relationships/slideLayout" Target="../slideLayouts/slideLayout2.xml"/><Relationship Id="rId17" Type="http://schemas.openxmlformats.org/officeDocument/2006/relationships/hyperlink" Target="http://upload.wikimedia.org/wikipedia/commons/7/73/Archaeopteryx_bavarica_Detail.jpg" TargetMode="External"/><Relationship Id="rId2" Type="http://schemas.openxmlformats.org/officeDocument/2006/relationships/tags" Target="../tags/tag65.xml"/><Relationship Id="rId16" Type="http://schemas.openxmlformats.org/officeDocument/2006/relationships/image" Target="../media/image30.png"/><Relationship Id="rId1" Type="http://schemas.openxmlformats.org/officeDocument/2006/relationships/tags" Target="../tags/tag64.xml"/><Relationship Id="rId6" Type="http://schemas.openxmlformats.org/officeDocument/2006/relationships/tags" Target="../tags/tag69.xml"/><Relationship Id="rId11" Type="http://schemas.openxmlformats.org/officeDocument/2006/relationships/tags" Target="../tags/tag74.xml"/><Relationship Id="rId5" Type="http://schemas.openxmlformats.org/officeDocument/2006/relationships/tags" Target="../tags/tag68.xml"/><Relationship Id="rId15" Type="http://schemas.openxmlformats.org/officeDocument/2006/relationships/image" Target="../media/image29.jpeg"/><Relationship Id="rId10" Type="http://schemas.openxmlformats.org/officeDocument/2006/relationships/tags" Target="../tags/tag73.xml"/><Relationship Id="rId19" Type="http://schemas.openxmlformats.org/officeDocument/2006/relationships/image" Target="../media/image32.jpeg"/><Relationship Id="rId4" Type="http://schemas.openxmlformats.org/officeDocument/2006/relationships/tags" Target="../tags/tag67.xml"/><Relationship Id="rId9" Type="http://schemas.openxmlformats.org/officeDocument/2006/relationships/tags" Target="../tags/tag72.xml"/><Relationship Id="rId14" Type="http://schemas.openxmlformats.org/officeDocument/2006/relationships/hyperlink" Target="http://upload.wikimedia.org/wikipedia/commons/d/d3/Caudipteryx_28-12-2007_15-03-03.jpg" TargetMode="External"/></Relationships>
</file>

<file path=ppt/slides/_rels/slide14.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tags" Target="../tags/tag77.xml"/><Relationship Id="rId7" Type="http://schemas.openxmlformats.org/officeDocument/2006/relationships/notesSlide" Target="../notesSlides/notesSlide14.xml"/><Relationship Id="rId2" Type="http://schemas.openxmlformats.org/officeDocument/2006/relationships/tags" Target="../tags/tag76.xml"/><Relationship Id="rId1" Type="http://schemas.openxmlformats.org/officeDocument/2006/relationships/tags" Target="../tags/tag75.xml"/><Relationship Id="rId6" Type="http://schemas.openxmlformats.org/officeDocument/2006/relationships/slideLayout" Target="../slideLayouts/slideLayout2.xml"/><Relationship Id="rId5" Type="http://schemas.openxmlformats.org/officeDocument/2006/relationships/tags" Target="../tags/tag79.xml"/><Relationship Id="rId10" Type="http://schemas.openxmlformats.org/officeDocument/2006/relationships/image" Target="../media/image35.jpeg"/><Relationship Id="rId4" Type="http://schemas.openxmlformats.org/officeDocument/2006/relationships/tags" Target="../tags/tag78.xml"/><Relationship Id="rId9" Type="http://schemas.openxmlformats.org/officeDocument/2006/relationships/image" Target="../media/image34.jpeg"/></Relationships>
</file>

<file path=ppt/slides/_rels/slide15.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tags" Target="../tags/tag82.xml"/><Relationship Id="rId7" Type="http://schemas.openxmlformats.org/officeDocument/2006/relationships/notesSlide" Target="../notesSlides/notesSlide15.xml"/><Relationship Id="rId2" Type="http://schemas.openxmlformats.org/officeDocument/2006/relationships/tags" Target="../tags/tag81.xml"/><Relationship Id="rId1" Type="http://schemas.openxmlformats.org/officeDocument/2006/relationships/tags" Target="../tags/tag80.xml"/><Relationship Id="rId6" Type="http://schemas.openxmlformats.org/officeDocument/2006/relationships/slideLayout" Target="../slideLayouts/slideLayout2.xml"/><Relationship Id="rId5" Type="http://schemas.openxmlformats.org/officeDocument/2006/relationships/tags" Target="../tags/tag84.xml"/><Relationship Id="rId4" Type="http://schemas.openxmlformats.org/officeDocument/2006/relationships/tags" Target="../tags/tag83.xml"/></Relationships>
</file>

<file path=ppt/slides/_rels/slide16.xml.rels><?xml version="1.0" encoding="UTF-8" standalone="yes"?>
<Relationships xmlns="http://schemas.openxmlformats.org/package/2006/relationships"><Relationship Id="rId3" Type="http://schemas.openxmlformats.org/officeDocument/2006/relationships/tags" Target="../tags/tag87.xml"/><Relationship Id="rId7" Type="http://schemas.openxmlformats.org/officeDocument/2006/relationships/image" Target="../media/image37.jpeg"/><Relationship Id="rId2" Type="http://schemas.openxmlformats.org/officeDocument/2006/relationships/tags" Target="../tags/tag86.xml"/><Relationship Id="rId1" Type="http://schemas.openxmlformats.org/officeDocument/2006/relationships/tags" Target="../tags/tag85.xml"/><Relationship Id="rId6" Type="http://schemas.openxmlformats.org/officeDocument/2006/relationships/notesSlide" Target="../notesSlides/notesSlide16.xml"/><Relationship Id="rId5" Type="http://schemas.openxmlformats.org/officeDocument/2006/relationships/slideLayout" Target="../slideLayouts/slideLayout2.xml"/><Relationship Id="rId4" Type="http://schemas.openxmlformats.org/officeDocument/2006/relationships/video" Target="file:///C:\Users\chapleau\Documents\Bio1530\BIO1530-2013\&#184;BIO1530-chapitre6-2013\Mudpuppy%20(HD).mp4"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Grp="1" noChangeArrowheads="1"/>
          </p:cNvSpPr>
          <p:nvPr>
            <p:ph type="title"/>
            <p:custDataLst>
              <p:tags r:id="rId1"/>
            </p:custDataLst>
          </p:nvPr>
        </p:nvSpPr>
        <p:spPr>
          <a:xfrm>
            <a:off x="449263" y="309563"/>
            <a:ext cx="3330575" cy="1143000"/>
          </a:xfrm>
        </p:spPr>
        <p:txBody>
          <a:bodyPr/>
          <a:lstStyle/>
          <a:p>
            <a:pPr>
              <a:defRPr/>
            </a:pPr>
            <a:r>
              <a:rPr lang="en-US" sz="3200" smtClean="0"/>
              <a:t>Chapitre 6  Adaptation </a:t>
            </a:r>
          </a:p>
        </p:txBody>
      </p:sp>
      <p:pic>
        <p:nvPicPr>
          <p:cNvPr id="2051" name="Picture 1033"/>
          <p:cNvPicPr>
            <a:picLocks noChangeAspect="1" noChangeArrowheads="1"/>
          </p:cNvPicPr>
          <p:nvPr>
            <p:custDataLst>
              <p:tags r:id="rId2"/>
            </p:custDataLst>
          </p:nvPr>
        </p:nvPicPr>
        <p:blipFill>
          <a:blip r:embed="rId8" cstate="print">
            <a:extLst>
              <a:ext uri="{28A0092B-C50C-407E-A947-70E740481C1C}">
                <a14:useLocalDpi xmlns:a14="http://schemas.microsoft.com/office/drawing/2010/main" val="0"/>
              </a:ext>
            </a:extLst>
          </a:blip>
          <a:srcRect/>
          <a:stretch>
            <a:fillRect/>
          </a:stretch>
        </p:blipFill>
        <p:spPr bwMode="auto">
          <a:xfrm>
            <a:off x="4067175" y="0"/>
            <a:ext cx="5076825" cy="3724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7961" dir="13500000" algn="ctr" rotWithShape="0">
                    <a:srgbClr val="FCFEB9"/>
                  </a:outerShdw>
                </a:effectLst>
              </a14:hiddenEffects>
            </a:ext>
          </a:extLst>
        </p:spPr>
      </p:pic>
      <p:sp>
        <p:nvSpPr>
          <p:cNvPr id="2052" name="Text Box 1034"/>
          <p:cNvSpPr txBox="1">
            <a:spLocks noChangeArrowheads="1"/>
          </p:cNvSpPr>
          <p:nvPr>
            <p:custDataLst>
              <p:tags r:id="rId3"/>
            </p:custDataLst>
          </p:nvPr>
        </p:nvSpPr>
        <p:spPr bwMode="auto">
          <a:xfrm>
            <a:off x="7648575" y="2873375"/>
            <a:ext cx="831850" cy="366713"/>
          </a:xfrm>
          <a:prstGeom prst="rect">
            <a:avLst/>
          </a:prstGeom>
          <a:solidFill>
            <a:schemeClr val="bg1"/>
          </a:solidFill>
          <a:ln>
            <a:noFill/>
          </a:ln>
          <a:effectLst>
            <a:outerShdw dist="17961" dir="13500000" algn="ctr" rotWithShape="0">
              <a:srgbClr val="FCFEB9"/>
            </a:outerShdw>
          </a:effectLst>
          <a:extLst>
            <a:ext uri="{91240B29-F687-4F45-9708-019B960494DF}">
              <a14:hiddenLine xmlns:a14="http://schemas.microsoft.com/office/drawing/2010/main" w="12700">
                <a:solidFill>
                  <a:schemeClr val="tx1"/>
                </a:solidFill>
                <a:miter lim="800000"/>
                <a:headEnd/>
                <a:tailEnd/>
              </a14:hiddenLine>
            </a:ext>
          </a:extLst>
        </p:spPr>
        <p:txBody>
          <a:bodyPr wrap="none">
            <a:spAutoFit/>
          </a:bodyPr>
          <a:lstStyle>
            <a:lvl1pPr>
              <a:spcBef>
                <a:spcPct val="20000"/>
              </a:spcBef>
              <a:buClr>
                <a:schemeClr val="tx2"/>
              </a:buClr>
              <a:buSzPct val="75000"/>
              <a:buFont typeface="Monotype Sorts" pitchFamily="2" charset="2"/>
              <a:buChar char="l"/>
              <a:defRPr sz="3400" b="1">
                <a:solidFill>
                  <a:schemeClr val="tx1"/>
                </a:solidFill>
                <a:latin typeface="Arial" charset="0"/>
              </a:defRPr>
            </a:lvl1pPr>
            <a:lvl2pPr marL="742950" indent="-285750">
              <a:spcBef>
                <a:spcPct val="20000"/>
              </a:spcBef>
              <a:buSzPct val="100000"/>
              <a:buChar char="–"/>
              <a:defRPr sz="3000" b="1">
                <a:solidFill>
                  <a:schemeClr val="tx1"/>
                </a:solidFill>
                <a:latin typeface="Arial" charset="0"/>
              </a:defRPr>
            </a:lvl2pPr>
            <a:lvl3pPr marL="1143000" indent="-228600">
              <a:spcBef>
                <a:spcPct val="20000"/>
              </a:spcBef>
              <a:buSzPct val="100000"/>
              <a:buChar char="•"/>
              <a:defRPr sz="2800" b="1">
                <a:solidFill>
                  <a:schemeClr val="tx1"/>
                </a:solidFill>
                <a:latin typeface="Arial" charset="0"/>
              </a:defRPr>
            </a:lvl3pPr>
            <a:lvl4pPr marL="1600200" indent="-228600">
              <a:spcBef>
                <a:spcPct val="20000"/>
              </a:spcBef>
              <a:buSzPct val="100000"/>
              <a:buChar char="–"/>
              <a:defRPr sz="2600" b="1">
                <a:solidFill>
                  <a:schemeClr val="tx1"/>
                </a:solidFill>
                <a:latin typeface="Arial" charset="0"/>
              </a:defRPr>
            </a:lvl4pPr>
            <a:lvl5pPr marL="2057400" indent="-228600">
              <a:spcBef>
                <a:spcPct val="20000"/>
              </a:spcBef>
              <a:buSzPct val="100000"/>
              <a:buChar char="•"/>
              <a:defRPr sz="2400" b="1">
                <a:solidFill>
                  <a:schemeClr val="tx1"/>
                </a:solidFill>
                <a:latin typeface="Arial" charset="0"/>
              </a:defRPr>
            </a:lvl5pPr>
            <a:lvl6pPr marL="2514600" indent="-228600" eaLnBrk="0" fontAlgn="base" hangingPunct="0">
              <a:spcBef>
                <a:spcPct val="20000"/>
              </a:spcBef>
              <a:spcAft>
                <a:spcPct val="0"/>
              </a:spcAft>
              <a:buSzPct val="100000"/>
              <a:buChar char="•"/>
              <a:defRPr sz="2400" b="1">
                <a:solidFill>
                  <a:schemeClr val="tx1"/>
                </a:solidFill>
                <a:latin typeface="Arial" charset="0"/>
              </a:defRPr>
            </a:lvl6pPr>
            <a:lvl7pPr marL="2971800" indent="-228600" eaLnBrk="0" fontAlgn="base" hangingPunct="0">
              <a:spcBef>
                <a:spcPct val="20000"/>
              </a:spcBef>
              <a:spcAft>
                <a:spcPct val="0"/>
              </a:spcAft>
              <a:buSzPct val="100000"/>
              <a:buChar char="•"/>
              <a:defRPr sz="2400" b="1">
                <a:solidFill>
                  <a:schemeClr val="tx1"/>
                </a:solidFill>
                <a:latin typeface="Arial" charset="0"/>
              </a:defRPr>
            </a:lvl7pPr>
            <a:lvl8pPr marL="3429000" indent="-228600" eaLnBrk="0" fontAlgn="base" hangingPunct="0">
              <a:spcBef>
                <a:spcPct val="20000"/>
              </a:spcBef>
              <a:spcAft>
                <a:spcPct val="0"/>
              </a:spcAft>
              <a:buSzPct val="100000"/>
              <a:buChar char="•"/>
              <a:defRPr sz="2400" b="1">
                <a:solidFill>
                  <a:schemeClr val="tx1"/>
                </a:solidFill>
                <a:latin typeface="Arial" charset="0"/>
              </a:defRPr>
            </a:lvl8pPr>
            <a:lvl9pPr marL="3886200" indent="-228600" eaLnBrk="0" fontAlgn="base" hangingPunct="0">
              <a:spcBef>
                <a:spcPct val="20000"/>
              </a:spcBef>
              <a:spcAft>
                <a:spcPct val="0"/>
              </a:spcAft>
              <a:buSzPct val="100000"/>
              <a:buChar char="•"/>
              <a:defRPr sz="2400" b="1">
                <a:solidFill>
                  <a:schemeClr val="tx1"/>
                </a:solidFill>
                <a:latin typeface="Arial" charset="0"/>
              </a:defRPr>
            </a:lvl9pPr>
          </a:lstStyle>
          <a:p>
            <a:pPr>
              <a:spcBef>
                <a:spcPct val="0"/>
              </a:spcBef>
              <a:buClrTx/>
              <a:buSzTx/>
              <a:buFontTx/>
              <a:buNone/>
            </a:pPr>
            <a:r>
              <a:rPr lang="fr-CA" altLang="en-US" sz="1800"/>
              <a:t>p. 887</a:t>
            </a:r>
            <a:endParaRPr lang="en-US" altLang="en-US" sz="1800"/>
          </a:p>
        </p:txBody>
      </p:sp>
      <p:sp>
        <p:nvSpPr>
          <p:cNvPr id="2053" name="Rectangle 3"/>
          <p:cNvSpPr txBox="1">
            <a:spLocks noChangeArrowheads="1"/>
          </p:cNvSpPr>
          <p:nvPr>
            <p:custDataLst>
              <p:tags r:id="rId4"/>
            </p:custDataLst>
          </p:nvPr>
        </p:nvSpPr>
        <p:spPr bwMode="auto">
          <a:xfrm>
            <a:off x="300371" y="3573463"/>
            <a:ext cx="8169275" cy="2016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7961" dir="13500000" algn="ctr" rotWithShape="0">
                    <a:srgbClr val="FFFFCC"/>
                  </a:outerShdw>
                </a:effectLst>
              </a14:hiddenEffects>
            </a:ext>
          </a:extLst>
        </p:spPr>
        <p:txBody>
          <a:bodyPr lIns="90488" tIns="44450" rIns="90488" bIns="44450"/>
          <a:lstStyle>
            <a:lvl1pPr marL="342900" indent="-342900">
              <a:spcBef>
                <a:spcPct val="20000"/>
              </a:spcBef>
              <a:buClr>
                <a:schemeClr val="tx2"/>
              </a:buClr>
              <a:buSzPct val="75000"/>
              <a:buFont typeface="Monotype Sorts" pitchFamily="2" charset="2"/>
              <a:buChar char="l"/>
              <a:defRPr sz="3400" b="1">
                <a:solidFill>
                  <a:schemeClr val="tx1"/>
                </a:solidFill>
                <a:latin typeface="Arial" charset="0"/>
              </a:defRPr>
            </a:lvl1pPr>
            <a:lvl2pPr marL="742950" indent="-285750">
              <a:spcBef>
                <a:spcPct val="20000"/>
              </a:spcBef>
              <a:buSzPct val="100000"/>
              <a:buChar char="–"/>
              <a:defRPr sz="3000" b="1">
                <a:solidFill>
                  <a:schemeClr val="tx1"/>
                </a:solidFill>
                <a:latin typeface="Arial" charset="0"/>
              </a:defRPr>
            </a:lvl2pPr>
            <a:lvl3pPr marL="1143000" indent="-228600">
              <a:spcBef>
                <a:spcPct val="20000"/>
              </a:spcBef>
              <a:buSzPct val="100000"/>
              <a:buChar char="•"/>
              <a:defRPr sz="2800" b="1">
                <a:solidFill>
                  <a:schemeClr val="tx1"/>
                </a:solidFill>
                <a:latin typeface="Arial" charset="0"/>
              </a:defRPr>
            </a:lvl3pPr>
            <a:lvl4pPr marL="1600200" indent="-228600">
              <a:spcBef>
                <a:spcPct val="20000"/>
              </a:spcBef>
              <a:buSzPct val="100000"/>
              <a:buChar char="–"/>
              <a:defRPr sz="2600" b="1">
                <a:solidFill>
                  <a:schemeClr val="tx1"/>
                </a:solidFill>
                <a:latin typeface="Arial" charset="0"/>
              </a:defRPr>
            </a:lvl4pPr>
            <a:lvl5pPr marL="2057400" indent="-228600">
              <a:spcBef>
                <a:spcPct val="20000"/>
              </a:spcBef>
              <a:buSzPct val="100000"/>
              <a:buChar char="•"/>
              <a:defRPr sz="2400" b="1">
                <a:solidFill>
                  <a:schemeClr val="tx1"/>
                </a:solidFill>
                <a:latin typeface="Arial" charset="0"/>
              </a:defRPr>
            </a:lvl5pPr>
            <a:lvl6pPr marL="2514600" indent="-228600" eaLnBrk="0" fontAlgn="base" hangingPunct="0">
              <a:spcBef>
                <a:spcPct val="20000"/>
              </a:spcBef>
              <a:spcAft>
                <a:spcPct val="0"/>
              </a:spcAft>
              <a:buSzPct val="100000"/>
              <a:buChar char="•"/>
              <a:defRPr sz="2400" b="1">
                <a:solidFill>
                  <a:schemeClr val="tx1"/>
                </a:solidFill>
                <a:latin typeface="Arial" charset="0"/>
              </a:defRPr>
            </a:lvl6pPr>
            <a:lvl7pPr marL="2971800" indent="-228600" eaLnBrk="0" fontAlgn="base" hangingPunct="0">
              <a:spcBef>
                <a:spcPct val="20000"/>
              </a:spcBef>
              <a:spcAft>
                <a:spcPct val="0"/>
              </a:spcAft>
              <a:buSzPct val="100000"/>
              <a:buChar char="•"/>
              <a:defRPr sz="2400" b="1">
                <a:solidFill>
                  <a:schemeClr val="tx1"/>
                </a:solidFill>
                <a:latin typeface="Arial" charset="0"/>
              </a:defRPr>
            </a:lvl7pPr>
            <a:lvl8pPr marL="3429000" indent="-228600" eaLnBrk="0" fontAlgn="base" hangingPunct="0">
              <a:spcBef>
                <a:spcPct val="20000"/>
              </a:spcBef>
              <a:spcAft>
                <a:spcPct val="0"/>
              </a:spcAft>
              <a:buSzPct val="100000"/>
              <a:buChar char="•"/>
              <a:defRPr sz="2400" b="1">
                <a:solidFill>
                  <a:schemeClr val="tx1"/>
                </a:solidFill>
                <a:latin typeface="Arial" charset="0"/>
              </a:defRPr>
            </a:lvl8pPr>
            <a:lvl9pPr marL="3886200" indent="-228600" eaLnBrk="0" fontAlgn="base" hangingPunct="0">
              <a:spcBef>
                <a:spcPct val="20000"/>
              </a:spcBef>
              <a:spcAft>
                <a:spcPct val="0"/>
              </a:spcAft>
              <a:buSzPct val="100000"/>
              <a:buChar char="•"/>
              <a:defRPr sz="2400" b="1">
                <a:solidFill>
                  <a:schemeClr val="tx1"/>
                </a:solidFill>
                <a:latin typeface="Arial" charset="0"/>
              </a:defRPr>
            </a:lvl9pPr>
          </a:lstStyle>
          <a:p>
            <a:r>
              <a:rPr lang="en-US" altLang="en-US" sz="3200" dirty="0"/>
              <a:t>6.1 Adaptation</a:t>
            </a:r>
          </a:p>
          <a:p>
            <a:r>
              <a:rPr lang="en-US" altLang="en-US" sz="3200" dirty="0"/>
              <a:t>6.2 </a:t>
            </a:r>
            <a:r>
              <a:rPr lang="en-US" altLang="en-US" sz="3200" dirty="0" err="1"/>
              <a:t>Étudier</a:t>
            </a:r>
            <a:r>
              <a:rPr lang="en-US" altLang="en-US" sz="3200" dirty="0"/>
              <a:t> les adaptations</a:t>
            </a:r>
          </a:p>
          <a:p>
            <a:r>
              <a:rPr lang="en-US" altLang="en-US" sz="3200" dirty="0" smtClean="0"/>
              <a:t>6.3 </a:t>
            </a:r>
            <a:r>
              <a:rPr lang="en-US" altLang="en-US" sz="3200" dirty="0"/>
              <a:t>Adaptation et </a:t>
            </a:r>
            <a:r>
              <a:rPr lang="en-US" altLang="en-US" sz="3200" dirty="0" err="1"/>
              <a:t>l’effet</a:t>
            </a:r>
            <a:r>
              <a:rPr lang="en-US" altLang="en-US" sz="3200" dirty="0"/>
              <a:t> des </a:t>
            </a:r>
            <a:r>
              <a:rPr lang="en-US" altLang="en-US" sz="3200" dirty="0" err="1"/>
              <a:t>gènes</a:t>
            </a:r>
            <a:r>
              <a:rPr lang="en-US" altLang="en-US" sz="3200" dirty="0"/>
              <a:t> du </a:t>
            </a:r>
            <a:r>
              <a:rPr lang="en-US" altLang="en-US" sz="3200" dirty="0" err="1"/>
              <a:t>développement</a:t>
            </a:r>
            <a:endParaRPr lang="en-US" altLang="en-US" sz="3200" dirty="0"/>
          </a:p>
        </p:txBody>
      </p:sp>
      <p:sp>
        <p:nvSpPr>
          <p:cNvPr id="2054" name="Text Box 1032"/>
          <p:cNvSpPr txBox="1">
            <a:spLocks noChangeArrowheads="1"/>
          </p:cNvSpPr>
          <p:nvPr>
            <p:custDataLst>
              <p:tags r:id="rId5"/>
            </p:custDataLst>
          </p:nvPr>
        </p:nvSpPr>
        <p:spPr bwMode="auto">
          <a:xfrm>
            <a:off x="4475163" y="5589588"/>
            <a:ext cx="4560887" cy="708025"/>
          </a:xfrm>
          <a:prstGeom prst="rect">
            <a:avLst/>
          </a:prstGeom>
          <a:noFill/>
          <a:ln>
            <a:noFill/>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spcBef>
                <a:spcPct val="20000"/>
              </a:spcBef>
              <a:buClr>
                <a:schemeClr val="tx2"/>
              </a:buClr>
              <a:buSzPct val="75000"/>
              <a:buFont typeface="Monotype Sorts" pitchFamily="2" charset="2"/>
              <a:buChar char="l"/>
              <a:defRPr sz="3400" b="1">
                <a:solidFill>
                  <a:schemeClr val="tx1"/>
                </a:solidFill>
                <a:latin typeface="Arial" charset="0"/>
              </a:defRPr>
            </a:lvl1pPr>
            <a:lvl2pPr marL="742950" indent="-285750">
              <a:spcBef>
                <a:spcPct val="20000"/>
              </a:spcBef>
              <a:buSzPct val="100000"/>
              <a:buChar char="–"/>
              <a:defRPr sz="3000" b="1">
                <a:solidFill>
                  <a:schemeClr val="tx1"/>
                </a:solidFill>
                <a:latin typeface="Arial" charset="0"/>
              </a:defRPr>
            </a:lvl2pPr>
            <a:lvl3pPr marL="1143000" indent="-228600">
              <a:spcBef>
                <a:spcPct val="20000"/>
              </a:spcBef>
              <a:buSzPct val="100000"/>
              <a:buChar char="•"/>
              <a:defRPr sz="2800" b="1">
                <a:solidFill>
                  <a:schemeClr val="tx1"/>
                </a:solidFill>
                <a:latin typeface="Arial" charset="0"/>
              </a:defRPr>
            </a:lvl3pPr>
            <a:lvl4pPr marL="1600200" indent="-228600">
              <a:spcBef>
                <a:spcPct val="20000"/>
              </a:spcBef>
              <a:buSzPct val="100000"/>
              <a:buChar char="–"/>
              <a:defRPr sz="2600" b="1">
                <a:solidFill>
                  <a:schemeClr val="tx1"/>
                </a:solidFill>
                <a:latin typeface="Arial" charset="0"/>
              </a:defRPr>
            </a:lvl4pPr>
            <a:lvl5pPr marL="2057400" indent="-228600">
              <a:spcBef>
                <a:spcPct val="20000"/>
              </a:spcBef>
              <a:buSzPct val="100000"/>
              <a:buChar char="•"/>
              <a:defRPr sz="2400" b="1">
                <a:solidFill>
                  <a:schemeClr val="tx1"/>
                </a:solidFill>
                <a:latin typeface="Arial" charset="0"/>
              </a:defRPr>
            </a:lvl5pPr>
            <a:lvl6pPr marL="2514600" indent="-228600" eaLnBrk="0" fontAlgn="base" hangingPunct="0">
              <a:spcBef>
                <a:spcPct val="20000"/>
              </a:spcBef>
              <a:spcAft>
                <a:spcPct val="0"/>
              </a:spcAft>
              <a:buSzPct val="100000"/>
              <a:buChar char="•"/>
              <a:defRPr sz="2400" b="1">
                <a:solidFill>
                  <a:schemeClr val="tx1"/>
                </a:solidFill>
                <a:latin typeface="Arial" charset="0"/>
              </a:defRPr>
            </a:lvl6pPr>
            <a:lvl7pPr marL="2971800" indent="-228600" eaLnBrk="0" fontAlgn="base" hangingPunct="0">
              <a:spcBef>
                <a:spcPct val="20000"/>
              </a:spcBef>
              <a:spcAft>
                <a:spcPct val="0"/>
              </a:spcAft>
              <a:buSzPct val="100000"/>
              <a:buChar char="•"/>
              <a:defRPr sz="2400" b="1">
                <a:solidFill>
                  <a:schemeClr val="tx1"/>
                </a:solidFill>
                <a:latin typeface="Arial" charset="0"/>
              </a:defRPr>
            </a:lvl7pPr>
            <a:lvl8pPr marL="3429000" indent="-228600" eaLnBrk="0" fontAlgn="base" hangingPunct="0">
              <a:spcBef>
                <a:spcPct val="20000"/>
              </a:spcBef>
              <a:spcAft>
                <a:spcPct val="0"/>
              </a:spcAft>
              <a:buSzPct val="100000"/>
              <a:buChar char="•"/>
              <a:defRPr sz="2400" b="1">
                <a:solidFill>
                  <a:schemeClr val="tx1"/>
                </a:solidFill>
                <a:latin typeface="Arial" charset="0"/>
              </a:defRPr>
            </a:lvl8pPr>
            <a:lvl9pPr marL="3886200" indent="-228600" eaLnBrk="0" fontAlgn="base" hangingPunct="0">
              <a:spcBef>
                <a:spcPct val="20000"/>
              </a:spcBef>
              <a:spcAft>
                <a:spcPct val="0"/>
              </a:spcAft>
              <a:buSzPct val="100000"/>
              <a:buChar char="•"/>
              <a:defRPr sz="2400" b="1">
                <a:solidFill>
                  <a:schemeClr val="tx1"/>
                </a:solidFill>
                <a:latin typeface="Arial" charset="0"/>
              </a:defRPr>
            </a:lvl9pPr>
          </a:lstStyle>
          <a:p>
            <a:pPr>
              <a:spcBef>
                <a:spcPct val="0"/>
              </a:spcBef>
              <a:buClrTx/>
              <a:buSzTx/>
              <a:buFontTx/>
              <a:buNone/>
            </a:pPr>
            <a:r>
              <a:rPr lang="fr-CA" altLang="en-US" sz="2000" dirty="0">
                <a:solidFill>
                  <a:schemeClr val="tx2"/>
                </a:solidFill>
              </a:rPr>
              <a:t>Campbell biologie:  p. </a:t>
            </a:r>
            <a:r>
              <a:rPr lang="fr-CA" altLang="en-US" sz="2000" dirty="0" smtClean="0">
                <a:solidFill>
                  <a:schemeClr val="tx2"/>
                </a:solidFill>
              </a:rPr>
              <a:t>607,658</a:t>
            </a:r>
            <a:endParaRPr lang="fr-CA" altLang="en-US" sz="2000" dirty="0">
              <a:solidFill>
                <a:schemeClr val="tx2"/>
              </a:solidFill>
            </a:endParaRPr>
          </a:p>
          <a:p>
            <a:pPr>
              <a:spcBef>
                <a:spcPct val="0"/>
              </a:spcBef>
              <a:buClrTx/>
              <a:buSzTx/>
              <a:buFontTx/>
              <a:buNone/>
            </a:pPr>
            <a:endParaRPr lang="en-US" altLang="en-US" sz="2000" dirty="0">
              <a:solidFill>
                <a:schemeClr val="tx2"/>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noChangeArrowheads="1"/>
          </p:cNvSpPr>
          <p:nvPr>
            <p:ph type="title"/>
            <p:custDataLst>
              <p:tags r:id="rId1"/>
            </p:custDataLst>
          </p:nvPr>
        </p:nvSpPr>
        <p:spPr/>
        <p:txBody>
          <a:bodyPr/>
          <a:lstStyle/>
          <a:p>
            <a:pPr>
              <a:defRPr/>
            </a:pPr>
            <a:r>
              <a:rPr lang="en-US" sz="4000" smtClean="0"/>
              <a:t>6.1 Adaptation</a:t>
            </a:r>
          </a:p>
        </p:txBody>
      </p:sp>
      <p:sp>
        <p:nvSpPr>
          <p:cNvPr id="3075" name="Rectangle 3"/>
          <p:cNvSpPr>
            <a:spLocks noGrp="1" noChangeArrowheads="1"/>
          </p:cNvSpPr>
          <p:nvPr>
            <p:ph type="body" idx="1"/>
            <p:custDataLst>
              <p:tags r:id="rId2"/>
            </p:custDataLst>
          </p:nvPr>
        </p:nvSpPr>
        <p:spPr>
          <a:xfrm>
            <a:off x="500063" y="1681163"/>
            <a:ext cx="8169275" cy="3271837"/>
          </a:xfrm>
        </p:spPr>
        <p:txBody>
          <a:bodyPr/>
          <a:lstStyle/>
          <a:p>
            <a:pPr>
              <a:lnSpc>
                <a:spcPct val="80000"/>
              </a:lnSpc>
            </a:pPr>
            <a:r>
              <a:rPr lang="en-US" altLang="en-US" sz="2800" dirty="0" smtClean="0"/>
              <a:t>Adaptation:  </a:t>
            </a:r>
            <a:r>
              <a:rPr lang="en-US" altLang="en-US" sz="2800" dirty="0" err="1" smtClean="0"/>
              <a:t>une</a:t>
            </a:r>
            <a:r>
              <a:rPr lang="en-US" altLang="en-US" sz="2800" dirty="0" smtClean="0"/>
              <a:t> </a:t>
            </a:r>
            <a:r>
              <a:rPr lang="en-US" altLang="en-US" sz="2800" dirty="0" err="1" smtClean="0"/>
              <a:t>caractéristique</a:t>
            </a:r>
            <a:r>
              <a:rPr lang="en-US" altLang="en-US" sz="2800" dirty="0" smtClean="0"/>
              <a:t> </a:t>
            </a:r>
            <a:r>
              <a:rPr lang="en-US" altLang="en-US" sz="2800" dirty="0" err="1" smtClean="0"/>
              <a:t>héréditaire</a:t>
            </a:r>
            <a:r>
              <a:rPr lang="en-US" altLang="en-US" sz="2800" dirty="0" smtClean="0"/>
              <a:t> qui </a:t>
            </a:r>
            <a:r>
              <a:rPr lang="en-US" altLang="en-US" sz="2800" dirty="0" err="1" smtClean="0"/>
              <a:t>offre</a:t>
            </a:r>
            <a:r>
              <a:rPr lang="en-US" altLang="en-US" sz="2800" dirty="0" smtClean="0"/>
              <a:t> un </a:t>
            </a:r>
            <a:r>
              <a:rPr lang="en-US" altLang="en-US" sz="2800" dirty="0" err="1" smtClean="0"/>
              <a:t>différentiel</a:t>
            </a:r>
            <a:r>
              <a:rPr lang="en-US" altLang="en-US" sz="2800" dirty="0" smtClean="0"/>
              <a:t> de </a:t>
            </a:r>
            <a:r>
              <a:rPr lang="en-US" altLang="en-US" sz="2800" dirty="0" err="1" smtClean="0"/>
              <a:t>survie</a:t>
            </a:r>
            <a:r>
              <a:rPr lang="en-US" altLang="en-US" sz="2800" dirty="0" smtClean="0"/>
              <a:t> et de reproduction </a:t>
            </a:r>
            <a:r>
              <a:rPr lang="en-US" altLang="en-US" sz="2800" dirty="0" err="1" smtClean="0"/>
              <a:t>positif</a:t>
            </a:r>
            <a:r>
              <a:rPr lang="en-US" altLang="en-US" sz="2800" dirty="0" smtClean="0"/>
              <a:t> </a:t>
            </a:r>
            <a:r>
              <a:rPr lang="en-US" altLang="en-US" sz="2800" dirty="0" err="1" smtClean="0"/>
              <a:t>dans</a:t>
            </a:r>
            <a:r>
              <a:rPr lang="en-US" altLang="en-US" sz="2800" dirty="0" smtClean="0"/>
              <a:t> </a:t>
            </a:r>
            <a:r>
              <a:rPr lang="en-US" altLang="en-US" sz="2800" dirty="0" err="1" smtClean="0"/>
              <a:t>une</a:t>
            </a:r>
            <a:r>
              <a:rPr lang="en-US" altLang="en-US" sz="2800" dirty="0" smtClean="0"/>
              <a:t> population </a:t>
            </a:r>
            <a:r>
              <a:rPr lang="en-US" altLang="en-US" sz="2800" dirty="0" err="1" smtClean="0"/>
              <a:t>d’une</a:t>
            </a:r>
            <a:r>
              <a:rPr lang="en-US" altLang="en-US" sz="2800" dirty="0" smtClean="0"/>
              <a:t> </a:t>
            </a:r>
            <a:r>
              <a:rPr lang="en-US" altLang="en-US" sz="2800" dirty="0" err="1" smtClean="0"/>
              <a:t>génération</a:t>
            </a:r>
            <a:r>
              <a:rPr lang="en-US" altLang="en-US" sz="2800" dirty="0" smtClean="0"/>
              <a:t> à </a:t>
            </a:r>
            <a:r>
              <a:rPr lang="en-US" altLang="en-US" sz="2800" dirty="0" err="1" smtClean="0"/>
              <a:t>l’autre</a:t>
            </a:r>
            <a:r>
              <a:rPr lang="en-US" altLang="en-US" sz="2800" dirty="0" smtClean="0"/>
              <a:t>. </a:t>
            </a:r>
          </a:p>
          <a:p>
            <a:pPr>
              <a:lnSpc>
                <a:spcPct val="80000"/>
              </a:lnSpc>
            </a:pPr>
            <a:r>
              <a:rPr lang="en-US" altLang="en-US" sz="2800" dirty="0" smtClean="0"/>
              <a:t>Les adaptations </a:t>
            </a:r>
            <a:r>
              <a:rPr lang="en-US" altLang="en-US" sz="2800" dirty="0" err="1" smtClean="0"/>
              <a:t>sont</a:t>
            </a:r>
            <a:r>
              <a:rPr lang="en-US" altLang="en-US" sz="2800" dirty="0" smtClean="0"/>
              <a:t> le </a:t>
            </a:r>
            <a:r>
              <a:rPr lang="en-US" altLang="en-US" sz="2800" dirty="0" err="1" smtClean="0"/>
              <a:t>résultat</a:t>
            </a:r>
            <a:r>
              <a:rPr lang="en-US" altLang="en-US" sz="2800" dirty="0" smtClean="0"/>
              <a:t> de la </a:t>
            </a:r>
            <a:r>
              <a:rPr lang="en-US" altLang="en-US" sz="2800" dirty="0" err="1" smtClean="0"/>
              <a:t>sélection</a:t>
            </a:r>
            <a:r>
              <a:rPr lang="en-US" altLang="en-US" sz="2800" dirty="0" smtClean="0"/>
              <a:t> </a:t>
            </a:r>
            <a:r>
              <a:rPr lang="en-US" altLang="en-US" sz="2800" dirty="0" err="1" smtClean="0"/>
              <a:t>naturelle</a:t>
            </a:r>
            <a:r>
              <a:rPr lang="en-US" altLang="en-US" sz="2800" dirty="0" smtClean="0"/>
              <a:t>.</a:t>
            </a:r>
          </a:p>
          <a:p>
            <a:pPr>
              <a:lnSpc>
                <a:spcPct val="80000"/>
              </a:lnSpc>
            </a:pPr>
            <a:r>
              <a:rPr lang="en-US" altLang="en-US" sz="2800" dirty="0" err="1" smtClean="0"/>
              <a:t>Elles</a:t>
            </a:r>
            <a:r>
              <a:rPr lang="en-US" altLang="en-US" sz="2800" dirty="0" smtClean="0"/>
              <a:t> </a:t>
            </a:r>
            <a:r>
              <a:rPr lang="en-US" altLang="en-US" sz="2800" dirty="0" err="1" smtClean="0"/>
              <a:t>sont</a:t>
            </a:r>
            <a:r>
              <a:rPr lang="en-US" altLang="en-US" sz="2800" dirty="0" smtClean="0"/>
              <a:t> </a:t>
            </a:r>
            <a:r>
              <a:rPr lang="en-US" altLang="en-US" sz="2800" dirty="0" err="1" smtClean="0"/>
              <a:t>parfois</a:t>
            </a:r>
            <a:r>
              <a:rPr lang="en-US" altLang="en-US" sz="2800" dirty="0" smtClean="0"/>
              <a:t> complexes, </a:t>
            </a:r>
            <a:r>
              <a:rPr lang="en-US" altLang="en-US" sz="2800" dirty="0" err="1" smtClean="0"/>
              <a:t>ont</a:t>
            </a:r>
            <a:r>
              <a:rPr lang="en-US" altLang="en-US" sz="2800" dirty="0" smtClean="0"/>
              <a:t> des </a:t>
            </a:r>
            <a:r>
              <a:rPr lang="en-US" altLang="en-US" sz="2800" dirty="0" err="1" smtClean="0"/>
              <a:t>fonctions</a:t>
            </a:r>
            <a:r>
              <a:rPr lang="en-US" altLang="en-US" sz="2800" dirty="0" smtClean="0"/>
              <a:t> complexes et </a:t>
            </a:r>
            <a:r>
              <a:rPr lang="en-US" altLang="en-US" sz="2800" dirty="0" err="1" smtClean="0"/>
              <a:t>une</a:t>
            </a:r>
            <a:r>
              <a:rPr lang="en-US" altLang="en-US" sz="2800" dirty="0" smtClean="0"/>
              <a:t> histoire </a:t>
            </a:r>
            <a:r>
              <a:rPr lang="en-US" altLang="en-US" sz="2800" dirty="0" err="1" smtClean="0"/>
              <a:t>complexe</a:t>
            </a:r>
            <a:r>
              <a:rPr lang="en-US" altLang="en-US" sz="2800" dirty="0" smtClean="0"/>
              <a:t>.</a:t>
            </a:r>
          </a:p>
          <a:p>
            <a:pPr>
              <a:lnSpc>
                <a:spcPct val="80000"/>
              </a:lnSpc>
              <a:buFont typeface="Monotype Sorts" pitchFamily="2" charset="2"/>
              <a:buNone/>
            </a:pPr>
            <a:endParaRPr lang="en-US" altLang="en-US" sz="2800" dirty="0" smtClean="0"/>
          </a:p>
          <a:p>
            <a:pPr>
              <a:lnSpc>
                <a:spcPct val="80000"/>
              </a:lnSpc>
            </a:pPr>
            <a:endParaRPr lang="en-US" altLang="en-US" sz="2800" dirty="0"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Image 1"/>
          <p:cNvPicPr>
            <a:picLocks noChangeAspect="1"/>
          </p:cNvPicPr>
          <p:nvPr>
            <p:custDataLst>
              <p:tags r:id="rId1"/>
            </p:custDataLst>
          </p:nvPr>
        </p:nvPicPr>
        <p:blipFill>
          <a:blip r:embed="rId4">
            <a:extLst>
              <a:ext uri="{28A0092B-C50C-407E-A947-70E740481C1C}">
                <a14:useLocalDpi xmlns:a14="http://schemas.microsoft.com/office/drawing/2010/main" val="0"/>
              </a:ext>
            </a:extLst>
          </a:blip>
          <a:srcRect/>
          <a:stretch>
            <a:fillRect/>
          </a:stretch>
        </p:blipFill>
        <p:spPr bwMode="auto">
          <a:xfrm>
            <a:off x="2484438" y="260350"/>
            <a:ext cx="3816350" cy="5724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9" name="TextBox 1"/>
          <p:cNvSpPr txBox="1">
            <a:spLocks noChangeArrowheads="1"/>
          </p:cNvSpPr>
          <p:nvPr/>
        </p:nvSpPr>
        <p:spPr bwMode="auto">
          <a:xfrm>
            <a:off x="250825" y="2565400"/>
            <a:ext cx="2089150" cy="147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tx2"/>
              </a:buClr>
              <a:buSzPct val="75000"/>
              <a:buFont typeface="Monotype Sorts" pitchFamily="2" charset="2"/>
              <a:buChar char="l"/>
              <a:defRPr sz="3400" b="1">
                <a:solidFill>
                  <a:schemeClr val="tx1"/>
                </a:solidFill>
                <a:latin typeface="Arial" charset="0"/>
              </a:defRPr>
            </a:lvl1pPr>
            <a:lvl2pPr marL="742950" indent="-285750">
              <a:spcBef>
                <a:spcPct val="20000"/>
              </a:spcBef>
              <a:buSzPct val="100000"/>
              <a:buChar char="–"/>
              <a:defRPr sz="3000" b="1">
                <a:solidFill>
                  <a:schemeClr val="tx1"/>
                </a:solidFill>
                <a:latin typeface="Arial" charset="0"/>
              </a:defRPr>
            </a:lvl2pPr>
            <a:lvl3pPr marL="1143000" indent="-228600">
              <a:spcBef>
                <a:spcPct val="20000"/>
              </a:spcBef>
              <a:buSzPct val="100000"/>
              <a:buChar char="•"/>
              <a:defRPr sz="2800" b="1">
                <a:solidFill>
                  <a:schemeClr val="tx1"/>
                </a:solidFill>
                <a:latin typeface="Arial" charset="0"/>
              </a:defRPr>
            </a:lvl3pPr>
            <a:lvl4pPr marL="1600200" indent="-228600">
              <a:spcBef>
                <a:spcPct val="20000"/>
              </a:spcBef>
              <a:buSzPct val="100000"/>
              <a:buChar char="–"/>
              <a:defRPr sz="2600" b="1">
                <a:solidFill>
                  <a:schemeClr val="tx1"/>
                </a:solidFill>
                <a:latin typeface="Arial" charset="0"/>
              </a:defRPr>
            </a:lvl4pPr>
            <a:lvl5pPr marL="2057400" indent="-228600">
              <a:spcBef>
                <a:spcPct val="20000"/>
              </a:spcBef>
              <a:buSzPct val="100000"/>
              <a:buChar char="•"/>
              <a:defRPr sz="2400" b="1">
                <a:solidFill>
                  <a:schemeClr val="tx1"/>
                </a:solidFill>
                <a:latin typeface="Arial" charset="0"/>
              </a:defRPr>
            </a:lvl5pPr>
            <a:lvl6pPr marL="2514600" indent="-228600" eaLnBrk="0" fontAlgn="base" hangingPunct="0">
              <a:spcBef>
                <a:spcPct val="20000"/>
              </a:spcBef>
              <a:spcAft>
                <a:spcPct val="0"/>
              </a:spcAft>
              <a:buSzPct val="100000"/>
              <a:buChar char="•"/>
              <a:defRPr sz="2400" b="1">
                <a:solidFill>
                  <a:schemeClr val="tx1"/>
                </a:solidFill>
                <a:latin typeface="Arial" charset="0"/>
              </a:defRPr>
            </a:lvl6pPr>
            <a:lvl7pPr marL="2971800" indent="-228600" eaLnBrk="0" fontAlgn="base" hangingPunct="0">
              <a:spcBef>
                <a:spcPct val="20000"/>
              </a:spcBef>
              <a:spcAft>
                <a:spcPct val="0"/>
              </a:spcAft>
              <a:buSzPct val="100000"/>
              <a:buChar char="•"/>
              <a:defRPr sz="2400" b="1">
                <a:solidFill>
                  <a:schemeClr val="tx1"/>
                </a:solidFill>
                <a:latin typeface="Arial" charset="0"/>
              </a:defRPr>
            </a:lvl7pPr>
            <a:lvl8pPr marL="3429000" indent="-228600" eaLnBrk="0" fontAlgn="base" hangingPunct="0">
              <a:spcBef>
                <a:spcPct val="20000"/>
              </a:spcBef>
              <a:spcAft>
                <a:spcPct val="0"/>
              </a:spcAft>
              <a:buSzPct val="100000"/>
              <a:buChar char="•"/>
              <a:defRPr sz="2400" b="1">
                <a:solidFill>
                  <a:schemeClr val="tx1"/>
                </a:solidFill>
                <a:latin typeface="Arial" charset="0"/>
              </a:defRPr>
            </a:lvl8pPr>
            <a:lvl9pPr marL="3886200" indent="-228600" eaLnBrk="0" fontAlgn="base" hangingPunct="0">
              <a:spcBef>
                <a:spcPct val="20000"/>
              </a:spcBef>
              <a:spcAft>
                <a:spcPct val="0"/>
              </a:spcAft>
              <a:buSzPct val="100000"/>
              <a:buChar char="•"/>
              <a:defRPr sz="2400" b="1">
                <a:solidFill>
                  <a:schemeClr val="tx1"/>
                </a:solidFill>
                <a:latin typeface="Arial" charset="0"/>
              </a:defRPr>
            </a:lvl9pPr>
          </a:lstStyle>
          <a:p>
            <a:pPr>
              <a:spcBef>
                <a:spcPct val="0"/>
              </a:spcBef>
              <a:buClrTx/>
              <a:buSzTx/>
              <a:buFontTx/>
              <a:buNone/>
            </a:pPr>
            <a:r>
              <a:rPr lang="fr-CA" altLang="en-US" sz="1800" dirty="0" smtClean="0"/>
              <a:t>L’</a:t>
            </a:r>
            <a:r>
              <a:rPr lang="fr-CA" altLang="en-US" sz="1800" u="sng" dirty="0" smtClean="0">
                <a:solidFill>
                  <a:schemeClr val="tx2"/>
                </a:solidFill>
              </a:rPr>
              <a:t>ultra-violet</a:t>
            </a:r>
            <a:r>
              <a:rPr lang="fr-CA" altLang="en-US" sz="1800" dirty="0" smtClean="0"/>
              <a:t>  </a:t>
            </a:r>
            <a:r>
              <a:rPr lang="fr-CA" altLang="en-US" sz="1800" dirty="0"/>
              <a:t>du spectre de la lumière attire les  insectes nocturnes</a:t>
            </a:r>
            <a:endParaRPr lang="en-CA" altLang="en-US" sz="1800"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custDataLst>
              <p:tags r:id="rId1"/>
            </p:custDataLst>
          </p:nvPr>
        </p:nvSpPr>
        <p:spPr>
          <a:xfrm>
            <a:off x="0" y="93663"/>
            <a:ext cx="3563938" cy="1174750"/>
          </a:xfrm>
        </p:spPr>
        <p:txBody>
          <a:bodyPr/>
          <a:lstStyle/>
          <a:p>
            <a:pPr>
              <a:defRPr/>
            </a:pPr>
            <a:r>
              <a:rPr lang="en-US" dirty="0" smtClean="0"/>
              <a:t>6.1 Adaptation</a:t>
            </a:r>
            <a:endParaRPr lang="en-CA" dirty="0"/>
          </a:p>
        </p:txBody>
      </p:sp>
      <p:pic>
        <p:nvPicPr>
          <p:cNvPr id="5123" name="Espace réservé du contenu 3"/>
          <p:cNvPicPr>
            <a:picLocks noGrp="1" noChangeAspect="1"/>
          </p:cNvPicPr>
          <p:nvPr>
            <p:ph idx="1"/>
            <p:custDataLst>
              <p:tags r:id="rId2"/>
            </p:custDataLst>
          </p:nvPr>
        </p:nvPicPr>
        <p:blipFill>
          <a:blip r:embed="rId12">
            <a:extLst>
              <a:ext uri="{28A0092B-C50C-407E-A947-70E740481C1C}">
                <a14:useLocalDpi xmlns:a14="http://schemas.microsoft.com/office/drawing/2010/main" val="0"/>
              </a:ext>
            </a:extLst>
          </a:blip>
          <a:srcRect/>
          <a:stretch>
            <a:fillRect/>
          </a:stretch>
        </p:blipFill>
        <p:spPr>
          <a:xfrm>
            <a:off x="215900" y="3144838"/>
            <a:ext cx="3779838" cy="2522537"/>
          </a:xfrm>
        </p:spPr>
      </p:pic>
      <p:pic>
        <p:nvPicPr>
          <p:cNvPr id="5124" name="Image 4"/>
          <p:cNvPicPr>
            <a:picLocks noChangeAspect="1"/>
          </p:cNvPicPr>
          <p:nvPr>
            <p:custDataLst>
              <p:tags r:id="rId3"/>
            </p:custDataLst>
          </p:nvPr>
        </p:nvPicPr>
        <p:blipFill>
          <a:blip r:embed="rId13">
            <a:extLst>
              <a:ext uri="{28A0092B-C50C-407E-A947-70E740481C1C}">
                <a14:useLocalDpi xmlns:a14="http://schemas.microsoft.com/office/drawing/2010/main" val="0"/>
              </a:ext>
            </a:extLst>
          </a:blip>
          <a:srcRect/>
          <a:stretch>
            <a:fillRect/>
          </a:stretch>
        </p:blipFill>
        <p:spPr bwMode="auto">
          <a:xfrm>
            <a:off x="4205288" y="2962275"/>
            <a:ext cx="3600450" cy="2805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5" name="Rectangle 5"/>
          <p:cNvSpPr>
            <a:spLocks noChangeArrowheads="1"/>
          </p:cNvSpPr>
          <p:nvPr>
            <p:custDataLst>
              <p:tags r:id="rId4"/>
            </p:custDataLst>
          </p:nvPr>
        </p:nvSpPr>
        <p:spPr bwMode="auto">
          <a:xfrm>
            <a:off x="1763713" y="3860800"/>
            <a:ext cx="1152525" cy="1008063"/>
          </a:xfrm>
          <a:prstGeom prst="rect">
            <a:avLst/>
          </a:prstGeom>
          <a:noFill/>
          <a:ln>
            <a:noFill/>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lgn="ctr">
                <a:solidFill>
                  <a:schemeClr val="tx1"/>
                </a:solidFill>
                <a:round/>
                <a:headEnd/>
                <a:tailEnd/>
              </a14:hiddenLine>
            </a:ext>
          </a:extLst>
        </p:spPr>
        <p:txBody>
          <a:bodyPr wrap="none">
            <a:spAutoFit/>
          </a:bodyPr>
          <a:lstStyle>
            <a:lvl1pPr>
              <a:spcBef>
                <a:spcPct val="20000"/>
              </a:spcBef>
              <a:buClr>
                <a:schemeClr val="tx2"/>
              </a:buClr>
              <a:buSzPct val="75000"/>
              <a:buFont typeface="Monotype Sorts" pitchFamily="2" charset="2"/>
              <a:buChar char="l"/>
              <a:defRPr sz="3400" b="1">
                <a:solidFill>
                  <a:schemeClr val="tx1"/>
                </a:solidFill>
                <a:latin typeface="Arial" charset="0"/>
              </a:defRPr>
            </a:lvl1pPr>
            <a:lvl2pPr marL="742950" indent="-285750">
              <a:spcBef>
                <a:spcPct val="20000"/>
              </a:spcBef>
              <a:buSzPct val="100000"/>
              <a:buChar char="–"/>
              <a:defRPr sz="3000" b="1">
                <a:solidFill>
                  <a:schemeClr val="tx1"/>
                </a:solidFill>
                <a:latin typeface="Arial" charset="0"/>
              </a:defRPr>
            </a:lvl2pPr>
            <a:lvl3pPr marL="1143000" indent="-228600">
              <a:spcBef>
                <a:spcPct val="20000"/>
              </a:spcBef>
              <a:buSzPct val="100000"/>
              <a:buChar char="•"/>
              <a:defRPr sz="2800" b="1">
                <a:solidFill>
                  <a:schemeClr val="tx1"/>
                </a:solidFill>
                <a:latin typeface="Arial" charset="0"/>
              </a:defRPr>
            </a:lvl3pPr>
            <a:lvl4pPr marL="1600200" indent="-228600">
              <a:spcBef>
                <a:spcPct val="20000"/>
              </a:spcBef>
              <a:buSzPct val="100000"/>
              <a:buChar char="–"/>
              <a:defRPr sz="2600" b="1">
                <a:solidFill>
                  <a:schemeClr val="tx1"/>
                </a:solidFill>
                <a:latin typeface="Arial" charset="0"/>
              </a:defRPr>
            </a:lvl4pPr>
            <a:lvl5pPr marL="2057400" indent="-228600">
              <a:spcBef>
                <a:spcPct val="20000"/>
              </a:spcBef>
              <a:buSzPct val="100000"/>
              <a:buChar char="•"/>
              <a:defRPr sz="2400" b="1">
                <a:solidFill>
                  <a:schemeClr val="tx1"/>
                </a:solidFill>
                <a:latin typeface="Arial" charset="0"/>
              </a:defRPr>
            </a:lvl5pPr>
            <a:lvl6pPr marL="2514600" indent="-228600" eaLnBrk="0" fontAlgn="base" hangingPunct="0">
              <a:spcBef>
                <a:spcPct val="20000"/>
              </a:spcBef>
              <a:spcAft>
                <a:spcPct val="0"/>
              </a:spcAft>
              <a:buSzPct val="100000"/>
              <a:buChar char="•"/>
              <a:defRPr sz="2400" b="1">
                <a:solidFill>
                  <a:schemeClr val="tx1"/>
                </a:solidFill>
                <a:latin typeface="Arial" charset="0"/>
              </a:defRPr>
            </a:lvl6pPr>
            <a:lvl7pPr marL="2971800" indent="-228600" eaLnBrk="0" fontAlgn="base" hangingPunct="0">
              <a:spcBef>
                <a:spcPct val="20000"/>
              </a:spcBef>
              <a:spcAft>
                <a:spcPct val="0"/>
              </a:spcAft>
              <a:buSzPct val="100000"/>
              <a:buChar char="•"/>
              <a:defRPr sz="2400" b="1">
                <a:solidFill>
                  <a:schemeClr val="tx1"/>
                </a:solidFill>
                <a:latin typeface="Arial" charset="0"/>
              </a:defRPr>
            </a:lvl7pPr>
            <a:lvl8pPr marL="3429000" indent="-228600" eaLnBrk="0" fontAlgn="base" hangingPunct="0">
              <a:spcBef>
                <a:spcPct val="20000"/>
              </a:spcBef>
              <a:spcAft>
                <a:spcPct val="0"/>
              </a:spcAft>
              <a:buSzPct val="100000"/>
              <a:buChar char="•"/>
              <a:defRPr sz="2400" b="1">
                <a:solidFill>
                  <a:schemeClr val="tx1"/>
                </a:solidFill>
                <a:latin typeface="Arial" charset="0"/>
              </a:defRPr>
            </a:lvl8pPr>
            <a:lvl9pPr marL="3886200" indent="-228600" eaLnBrk="0" fontAlgn="base" hangingPunct="0">
              <a:spcBef>
                <a:spcPct val="20000"/>
              </a:spcBef>
              <a:spcAft>
                <a:spcPct val="0"/>
              </a:spcAft>
              <a:buSzPct val="100000"/>
              <a:buChar char="•"/>
              <a:defRPr sz="2400" b="1">
                <a:solidFill>
                  <a:schemeClr val="tx1"/>
                </a:solidFill>
                <a:latin typeface="Arial" charset="0"/>
              </a:defRPr>
            </a:lvl9pPr>
          </a:lstStyle>
          <a:p>
            <a:pPr>
              <a:spcBef>
                <a:spcPct val="0"/>
              </a:spcBef>
              <a:buClrTx/>
              <a:buSzTx/>
              <a:buFontTx/>
              <a:buNone/>
            </a:pPr>
            <a:endParaRPr lang="en-CA" altLang="en-US" sz="1800"/>
          </a:p>
        </p:txBody>
      </p:sp>
      <p:sp>
        <p:nvSpPr>
          <p:cNvPr id="5126" name="Rectangle à coins arrondis 6"/>
          <p:cNvSpPr>
            <a:spLocks noChangeArrowheads="1"/>
          </p:cNvSpPr>
          <p:nvPr>
            <p:custDataLst>
              <p:tags r:id="rId5"/>
            </p:custDataLst>
          </p:nvPr>
        </p:nvSpPr>
        <p:spPr bwMode="auto">
          <a:xfrm>
            <a:off x="1619250" y="4076700"/>
            <a:ext cx="1584325" cy="792163"/>
          </a:xfrm>
          <a:prstGeom prst="roundRect">
            <a:avLst>
              <a:gd name="adj" fmla="val 16667"/>
            </a:avLst>
          </a:prstGeom>
          <a:noFill/>
          <a:ln w="12700" algn="ctr">
            <a:solidFill>
              <a:schemeClr val="tx1"/>
            </a:solidFill>
            <a:round/>
            <a:headEnd/>
            <a:tailEn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a:spAutoFit/>
          </a:bodyPr>
          <a:lstStyle>
            <a:lvl1pPr>
              <a:spcBef>
                <a:spcPct val="20000"/>
              </a:spcBef>
              <a:buClr>
                <a:schemeClr val="tx2"/>
              </a:buClr>
              <a:buSzPct val="75000"/>
              <a:buFont typeface="Monotype Sorts" pitchFamily="2" charset="2"/>
              <a:buChar char="l"/>
              <a:defRPr sz="3400" b="1">
                <a:solidFill>
                  <a:schemeClr val="tx1"/>
                </a:solidFill>
                <a:latin typeface="Arial" charset="0"/>
              </a:defRPr>
            </a:lvl1pPr>
            <a:lvl2pPr marL="742950" indent="-285750">
              <a:spcBef>
                <a:spcPct val="20000"/>
              </a:spcBef>
              <a:buSzPct val="100000"/>
              <a:buChar char="–"/>
              <a:defRPr sz="3000" b="1">
                <a:solidFill>
                  <a:schemeClr val="tx1"/>
                </a:solidFill>
                <a:latin typeface="Arial" charset="0"/>
              </a:defRPr>
            </a:lvl2pPr>
            <a:lvl3pPr marL="1143000" indent="-228600">
              <a:spcBef>
                <a:spcPct val="20000"/>
              </a:spcBef>
              <a:buSzPct val="100000"/>
              <a:buChar char="•"/>
              <a:defRPr sz="2800" b="1">
                <a:solidFill>
                  <a:schemeClr val="tx1"/>
                </a:solidFill>
                <a:latin typeface="Arial" charset="0"/>
              </a:defRPr>
            </a:lvl3pPr>
            <a:lvl4pPr marL="1600200" indent="-228600">
              <a:spcBef>
                <a:spcPct val="20000"/>
              </a:spcBef>
              <a:buSzPct val="100000"/>
              <a:buChar char="–"/>
              <a:defRPr sz="2600" b="1">
                <a:solidFill>
                  <a:schemeClr val="tx1"/>
                </a:solidFill>
                <a:latin typeface="Arial" charset="0"/>
              </a:defRPr>
            </a:lvl4pPr>
            <a:lvl5pPr marL="2057400" indent="-228600">
              <a:spcBef>
                <a:spcPct val="20000"/>
              </a:spcBef>
              <a:buSzPct val="100000"/>
              <a:buChar char="•"/>
              <a:defRPr sz="2400" b="1">
                <a:solidFill>
                  <a:schemeClr val="tx1"/>
                </a:solidFill>
                <a:latin typeface="Arial" charset="0"/>
              </a:defRPr>
            </a:lvl5pPr>
            <a:lvl6pPr marL="2514600" indent="-228600" eaLnBrk="0" fontAlgn="base" hangingPunct="0">
              <a:spcBef>
                <a:spcPct val="20000"/>
              </a:spcBef>
              <a:spcAft>
                <a:spcPct val="0"/>
              </a:spcAft>
              <a:buSzPct val="100000"/>
              <a:buChar char="•"/>
              <a:defRPr sz="2400" b="1">
                <a:solidFill>
                  <a:schemeClr val="tx1"/>
                </a:solidFill>
                <a:latin typeface="Arial" charset="0"/>
              </a:defRPr>
            </a:lvl6pPr>
            <a:lvl7pPr marL="2971800" indent="-228600" eaLnBrk="0" fontAlgn="base" hangingPunct="0">
              <a:spcBef>
                <a:spcPct val="20000"/>
              </a:spcBef>
              <a:spcAft>
                <a:spcPct val="0"/>
              </a:spcAft>
              <a:buSzPct val="100000"/>
              <a:buChar char="•"/>
              <a:defRPr sz="2400" b="1">
                <a:solidFill>
                  <a:schemeClr val="tx1"/>
                </a:solidFill>
                <a:latin typeface="Arial" charset="0"/>
              </a:defRPr>
            </a:lvl7pPr>
            <a:lvl8pPr marL="3429000" indent="-228600" eaLnBrk="0" fontAlgn="base" hangingPunct="0">
              <a:spcBef>
                <a:spcPct val="20000"/>
              </a:spcBef>
              <a:spcAft>
                <a:spcPct val="0"/>
              </a:spcAft>
              <a:buSzPct val="100000"/>
              <a:buChar char="•"/>
              <a:defRPr sz="2400" b="1">
                <a:solidFill>
                  <a:schemeClr val="tx1"/>
                </a:solidFill>
                <a:latin typeface="Arial" charset="0"/>
              </a:defRPr>
            </a:lvl8pPr>
            <a:lvl9pPr marL="3886200" indent="-228600" eaLnBrk="0" fontAlgn="base" hangingPunct="0">
              <a:spcBef>
                <a:spcPct val="20000"/>
              </a:spcBef>
              <a:spcAft>
                <a:spcPct val="0"/>
              </a:spcAft>
              <a:buSzPct val="100000"/>
              <a:buChar char="•"/>
              <a:defRPr sz="2400" b="1">
                <a:solidFill>
                  <a:schemeClr val="tx1"/>
                </a:solidFill>
                <a:latin typeface="Arial" charset="0"/>
              </a:defRPr>
            </a:lvl9pPr>
          </a:lstStyle>
          <a:p>
            <a:pPr>
              <a:spcBef>
                <a:spcPct val="0"/>
              </a:spcBef>
              <a:buClrTx/>
              <a:buSzTx/>
              <a:buFontTx/>
              <a:buNone/>
            </a:pPr>
            <a:endParaRPr lang="en-CA" altLang="en-US" sz="1800"/>
          </a:p>
        </p:txBody>
      </p:sp>
      <p:cxnSp>
        <p:nvCxnSpPr>
          <p:cNvPr id="5127" name="Connecteur droit avec flèche 8"/>
          <p:cNvCxnSpPr>
            <a:cxnSpLocks noChangeShapeType="1"/>
          </p:cNvCxnSpPr>
          <p:nvPr>
            <p:custDataLst>
              <p:tags r:id="rId6"/>
            </p:custDataLst>
          </p:nvPr>
        </p:nvCxnSpPr>
        <p:spPr bwMode="auto">
          <a:xfrm flipV="1">
            <a:off x="3348038" y="4365625"/>
            <a:ext cx="1728787" cy="107950"/>
          </a:xfrm>
          <a:prstGeom prst="straightConnector1">
            <a:avLst/>
          </a:prstGeom>
          <a:noFill/>
          <a:ln>
            <a:noFill/>
          </a:ln>
          <a:effectLst>
            <a:outerShdw dist="17961" dir="13500000" algn="ctr" rotWithShape="0">
              <a:srgbClr val="FCFEB9"/>
            </a:outerShdw>
          </a:effectLst>
          <a:extLst>
            <a:ext uri="{909E8E84-426E-40DD-AFC4-6F175D3DCCD1}">
              <a14:hiddenFill xmlns:a14="http://schemas.microsoft.com/office/drawing/2010/main">
                <a:noFill/>
              </a14:hiddenFill>
            </a:ext>
            <a:ext uri="{91240B29-F687-4F45-9708-019B960494DF}">
              <a14:hiddenLine xmlns:a14="http://schemas.microsoft.com/office/drawing/2010/main" w="12700" algn="ctr">
                <a:solidFill>
                  <a:schemeClr val="tx1"/>
                </a:solidFill>
                <a:round/>
                <a:headEnd/>
                <a:tailEnd/>
              </a14:hiddenLine>
            </a:ext>
          </a:extLst>
        </p:spPr>
      </p:cxnSp>
      <p:cxnSp>
        <p:nvCxnSpPr>
          <p:cNvPr id="5128" name="Connecteur droit avec flèche 10"/>
          <p:cNvCxnSpPr>
            <a:cxnSpLocks noChangeShapeType="1"/>
          </p:cNvCxnSpPr>
          <p:nvPr>
            <p:custDataLst>
              <p:tags r:id="rId7"/>
            </p:custDataLst>
          </p:nvPr>
        </p:nvCxnSpPr>
        <p:spPr bwMode="auto">
          <a:xfrm>
            <a:off x="2987675" y="4365625"/>
            <a:ext cx="2447925" cy="0"/>
          </a:xfrm>
          <a:prstGeom prst="straightConnector1">
            <a:avLst/>
          </a:prstGeom>
          <a:noFill/>
          <a:ln w="76200" algn="ctr">
            <a:solidFill>
              <a:schemeClr val="tx2"/>
            </a:solidFill>
            <a:round/>
            <a:headEnd/>
            <a:tailEnd type="triangle" w="med" len="med"/>
          </a:ln>
          <a:effectLst>
            <a:outerShdw dist="17961" dir="13500000" algn="ctr" rotWithShape="0">
              <a:srgbClr val="FCFEB9"/>
            </a:outerShdw>
          </a:effectLst>
          <a:extLst>
            <a:ext uri="{909E8E84-426E-40DD-AFC4-6F175D3DCCD1}">
              <a14:hiddenFill xmlns:a14="http://schemas.microsoft.com/office/drawing/2010/main">
                <a:noFill/>
              </a14:hiddenFill>
            </a:ext>
          </a:extLst>
        </p:spPr>
      </p:cxnSp>
      <p:sp>
        <p:nvSpPr>
          <p:cNvPr id="5129" name="ZoneTexte 13"/>
          <p:cNvSpPr txBox="1">
            <a:spLocks noChangeArrowheads="1"/>
          </p:cNvSpPr>
          <p:nvPr>
            <p:custDataLst>
              <p:tags r:id="rId8"/>
            </p:custDataLst>
          </p:nvPr>
        </p:nvSpPr>
        <p:spPr bwMode="auto">
          <a:xfrm>
            <a:off x="-16626" y="1060589"/>
            <a:ext cx="3676650"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tx2"/>
              </a:buClr>
              <a:buSzPct val="75000"/>
              <a:buFont typeface="Monotype Sorts" pitchFamily="2" charset="2"/>
              <a:buChar char="l"/>
              <a:defRPr sz="3400" b="1">
                <a:solidFill>
                  <a:schemeClr val="tx1"/>
                </a:solidFill>
                <a:latin typeface="Arial" charset="0"/>
              </a:defRPr>
            </a:lvl1pPr>
            <a:lvl2pPr marL="742950" indent="-285750">
              <a:spcBef>
                <a:spcPct val="20000"/>
              </a:spcBef>
              <a:buSzPct val="100000"/>
              <a:buChar char="–"/>
              <a:defRPr sz="3000" b="1">
                <a:solidFill>
                  <a:schemeClr val="tx1"/>
                </a:solidFill>
                <a:latin typeface="Arial" charset="0"/>
              </a:defRPr>
            </a:lvl2pPr>
            <a:lvl3pPr marL="1143000" indent="-228600">
              <a:spcBef>
                <a:spcPct val="20000"/>
              </a:spcBef>
              <a:buSzPct val="100000"/>
              <a:buChar char="•"/>
              <a:defRPr sz="2800" b="1">
                <a:solidFill>
                  <a:schemeClr val="tx1"/>
                </a:solidFill>
                <a:latin typeface="Arial" charset="0"/>
              </a:defRPr>
            </a:lvl3pPr>
            <a:lvl4pPr marL="1600200" indent="-228600">
              <a:spcBef>
                <a:spcPct val="20000"/>
              </a:spcBef>
              <a:buSzPct val="100000"/>
              <a:buChar char="–"/>
              <a:defRPr sz="2600" b="1">
                <a:solidFill>
                  <a:schemeClr val="tx1"/>
                </a:solidFill>
                <a:latin typeface="Arial" charset="0"/>
              </a:defRPr>
            </a:lvl4pPr>
            <a:lvl5pPr marL="2057400" indent="-228600">
              <a:spcBef>
                <a:spcPct val="20000"/>
              </a:spcBef>
              <a:buSzPct val="100000"/>
              <a:buChar char="•"/>
              <a:defRPr sz="2400" b="1">
                <a:solidFill>
                  <a:schemeClr val="tx1"/>
                </a:solidFill>
                <a:latin typeface="Arial" charset="0"/>
              </a:defRPr>
            </a:lvl5pPr>
            <a:lvl6pPr marL="2514600" indent="-228600" eaLnBrk="0" fontAlgn="base" hangingPunct="0">
              <a:spcBef>
                <a:spcPct val="20000"/>
              </a:spcBef>
              <a:spcAft>
                <a:spcPct val="0"/>
              </a:spcAft>
              <a:buSzPct val="100000"/>
              <a:buChar char="•"/>
              <a:defRPr sz="2400" b="1">
                <a:solidFill>
                  <a:schemeClr val="tx1"/>
                </a:solidFill>
                <a:latin typeface="Arial" charset="0"/>
              </a:defRPr>
            </a:lvl6pPr>
            <a:lvl7pPr marL="2971800" indent="-228600" eaLnBrk="0" fontAlgn="base" hangingPunct="0">
              <a:spcBef>
                <a:spcPct val="20000"/>
              </a:spcBef>
              <a:spcAft>
                <a:spcPct val="0"/>
              </a:spcAft>
              <a:buSzPct val="100000"/>
              <a:buChar char="•"/>
              <a:defRPr sz="2400" b="1">
                <a:solidFill>
                  <a:schemeClr val="tx1"/>
                </a:solidFill>
                <a:latin typeface="Arial" charset="0"/>
              </a:defRPr>
            </a:lvl7pPr>
            <a:lvl8pPr marL="3429000" indent="-228600" eaLnBrk="0" fontAlgn="base" hangingPunct="0">
              <a:spcBef>
                <a:spcPct val="20000"/>
              </a:spcBef>
              <a:spcAft>
                <a:spcPct val="0"/>
              </a:spcAft>
              <a:buSzPct val="100000"/>
              <a:buChar char="•"/>
              <a:defRPr sz="2400" b="1">
                <a:solidFill>
                  <a:schemeClr val="tx1"/>
                </a:solidFill>
                <a:latin typeface="Arial" charset="0"/>
              </a:defRPr>
            </a:lvl8pPr>
            <a:lvl9pPr marL="3886200" indent="-228600" eaLnBrk="0" fontAlgn="base" hangingPunct="0">
              <a:spcBef>
                <a:spcPct val="20000"/>
              </a:spcBef>
              <a:spcAft>
                <a:spcPct val="0"/>
              </a:spcAft>
              <a:buSzPct val="100000"/>
              <a:buChar char="•"/>
              <a:defRPr sz="2400" b="1">
                <a:solidFill>
                  <a:schemeClr val="tx1"/>
                </a:solidFill>
                <a:latin typeface="Arial" charset="0"/>
              </a:defRPr>
            </a:lvl9pPr>
          </a:lstStyle>
          <a:p>
            <a:pPr>
              <a:spcBef>
                <a:spcPct val="0"/>
              </a:spcBef>
              <a:buClrTx/>
              <a:buSzTx/>
              <a:buFontTx/>
              <a:buNone/>
            </a:pPr>
            <a:r>
              <a:rPr lang="fr-CA" altLang="en-US" sz="1800" u="sng" dirty="0" smtClean="0">
                <a:solidFill>
                  <a:schemeClr val="tx2"/>
                </a:solidFill>
              </a:rPr>
              <a:t>Nécrophore</a:t>
            </a:r>
            <a:r>
              <a:rPr lang="fr-CA" altLang="en-US" sz="1800" dirty="0" smtClean="0"/>
              <a:t> </a:t>
            </a:r>
            <a:r>
              <a:rPr lang="fr-CA" altLang="en-US" sz="1800" dirty="0"/>
              <a:t>(</a:t>
            </a:r>
            <a:r>
              <a:rPr lang="fr-CA" altLang="en-US" sz="1800" i="1" dirty="0" err="1"/>
              <a:t>Nicrophorus</a:t>
            </a:r>
            <a:r>
              <a:rPr lang="fr-CA" altLang="en-US" sz="1800" dirty="0"/>
              <a:t> </a:t>
            </a:r>
            <a:r>
              <a:rPr lang="fr-CA" altLang="en-US" sz="1800" dirty="0" err="1"/>
              <a:t>sp</a:t>
            </a:r>
            <a:r>
              <a:rPr lang="fr-CA" altLang="en-US" sz="1800" dirty="0"/>
              <a:t>.) transportant des mites (</a:t>
            </a:r>
            <a:r>
              <a:rPr lang="en-CA" altLang="en-US" sz="1800" i="1" dirty="0" err="1"/>
              <a:t>Poecilochirus</a:t>
            </a:r>
            <a:r>
              <a:rPr lang="en-CA" altLang="en-US" sz="1800" i="1" dirty="0"/>
              <a:t> sp</a:t>
            </a:r>
            <a:r>
              <a:rPr lang="en-CA" altLang="en-US" sz="1800" i="1" dirty="0" smtClean="0"/>
              <a:t>.).</a:t>
            </a:r>
            <a:endParaRPr lang="en-CA" altLang="en-US" sz="1800" i="1" dirty="0"/>
          </a:p>
          <a:p>
            <a:pPr>
              <a:spcBef>
                <a:spcPct val="0"/>
              </a:spcBef>
              <a:buClrTx/>
              <a:buSzTx/>
              <a:buFontTx/>
              <a:buNone/>
            </a:pPr>
            <a:r>
              <a:rPr lang="fr-CA" altLang="en-US" sz="1800" u="sng" dirty="0" smtClean="0">
                <a:solidFill>
                  <a:schemeClr val="tx2"/>
                </a:solidFill>
              </a:rPr>
              <a:t>Symbiose: </a:t>
            </a:r>
            <a:r>
              <a:rPr lang="fr-CA" altLang="en-US" sz="1800" u="sng" dirty="0" err="1" smtClean="0">
                <a:solidFill>
                  <a:schemeClr val="tx2"/>
                </a:solidFill>
              </a:rPr>
              <a:t>mutalisme</a:t>
            </a:r>
            <a:r>
              <a:rPr lang="fr-CA" altLang="en-US" sz="1800" u="sng" dirty="0" smtClean="0">
                <a:solidFill>
                  <a:schemeClr val="tx2"/>
                </a:solidFill>
              </a:rPr>
              <a:t>, </a:t>
            </a:r>
            <a:r>
              <a:rPr lang="fr-CA" altLang="en-US" sz="1800" u="sng" dirty="0" err="1" smtClean="0">
                <a:solidFill>
                  <a:schemeClr val="tx2"/>
                </a:solidFill>
              </a:rPr>
              <a:t>commensialisme</a:t>
            </a:r>
            <a:r>
              <a:rPr lang="fr-CA" altLang="en-US" sz="1800" u="sng" dirty="0" smtClean="0">
                <a:solidFill>
                  <a:schemeClr val="tx2"/>
                </a:solidFill>
              </a:rPr>
              <a:t>, parasitisme</a:t>
            </a:r>
            <a:endParaRPr lang="en-CA" altLang="en-US" sz="1800" u="sng" dirty="0">
              <a:solidFill>
                <a:schemeClr val="tx2"/>
              </a:solidFill>
            </a:endParaRPr>
          </a:p>
        </p:txBody>
      </p:sp>
      <p:pic>
        <p:nvPicPr>
          <p:cNvPr id="5130" name="Picture 4" descr="http://farm5.static.flickr.com/4082/4915013456_64431f4f48.jpg"/>
          <p:cNvPicPr>
            <a:picLocks noChangeAspect="1" noChangeArrowheads="1"/>
          </p:cNvPicPr>
          <p:nvPr>
            <p:custDataLst>
              <p:tags r:id="rId9"/>
            </p:custDataLst>
          </p:nvPr>
        </p:nvPicPr>
        <p:blipFill>
          <a:blip r:embed="rId14">
            <a:extLst>
              <a:ext uri="{28A0092B-C50C-407E-A947-70E740481C1C}">
                <a14:useLocalDpi xmlns:a14="http://schemas.microsoft.com/office/drawing/2010/main" val="0"/>
              </a:ext>
            </a:extLst>
          </a:blip>
          <a:srcRect/>
          <a:stretch>
            <a:fillRect/>
          </a:stretch>
        </p:blipFill>
        <p:spPr bwMode="auto">
          <a:xfrm>
            <a:off x="6804025" y="666750"/>
            <a:ext cx="2276475" cy="160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p:cNvSpPr txBox="1"/>
          <p:nvPr/>
        </p:nvSpPr>
        <p:spPr>
          <a:xfrm>
            <a:off x="107504" y="2600326"/>
            <a:ext cx="4567276" cy="276999"/>
          </a:xfrm>
          <a:prstGeom prst="rect">
            <a:avLst/>
          </a:prstGeom>
          <a:noFill/>
        </p:spPr>
        <p:txBody>
          <a:bodyPr wrap="none" rtlCol="0">
            <a:spAutoFit/>
          </a:bodyPr>
          <a:lstStyle/>
          <a:p>
            <a:r>
              <a:rPr lang="fr-CA" sz="1200" dirty="0" smtClean="0"/>
              <a:t>Définitions des interactions écologiques: p.658 dans le livre</a:t>
            </a:r>
            <a:endParaRPr lang="en-CA" sz="1200" dirty="0"/>
          </a:p>
        </p:txBody>
      </p:sp>
      <p:pic>
        <p:nvPicPr>
          <p:cNvPr id="7" name="Picture 6"/>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7562596" y="2967069"/>
            <a:ext cx="1517904" cy="1505712"/>
          </a:xfrm>
          <a:prstGeom prst="rect">
            <a:avLst/>
          </a:prstGeom>
        </p:spPr>
      </p:pic>
      <p:pic>
        <p:nvPicPr>
          <p:cNvPr id="8" name="Picture 7"/>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3995936" y="457010"/>
            <a:ext cx="2472177" cy="2026030"/>
          </a:xfrm>
          <a:prstGeom prst="rect">
            <a:avLst/>
          </a:prstGeom>
        </p:spPr>
      </p:pic>
    </p:spTree>
    <p:extLst>
      <p:ext uri="{BB962C8B-B14F-4D97-AF65-F5344CB8AC3E}">
        <p14:creationId xmlns:p14="http://schemas.microsoft.com/office/powerpoint/2010/main" val="214987010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0063" y="1681163"/>
            <a:ext cx="7129137" cy="883741"/>
          </a:xfrm>
        </p:spPr>
        <p:txBody>
          <a:bodyPr/>
          <a:lstStyle/>
          <a:p>
            <a:r>
              <a:rPr lang="fr-CA" dirty="0" smtClean="0"/>
              <a:t>Parasitisme chez l’humain</a:t>
            </a:r>
            <a:endParaRPr lang="en-CA" dirty="0"/>
          </a:p>
        </p:txBody>
      </p:sp>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9552" y="2359844"/>
            <a:ext cx="5488001" cy="3085380"/>
          </a:xfrm>
          <a:prstGeom prst="rect">
            <a:avLst/>
          </a:prstGeom>
        </p:spPr>
      </p:pic>
      <p:sp>
        <p:nvSpPr>
          <p:cNvPr id="5" name="Rectangle 4"/>
          <p:cNvSpPr/>
          <p:nvPr/>
        </p:nvSpPr>
        <p:spPr>
          <a:xfrm>
            <a:off x="1043608" y="5513881"/>
            <a:ext cx="3916457" cy="369332"/>
          </a:xfrm>
          <a:prstGeom prst="rect">
            <a:avLst/>
          </a:prstGeom>
        </p:spPr>
        <p:txBody>
          <a:bodyPr wrap="none">
            <a:spAutoFit/>
          </a:bodyPr>
          <a:lstStyle/>
          <a:p>
            <a:r>
              <a:rPr lang="en-CA" dirty="0" smtClean="0"/>
              <a:t>Le </a:t>
            </a:r>
            <a:r>
              <a:rPr lang="en-CA" dirty="0" err="1" smtClean="0"/>
              <a:t>ver</a:t>
            </a:r>
            <a:r>
              <a:rPr lang="en-CA" dirty="0" smtClean="0"/>
              <a:t> plat </a:t>
            </a:r>
            <a:r>
              <a:rPr lang="en-CA" i="1" dirty="0" err="1" smtClean="0"/>
              <a:t>Diphyllobothrium</a:t>
            </a:r>
            <a:r>
              <a:rPr lang="en-CA" i="1" dirty="0" smtClean="0"/>
              <a:t> </a:t>
            </a:r>
            <a:r>
              <a:rPr lang="en-CA" i="1" dirty="0" err="1" smtClean="0"/>
              <a:t>latus</a:t>
            </a:r>
            <a:endParaRPr lang="en-CA" i="1" dirty="0"/>
          </a:p>
        </p:txBody>
      </p:sp>
      <p:pic>
        <p:nvPicPr>
          <p:cNvPr id="6" name="Picture 5"/>
          <p:cNvPicPr>
            <a:picLocks noChangeAspect="1"/>
          </p:cNvPicPr>
          <p:nvPr/>
        </p:nvPicPr>
        <p:blipFill rotWithShape="1">
          <a:blip r:embed="rId5">
            <a:extLst>
              <a:ext uri="{28A0092B-C50C-407E-A947-70E740481C1C}">
                <a14:useLocalDpi xmlns:a14="http://schemas.microsoft.com/office/drawing/2010/main" val="0"/>
              </a:ext>
            </a:extLst>
          </a:blip>
          <a:srcRect b="10320"/>
          <a:stretch/>
        </p:blipFill>
        <p:spPr>
          <a:xfrm>
            <a:off x="6225044" y="2333818"/>
            <a:ext cx="2808312" cy="1033225"/>
          </a:xfrm>
          <a:prstGeom prst="rect">
            <a:avLst/>
          </a:prstGeom>
        </p:spPr>
      </p:pic>
      <p:sp>
        <p:nvSpPr>
          <p:cNvPr id="7" name="Titre 1"/>
          <p:cNvSpPr>
            <a:spLocks noGrp="1"/>
          </p:cNvSpPr>
          <p:nvPr>
            <p:ph type="title"/>
            <p:custDataLst>
              <p:tags r:id="rId1"/>
            </p:custDataLst>
          </p:nvPr>
        </p:nvSpPr>
        <p:spPr/>
        <p:txBody>
          <a:bodyPr/>
          <a:lstStyle/>
          <a:p>
            <a:pPr>
              <a:defRPr/>
            </a:pPr>
            <a:r>
              <a:rPr lang="en-US" dirty="0" smtClean="0"/>
              <a:t>6.1 Adaptation</a:t>
            </a:r>
            <a:endParaRPr lang="en-CA" dirty="0"/>
          </a:p>
        </p:txBody>
      </p:sp>
      <p:pic>
        <p:nvPicPr>
          <p:cNvPr id="2" name="Picture 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267200" y="3226308"/>
            <a:ext cx="609600" cy="405384"/>
          </a:xfrm>
          <a:prstGeom prst="rect">
            <a:avLst/>
          </a:prstGeom>
        </p:spPr>
      </p:pic>
      <p:pic>
        <p:nvPicPr>
          <p:cNvPr id="8" name="Picture 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225044" y="3784639"/>
            <a:ext cx="2448272" cy="1628101"/>
          </a:xfrm>
          <a:prstGeom prst="rect">
            <a:avLst/>
          </a:prstGeom>
        </p:spPr>
      </p:pic>
    </p:spTree>
    <p:extLst>
      <p:ext uri="{BB962C8B-B14F-4D97-AF65-F5344CB8AC3E}">
        <p14:creationId xmlns:p14="http://schemas.microsoft.com/office/powerpoint/2010/main" val="363620520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Grp="1" noChangeArrowheads="1"/>
          </p:cNvSpPr>
          <p:nvPr>
            <p:ph type="title"/>
            <p:custDataLst>
              <p:tags r:id="rId1"/>
            </p:custDataLst>
          </p:nvPr>
        </p:nvSpPr>
        <p:spPr>
          <a:xfrm>
            <a:off x="228600" y="260350"/>
            <a:ext cx="8915400" cy="609600"/>
          </a:xfrm>
        </p:spPr>
        <p:txBody>
          <a:bodyPr/>
          <a:lstStyle/>
          <a:p>
            <a:pPr>
              <a:defRPr/>
            </a:pPr>
            <a:r>
              <a:rPr lang="en-US" sz="2800" smtClean="0"/>
              <a:t>6.2 Étudier les adaptations</a:t>
            </a:r>
            <a:br>
              <a:rPr lang="en-US" sz="2800" smtClean="0"/>
            </a:br>
            <a:endParaRPr lang="en-US" sz="2800" smtClean="0"/>
          </a:p>
        </p:txBody>
      </p:sp>
      <p:sp>
        <p:nvSpPr>
          <p:cNvPr id="6147" name="Rectangle 3"/>
          <p:cNvSpPr>
            <a:spLocks noGrp="1" noChangeArrowheads="1"/>
          </p:cNvSpPr>
          <p:nvPr>
            <p:ph type="body" idx="1"/>
            <p:custDataLst>
              <p:tags r:id="rId2"/>
            </p:custDataLst>
          </p:nvPr>
        </p:nvSpPr>
        <p:spPr>
          <a:xfrm>
            <a:off x="323850" y="1341438"/>
            <a:ext cx="8169275" cy="4114800"/>
          </a:xfrm>
        </p:spPr>
        <p:txBody>
          <a:bodyPr/>
          <a:lstStyle/>
          <a:p>
            <a:pPr>
              <a:lnSpc>
                <a:spcPct val="90000"/>
              </a:lnSpc>
            </a:pPr>
            <a:r>
              <a:rPr lang="en-US" altLang="en-US" sz="2400" dirty="0" err="1" smtClean="0"/>
              <a:t>Toutes</a:t>
            </a:r>
            <a:r>
              <a:rPr lang="en-US" altLang="en-US" sz="2400" dirty="0" smtClean="0"/>
              <a:t> les </a:t>
            </a:r>
            <a:r>
              <a:rPr lang="en-US" altLang="en-US" sz="2400" dirty="0" err="1" smtClean="0"/>
              <a:t>caractéristiques</a:t>
            </a:r>
            <a:r>
              <a:rPr lang="en-US" altLang="en-US" sz="2400" dirty="0" smtClean="0"/>
              <a:t> d’un </a:t>
            </a:r>
            <a:r>
              <a:rPr lang="en-US" altLang="en-US" sz="2400" dirty="0" err="1" smtClean="0"/>
              <a:t>être</a:t>
            </a:r>
            <a:r>
              <a:rPr lang="en-US" altLang="en-US" sz="2400" dirty="0" smtClean="0"/>
              <a:t> vivant ne </a:t>
            </a:r>
            <a:r>
              <a:rPr lang="en-US" altLang="en-US" sz="2400" dirty="0" err="1" smtClean="0"/>
              <a:t>sont</a:t>
            </a:r>
            <a:r>
              <a:rPr lang="en-US" altLang="en-US" sz="2400" dirty="0" smtClean="0"/>
              <a:t> pas </a:t>
            </a:r>
            <a:r>
              <a:rPr lang="en-US" altLang="en-US" sz="2400" dirty="0" err="1" smtClean="0"/>
              <a:t>nécessairement</a:t>
            </a:r>
            <a:r>
              <a:rPr lang="en-US" altLang="en-US" sz="2400" dirty="0" smtClean="0"/>
              <a:t> des adaptations à </a:t>
            </a:r>
            <a:r>
              <a:rPr lang="en-US" altLang="en-US" sz="2400" dirty="0" err="1" smtClean="0">
                <a:solidFill>
                  <a:schemeClr val="tx2"/>
                </a:solidFill>
              </a:rPr>
              <a:t>l’environnement</a:t>
            </a:r>
            <a:r>
              <a:rPr lang="en-US" altLang="en-US" sz="2400" dirty="0" smtClean="0">
                <a:solidFill>
                  <a:schemeClr val="tx2"/>
                </a:solidFill>
              </a:rPr>
              <a:t> </a:t>
            </a:r>
            <a:r>
              <a:rPr lang="en-US" altLang="en-US" sz="2400" dirty="0" err="1" smtClean="0">
                <a:solidFill>
                  <a:schemeClr val="tx2"/>
                </a:solidFill>
              </a:rPr>
              <a:t>actuel</a:t>
            </a:r>
            <a:r>
              <a:rPr lang="en-US" altLang="en-US" sz="2400" dirty="0" smtClean="0">
                <a:solidFill>
                  <a:schemeClr val="tx2"/>
                </a:solidFill>
              </a:rPr>
              <a:t>: </a:t>
            </a:r>
            <a:r>
              <a:rPr lang="en-US" altLang="en-US" sz="2400" u="sng" dirty="0" smtClean="0">
                <a:solidFill>
                  <a:schemeClr val="tx2"/>
                </a:solidFill>
              </a:rPr>
              <a:t>concept </a:t>
            </a:r>
            <a:r>
              <a:rPr lang="en-US" altLang="en-US" sz="2400" u="sng" dirty="0" err="1" smtClean="0">
                <a:solidFill>
                  <a:schemeClr val="tx2"/>
                </a:solidFill>
              </a:rPr>
              <a:t>d’exaptation</a:t>
            </a:r>
            <a:r>
              <a:rPr lang="en-US" altLang="en-US" sz="2400" u="sng" dirty="0" smtClean="0">
                <a:solidFill>
                  <a:schemeClr val="tx2"/>
                </a:solidFill>
              </a:rPr>
              <a:t>.</a:t>
            </a:r>
          </a:p>
          <a:p>
            <a:pPr>
              <a:lnSpc>
                <a:spcPct val="90000"/>
              </a:lnSpc>
            </a:pPr>
            <a:r>
              <a:rPr lang="en-US" altLang="en-US" sz="2400" dirty="0" err="1" smtClean="0"/>
              <a:t>Méthodes</a:t>
            </a:r>
            <a:r>
              <a:rPr lang="en-US" altLang="en-US" sz="2400" dirty="0" smtClean="0"/>
              <a:t> qui </a:t>
            </a:r>
            <a:r>
              <a:rPr lang="en-US" altLang="en-US" sz="2400" dirty="0" err="1" smtClean="0"/>
              <a:t>permettent</a:t>
            </a:r>
            <a:r>
              <a:rPr lang="en-US" altLang="en-US" sz="2400" dirty="0" smtClean="0"/>
              <a:t> de </a:t>
            </a:r>
            <a:r>
              <a:rPr lang="en-US" altLang="en-US" sz="2400" dirty="0" err="1" smtClean="0"/>
              <a:t>corroborer</a:t>
            </a:r>
            <a:r>
              <a:rPr lang="en-US" altLang="en-US" sz="2400" dirty="0" smtClean="0"/>
              <a:t> </a:t>
            </a:r>
            <a:r>
              <a:rPr lang="en-US" altLang="en-US" sz="2400" dirty="0" err="1" smtClean="0"/>
              <a:t>ou</a:t>
            </a:r>
            <a:r>
              <a:rPr lang="en-US" altLang="en-US" sz="2400" dirty="0" smtClean="0"/>
              <a:t> </a:t>
            </a:r>
            <a:r>
              <a:rPr lang="en-US" altLang="en-US" sz="2400" dirty="0" err="1" smtClean="0"/>
              <a:t>réfuter</a:t>
            </a:r>
            <a:r>
              <a:rPr lang="en-US" altLang="en-US" sz="2400" dirty="0" smtClean="0"/>
              <a:t> </a:t>
            </a:r>
            <a:r>
              <a:rPr lang="en-US" altLang="en-US" sz="2400" dirty="0" err="1" smtClean="0"/>
              <a:t>une</a:t>
            </a:r>
            <a:r>
              <a:rPr lang="en-US" altLang="en-US" sz="2400" dirty="0" smtClean="0"/>
              <a:t> </a:t>
            </a:r>
            <a:r>
              <a:rPr lang="en-US" altLang="en-US" sz="2400" dirty="0" err="1" smtClean="0"/>
              <a:t>hypothèse</a:t>
            </a:r>
            <a:r>
              <a:rPr lang="en-US" altLang="en-US" sz="2400" dirty="0" smtClean="0"/>
              <a:t> </a:t>
            </a:r>
            <a:r>
              <a:rPr lang="en-US" altLang="en-US" sz="2400" dirty="0" err="1" smtClean="0"/>
              <a:t>adaptative</a:t>
            </a:r>
            <a:r>
              <a:rPr lang="en-US" altLang="en-US" sz="2000" dirty="0" smtClean="0"/>
              <a:t>: </a:t>
            </a:r>
          </a:p>
          <a:p>
            <a:pPr lvl="1">
              <a:lnSpc>
                <a:spcPct val="90000"/>
              </a:lnSpc>
            </a:pPr>
            <a:r>
              <a:rPr lang="en-US" altLang="en-US" sz="2000" dirty="0" err="1"/>
              <a:t>Étude</a:t>
            </a:r>
            <a:r>
              <a:rPr lang="en-US" altLang="en-US" sz="2000" dirty="0"/>
              <a:t> </a:t>
            </a:r>
            <a:r>
              <a:rPr lang="en-US" altLang="en-US" sz="2000" dirty="0" err="1"/>
              <a:t>directe</a:t>
            </a:r>
            <a:r>
              <a:rPr lang="en-US" altLang="en-US" sz="2000" dirty="0"/>
              <a:t> du </a:t>
            </a:r>
            <a:r>
              <a:rPr lang="en-US" altLang="en-US" sz="2000" dirty="0" err="1"/>
              <a:t>processus</a:t>
            </a:r>
            <a:r>
              <a:rPr lang="en-US" altLang="en-US" sz="2000" dirty="0"/>
              <a:t> de la </a:t>
            </a:r>
            <a:r>
              <a:rPr lang="en-US" altLang="en-US" sz="2000" dirty="0" err="1"/>
              <a:t>sélection</a:t>
            </a:r>
            <a:r>
              <a:rPr lang="en-US" altLang="en-US" sz="2000" dirty="0"/>
              <a:t> </a:t>
            </a:r>
            <a:r>
              <a:rPr lang="en-US" altLang="en-US" sz="2000" dirty="0" err="1"/>
              <a:t>naturelle</a:t>
            </a:r>
            <a:r>
              <a:rPr lang="en-US" altLang="en-US" sz="2000" dirty="0"/>
              <a:t> (ex. </a:t>
            </a:r>
            <a:r>
              <a:rPr lang="en-US" altLang="en-US" sz="2000" dirty="0" err="1"/>
              <a:t>phalène</a:t>
            </a:r>
            <a:r>
              <a:rPr lang="en-US" altLang="en-US" sz="2000" dirty="0"/>
              <a:t> du </a:t>
            </a:r>
            <a:r>
              <a:rPr lang="en-US" altLang="en-US" sz="2000" dirty="0" err="1"/>
              <a:t>bouleau</a:t>
            </a:r>
            <a:r>
              <a:rPr lang="en-US" altLang="en-US" sz="2000" dirty="0" smtClean="0"/>
              <a:t>, </a:t>
            </a:r>
            <a:r>
              <a:rPr lang="en-US" altLang="en-US" sz="2000" dirty="0" err="1" smtClean="0"/>
              <a:t>géospizes</a:t>
            </a:r>
            <a:r>
              <a:rPr lang="en-US" altLang="en-US" sz="2000" dirty="0" smtClean="0"/>
              <a:t> à </a:t>
            </a:r>
            <a:r>
              <a:rPr lang="en-US" altLang="en-US" sz="2000" dirty="0" err="1" smtClean="0"/>
              <a:t>bec</a:t>
            </a:r>
            <a:r>
              <a:rPr lang="en-US" altLang="en-US" sz="2000" dirty="0" smtClean="0"/>
              <a:t> </a:t>
            </a:r>
            <a:r>
              <a:rPr lang="en-US" altLang="en-US" sz="2000" dirty="0" err="1" smtClean="0"/>
              <a:t>moyen</a:t>
            </a:r>
            <a:r>
              <a:rPr lang="en-US" altLang="en-US" sz="2000" dirty="0" smtClean="0"/>
              <a:t>, </a:t>
            </a:r>
            <a:r>
              <a:rPr lang="en-US" altLang="en-US" sz="2000" dirty="0" err="1" smtClean="0"/>
              <a:t>adapation</a:t>
            </a:r>
            <a:r>
              <a:rPr lang="en-US" altLang="en-US" sz="2000" dirty="0" smtClean="0"/>
              <a:t> à </a:t>
            </a:r>
            <a:r>
              <a:rPr lang="en-US" altLang="en-US" sz="2000" dirty="0" err="1" smtClean="0"/>
              <a:t>l’altitude</a:t>
            </a:r>
            <a:r>
              <a:rPr lang="en-US" altLang="en-US" sz="2000" dirty="0" smtClean="0"/>
              <a:t> chez les </a:t>
            </a:r>
            <a:r>
              <a:rPr lang="en-US" altLang="en-US" sz="2000" dirty="0" err="1" smtClean="0"/>
              <a:t>humains</a:t>
            </a:r>
            <a:r>
              <a:rPr lang="en-US" altLang="en-US" sz="2000" dirty="0" smtClean="0"/>
              <a:t>) </a:t>
            </a:r>
            <a:endParaRPr lang="en-US" altLang="en-US" sz="2000" dirty="0"/>
          </a:p>
          <a:p>
            <a:pPr lvl="1">
              <a:lnSpc>
                <a:spcPct val="90000"/>
              </a:lnSpc>
            </a:pPr>
            <a:r>
              <a:rPr lang="fr-CA" altLang="en-US" sz="2000" dirty="0" smtClean="0"/>
              <a:t>Approche </a:t>
            </a:r>
            <a:r>
              <a:rPr lang="fr-CA" altLang="en-US" sz="2000" u="sng" dirty="0" err="1" smtClean="0">
                <a:solidFill>
                  <a:schemeClr val="tx2"/>
                </a:solidFill>
              </a:rPr>
              <a:t>compatative</a:t>
            </a:r>
            <a:r>
              <a:rPr lang="fr-CA" altLang="en-US" sz="2000" u="sng" dirty="0" smtClean="0">
                <a:solidFill>
                  <a:schemeClr val="tx2"/>
                </a:solidFill>
              </a:rPr>
              <a:t> + une connaissance de la phylogenèse </a:t>
            </a:r>
            <a:r>
              <a:rPr lang="fr-CA" altLang="en-US" sz="2000" dirty="0" smtClean="0"/>
              <a:t>: </a:t>
            </a:r>
            <a:r>
              <a:rPr lang="en-US" altLang="en-US" sz="2000" dirty="0" err="1" smtClean="0"/>
              <a:t>indicatrice</a:t>
            </a:r>
            <a:r>
              <a:rPr lang="en-US" altLang="en-US" sz="2000" dirty="0" smtClean="0"/>
              <a:t> </a:t>
            </a:r>
            <a:r>
              <a:rPr lang="en-US" altLang="en-US" sz="2000" dirty="0" err="1"/>
              <a:t>que</a:t>
            </a:r>
            <a:r>
              <a:rPr lang="en-US" altLang="en-US" sz="2000" dirty="0"/>
              <a:t> des </a:t>
            </a:r>
            <a:r>
              <a:rPr lang="en-US" altLang="en-US" sz="2000" dirty="0" err="1"/>
              <a:t>caractéristiques</a:t>
            </a:r>
            <a:r>
              <a:rPr lang="en-US" altLang="en-US" sz="2000" dirty="0"/>
              <a:t> </a:t>
            </a:r>
            <a:r>
              <a:rPr lang="en-US" altLang="en-US" sz="2000" dirty="0" err="1"/>
              <a:t>ont</a:t>
            </a:r>
            <a:r>
              <a:rPr lang="en-US" altLang="en-US" sz="2000" dirty="0"/>
              <a:t> </a:t>
            </a:r>
            <a:r>
              <a:rPr lang="en-US" altLang="en-US" sz="2000" dirty="0" err="1"/>
              <a:t>évolué</a:t>
            </a:r>
            <a:r>
              <a:rPr lang="en-US" altLang="en-US" sz="2000" dirty="0"/>
              <a:t> </a:t>
            </a:r>
            <a:r>
              <a:rPr lang="en-US" altLang="en-US" sz="2000" dirty="0" err="1"/>
              <a:t>indépendamment</a:t>
            </a:r>
            <a:r>
              <a:rPr lang="en-US" altLang="en-US" sz="2000" dirty="0"/>
              <a:t> </a:t>
            </a:r>
            <a:r>
              <a:rPr lang="en-US" altLang="en-US" sz="2000" dirty="0" err="1"/>
              <a:t>ou</a:t>
            </a:r>
            <a:r>
              <a:rPr lang="en-US" altLang="en-US" sz="2000" dirty="0"/>
              <a:t> qui </a:t>
            </a:r>
            <a:r>
              <a:rPr lang="en-US" altLang="en-US" sz="2000" dirty="0" err="1"/>
              <a:t>sont</a:t>
            </a:r>
            <a:r>
              <a:rPr lang="en-US" altLang="en-US" sz="2000" dirty="0"/>
              <a:t> le </a:t>
            </a:r>
            <a:r>
              <a:rPr lang="en-US" altLang="en-US" sz="2000" dirty="0" err="1"/>
              <a:t>résultat</a:t>
            </a:r>
            <a:r>
              <a:rPr lang="en-US" altLang="en-US" sz="2000" dirty="0"/>
              <a:t> d’un </a:t>
            </a:r>
            <a:r>
              <a:rPr lang="en-US" altLang="en-US" sz="2000" dirty="0" err="1"/>
              <a:t>ancêtre</a:t>
            </a:r>
            <a:r>
              <a:rPr lang="en-US" altLang="en-US" sz="2000" dirty="0"/>
              <a:t> </a:t>
            </a:r>
            <a:r>
              <a:rPr lang="en-US" altLang="en-US" sz="2000" dirty="0" err="1" smtClean="0"/>
              <a:t>commun</a:t>
            </a:r>
            <a:r>
              <a:rPr lang="en-US" altLang="en-US" sz="2000" dirty="0" smtClean="0"/>
              <a:t>. </a:t>
            </a:r>
            <a:r>
              <a:rPr lang="en-US" altLang="en-US" sz="2000" dirty="0"/>
              <a:t>(ex. </a:t>
            </a:r>
            <a:r>
              <a:rPr lang="en-US" altLang="en-US" sz="2000" dirty="0" err="1"/>
              <a:t>mâchoires</a:t>
            </a:r>
            <a:r>
              <a:rPr lang="en-US" altLang="en-US" sz="2000" dirty="0"/>
              <a:t> carnivores;  herbivores</a:t>
            </a:r>
            <a:r>
              <a:rPr lang="en-US" altLang="en-US" sz="2000" dirty="0" smtClean="0"/>
              <a:t>)</a:t>
            </a:r>
          </a:p>
          <a:p>
            <a:pPr lvl="1">
              <a:lnSpc>
                <a:spcPct val="90000"/>
              </a:lnSpc>
            </a:pPr>
            <a:r>
              <a:rPr lang="en-US" altLang="en-US" sz="2000" dirty="0" err="1"/>
              <a:t>Étude</a:t>
            </a:r>
            <a:r>
              <a:rPr lang="en-US" altLang="en-US" sz="2000" dirty="0"/>
              <a:t> </a:t>
            </a:r>
            <a:r>
              <a:rPr lang="en-US" altLang="en-US" sz="2000" dirty="0" err="1" smtClean="0"/>
              <a:t>morpho-fonctionnelle</a:t>
            </a:r>
            <a:r>
              <a:rPr lang="en-US" altLang="en-US" sz="2000" dirty="0" smtClean="0"/>
              <a:t> </a:t>
            </a:r>
            <a:r>
              <a:rPr lang="en-US" altLang="en-US" sz="2000" dirty="0"/>
              <a:t>d’un trait (par ex. </a:t>
            </a:r>
            <a:r>
              <a:rPr lang="en-US" altLang="en-US" sz="2000" dirty="0" err="1"/>
              <a:t>évolution</a:t>
            </a:r>
            <a:r>
              <a:rPr lang="en-US" altLang="en-US" sz="2000" dirty="0"/>
              <a:t> du </a:t>
            </a:r>
            <a:r>
              <a:rPr lang="en-US" altLang="en-US" sz="2000" dirty="0" err="1"/>
              <a:t>poil</a:t>
            </a:r>
            <a:r>
              <a:rPr lang="en-US" altLang="en-US" sz="2000" dirty="0"/>
              <a:t> </a:t>
            </a:r>
            <a:r>
              <a:rPr lang="en-US" altLang="en-US" sz="2000" dirty="0" err="1"/>
              <a:t>ou</a:t>
            </a:r>
            <a:r>
              <a:rPr lang="en-US" altLang="en-US" sz="2000" dirty="0"/>
              <a:t> des </a:t>
            </a:r>
            <a:r>
              <a:rPr lang="en-US" altLang="en-US" sz="2000" dirty="0" smtClean="0"/>
              <a:t>plumes)</a:t>
            </a:r>
          </a:p>
          <a:p>
            <a:pPr lvl="1">
              <a:lnSpc>
                <a:spcPct val="90000"/>
              </a:lnSpc>
            </a:pPr>
            <a:endParaRPr lang="en-US" altLang="en-US" sz="2000" dirty="0"/>
          </a:p>
          <a:p>
            <a:pPr lvl="1">
              <a:lnSpc>
                <a:spcPct val="90000"/>
              </a:lnSpc>
            </a:pPr>
            <a:endParaRPr lang="fr-CA" altLang="en-US" sz="2000" dirty="0" smtClean="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8" name="Rectangle 4"/>
          <p:cNvSpPr>
            <a:spLocks noGrp="1" noChangeArrowheads="1"/>
          </p:cNvSpPr>
          <p:nvPr>
            <p:ph type="title"/>
            <p:custDataLst>
              <p:tags r:id="rId1"/>
            </p:custDataLst>
          </p:nvPr>
        </p:nvSpPr>
        <p:spPr>
          <a:xfrm>
            <a:off x="0" y="0"/>
            <a:ext cx="3276600" cy="1143000"/>
          </a:xfrm>
        </p:spPr>
        <p:txBody>
          <a:bodyPr/>
          <a:lstStyle/>
          <a:p>
            <a:pPr>
              <a:defRPr/>
            </a:pPr>
            <a:r>
              <a:rPr lang="en-US" sz="2400" smtClean="0"/>
              <a:t/>
            </a:r>
            <a:br>
              <a:rPr lang="en-US" sz="2400" smtClean="0"/>
            </a:br>
            <a:endParaRPr lang="en-US" sz="2400" smtClean="0"/>
          </a:p>
        </p:txBody>
      </p:sp>
      <p:pic>
        <p:nvPicPr>
          <p:cNvPr id="7171" name="Picture 5" descr="lynx"/>
          <p:cNvPicPr>
            <a:picLocks noChangeAspect="1" noChangeArrowheads="1"/>
          </p:cNvPicPr>
          <p:nvPr>
            <p:custDataLst>
              <p:tags r:id="rId2"/>
            </p:custDataLst>
          </p:nvPr>
        </p:nvPicPr>
        <p:blipFill>
          <a:blip r:embed="rId12">
            <a:extLst>
              <a:ext uri="{28A0092B-C50C-407E-A947-70E740481C1C}">
                <a14:useLocalDpi xmlns:a14="http://schemas.microsoft.com/office/drawing/2010/main" val="0"/>
              </a:ext>
            </a:extLst>
          </a:blip>
          <a:srcRect/>
          <a:stretch>
            <a:fillRect/>
          </a:stretch>
        </p:blipFill>
        <p:spPr bwMode="auto">
          <a:xfrm>
            <a:off x="5105400" y="2819400"/>
            <a:ext cx="3810000" cy="2459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2" name="Text Box 6"/>
          <p:cNvSpPr txBox="1">
            <a:spLocks noChangeArrowheads="1"/>
          </p:cNvSpPr>
          <p:nvPr>
            <p:custDataLst>
              <p:tags r:id="rId3"/>
            </p:custDataLst>
          </p:nvPr>
        </p:nvSpPr>
        <p:spPr bwMode="auto">
          <a:xfrm>
            <a:off x="6553200" y="5410200"/>
            <a:ext cx="895350" cy="457200"/>
          </a:xfrm>
          <a:prstGeom prst="rect">
            <a:avLst/>
          </a:prstGeom>
          <a:noFill/>
          <a:ln>
            <a:noFill/>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wrap="none">
            <a:spAutoFit/>
          </a:bodyPr>
          <a:lstStyle>
            <a:lvl1pPr>
              <a:spcBef>
                <a:spcPct val="20000"/>
              </a:spcBef>
              <a:buClr>
                <a:schemeClr val="tx2"/>
              </a:buClr>
              <a:buSzPct val="75000"/>
              <a:buFont typeface="Monotype Sorts" pitchFamily="2" charset="2"/>
              <a:buChar char="l"/>
              <a:defRPr sz="3400" b="1">
                <a:solidFill>
                  <a:schemeClr val="tx1"/>
                </a:solidFill>
                <a:latin typeface="Arial" charset="0"/>
              </a:defRPr>
            </a:lvl1pPr>
            <a:lvl2pPr marL="742950" indent="-285750">
              <a:spcBef>
                <a:spcPct val="20000"/>
              </a:spcBef>
              <a:buSzPct val="100000"/>
              <a:buChar char="–"/>
              <a:defRPr sz="3000" b="1">
                <a:solidFill>
                  <a:schemeClr val="tx1"/>
                </a:solidFill>
                <a:latin typeface="Arial" charset="0"/>
              </a:defRPr>
            </a:lvl2pPr>
            <a:lvl3pPr marL="1143000" indent="-228600">
              <a:spcBef>
                <a:spcPct val="20000"/>
              </a:spcBef>
              <a:buSzPct val="100000"/>
              <a:buChar char="•"/>
              <a:defRPr sz="2800" b="1">
                <a:solidFill>
                  <a:schemeClr val="tx1"/>
                </a:solidFill>
                <a:latin typeface="Arial" charset="0"/>
              </a:defRPr>
            </a:lvl3pPr>
            <a:lvl4pPr marL="1600200" indent="-228600">
              <a:spcBef>
                <a:spcPct val="20000"/>
              </a:spcBef>
              <a:buSzPct val="100000"/>
              <a:buChar char="–"/>
              <a:defRPr sz="2600" b="1">
                <a:solidFill>
                  <a:schemeClr val="tx1"/>
                </a:solidFill>
                <a:latin typeface="Arial" charset="0"/>
              </a:defRPr>
            </a:lvl4pPr>
            <a:lvl5pPr marL="2057400" indent="-228600">
              <a:spcBef>
                <a:spcPct val="20000"/>
              </a:spcBef>
              <a:buSzPct val="100000"/>
              <a:buChar char="•"/>
              <a:defRPr sz="2400" b="1">
                <a:solidFill>
                  <a:schemeClr val="tx1"/>
                </a:solidFill>
                <a:latin typeface="Arial" charset="0"/>
              </a:defRPr>
            </a:lvl5pPr>
            <a:lvl6pPr marL="2514600" indent="-228600" eaLnBrk="0" fontAlgn="base" hangingPunct="0">
              <a:spcBef>
                <a:spcPct val="20000"/>
              </a:spcBef>
              <a:spcAft>
                <a:spcPct val="0"/>
              </a:spcAft>
              <a:buSzPct val="100000"/>
              <a:buChar char="•"/>
              <a:defRPr sz="2400" b="1">
                <a:solidFill>
                  <a:schemeClr val="tx1"/>
                </a:solidFill>
                <a:latin typeface="Arial" charset="0"/>
              </a:defRPr>
            </a:lvl6pPr>
            <a:lvl7pPr marL="2971800" indent="-228600" eaLnBrk="0" fontAlgn="base" hangingPunct="0">
              <a:spcBef>
                <a:spcPct val="20000"/>
              </a:spcBef>
              <a:spcAft>
                <a:spcPct val="0"/>
              </a:spcAft>
              <a:buSzPct val="100000"/>
              <a:buChar char="•"/>
              <a:defRPr sz="2400" b="1">
                <a:solidFill>
                  <a:schemeClr val="tx1"/>
                </a:solidFill>
                <a:latin typeface="Arial" charset="0"/>
              </a:defRPr>
            </a:lvl7pPr>
            <a:lvl8pPr marL="3429000" indent="-228600" eaLnBrk="0" fontAlgn="base" hangingPunct="0">
              <a:spcBef>
                <a:spcPct val="20000"/>
              </a:spcBef>
              <a:spcAft>
                <a:spcPct val="0"/>
              </a:spcAft>
              <a:buSzPct val="100000"/>
              <a:buChar char="•"/>
              <a:defRPr sz="2400" b="1">
                <a:solidFill>
                  <a:schemeClr val="tx1"/>
                </a:solidFill>
                <a:latin typeface="Arial" charset="0"/>
              </a:defRPr>
            </a:lvl8pPr>
            <a:lvl9pPr marL="3886200" indent="-228600" eaLnBrk="0" fontAlgn="base" hangingPunct="0">
              <a:spcBef>
                <a:spcPct val="20000"/>
              </a:spcBef>
              <a:spcAft>
                <a:spcPct val="0"/>
              </a:spcAft>
              <a:buSzPct val="100000"/>
              <a:buChar char="•"/>
              <a:defRPr sz="2400" b="1">
                <a:solidFill>
                  <a:schemeClr val="tx1"/>
                </a:solidFill>
                <a:latin typeface="Arial" charset="0"/>
              </a:defRPr>
            </a:lvl9pPr>
          </a:lstStyle>
          <a:p>
            <a:pPr>
              <a:spcBef>
                <a:spcPct val="0"/>
              </a:spcBef>
              <a:buClrTx/>
              <a:buSzTx/>
              <a:buFontTx/>
              <a:buNone/>
            </a:pPr>
            <a:r>
              <a:rPr lang="en-US" altLang="en-US" sz="2400"/>
              <a:t>Lynx</a:t>
            </a:r>
          </a:p>
        </p:txBody>
      </p:sp>
      <p:pic>
        <p:nvPicPr>
          <p:cNvPr id="7173" name="Picture 7" descr="wolver1"/>
          <p:cNvPicPr>
            <a:picLocks noChangeAspect="1" noChangeArrowheads="1"/>
          </p:cNvPicPr>
          <p:nvPr>
            <p:custDataLst>
              <p:tags r:id="rId4"/>
            </p:custDataLst>
          </p:nvPr>
        </p:nvPicPr>
        <p:blipFill>
          <a:blip r:embed="rId13">
            <a:extLst>
              <a:ext uri="{28A0092B-C50C-407E-A947-70E740481C1C}">
                <a14:useLocalDpi xmlns:a14="http://schemas.microsoft.com/office/drawing/2010/main" val="0"/>
              </a:ext>
            </a:extLst>
          </a:blip>
          <a:srcRect/>
          <a:stretch>
            <a:fillRect/>
          </a:stretch>
        </p:blipFill>
        <p:spPr bwMode="auto">
          <a:xfrm>
            <a:off x="5181600" y="228600"/>
            <a:ext cx="3746500" cy="2119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4" name="Picture 8" descr="sealion"/>
          <p:cNvPicPr>
            <a:picLocks noChangeAspect="1" noChangeArrowheads="1"/>
          </p:cNvPicPr>
          <p:nvPr>
            <p:custDataLst>
              <p:tags r:id="rId5"/>
            </p:custDataLst>
          </p:nvPr>
        </p:nvPicPr>
        <p:blipFill>
          <a:blip r:embed="rId14">
            <a:extLst>
              <a:ext uri="{28A0092B-C50C-407E-A947-70E740481C1C}">
                <a14:useLocalDpi xmlns:a14="http://schemas.microsoft.com/office/drawing/2010/main" val="0"/>
              </a:ext>
            </a:extLst>
          </a:blip>
          <a:srcRect/>
          <a:stretch>
            <a:fillRect/>
          </a:stretch>
        </p:blipFill>
        <p:spPr bwMode="auto">
          <a:xfrm>
            <a:off x="304800" y="2819400"/>
            <a:ext cx="4114800" cy="2414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5" name="Rectangle 9"/>
          <p:cNvSpPr>
            <a:spLocks noGrp="1" noChangeArrowheads="1"/>
          </p:cNvSpPr>
          <p:nvPr>
            <p:ph type="body" idx="1"/>
            <p:custDataLst>
              <p:tags r:id="rId6"/>
            </p:custDataLst>
          </p:nvPr>
        </p:nvSpPr>
        <p:spPr>
          <a:xfrm>
            <a:off x="228600" y="990600"/>
            <a:ext cx="4224338" cy="990600"/>
          </a:xfrm>
        </p:spPr>
        <p:txBody>
          <a:bodyPr/>
          <a:lstStyle/>
          <a:p>
            <a:r>
              <a:rPr lang="en-US" altLang="en-US" sz="2000" dirty="0" smtClean="0"/>
              <a:t>CARNIVORE: articulation de la </a:t>
            </a:r>
            <a:r>
              <a:rPr lang="en-US" altLang="en-US" sz="2000" dirty="0" err="1" smtClean="0"/>
              <a:t>mâchoire</a:t>
            </a:r>
            <a:r>
              <a:rPr lang="en-US" altLang="en-US" sz="2000" dirty="0" smtClean="0"/>
              <a:t> </a:t>
            </a:r>
            <a:r>
              <a:rPr lang="en-US" altLang="en-US" sz="2000" dirty="0" err="1" smtClean="0"/>
              <a:t>inférieure</a:t>
            </a:r>
            <a:r>
              <a:rPr lang="en-US" altLang="en-US" sz="2000" dirty="0" smtClean="0"/>
              <a:t> au </a:t>
            </a:r>
            <a:r>
              <a:rPr lang="en-US" altLang="en-US" sz="2000" dirty="0" err="1" smtClean="0"/>
              <a:t>crâne</a:t>
            </a:r>
            <a:r>
              <a:rPr lang="en-US" altLang="en-US" sz="2000" dirty="0" smtClean="0"/>
              <a:t> </a:t>
            </a:r>
            <a:r>
              <a:rPr lang="en-US" altLang="en-US" sz="2000" u="sng" dirty="0" smtClean="0">
                <a:solidFill>
                  <a:schemeClr val="tx2"/>
                </a:solidFill>
              </a:rPr>
              <a:t>au </a:t>
            </a:r>
            <a:r>
              <a:rPr lang="en-US" altLang="en-US" sz="2000" u="sng" dirty="0" err="1" smtClean="0">
                <a:solidFill>
                  <a:schemeClr val="tx2"/>
                </a:solidFill>
              </a:rPr>
              <a:t>même</a:t>
            </a:r>
            <a:r>
              <a:rPr lang="en-US" altLang="en-US" sz="2000" u="sng" dirty="0" smtClean="0">
                <a:solidFill>
                  <a:schemeClr val="tx2"/>
                </a:solidFill>
              </a:rPr>
              <a:t> </a:t>
            </a:r>
            <a:r>
              <a:rPr lang="en-US" altLang="en-US" sz="2000" u="sng" dirty="0" err="1" smtClean="0">
                <a:solidFill>
                  <a:schemeClr val="tx2"/>
                </a:solidFill>
              </a:rPr>
              <a:t>niveau</a:t>
            </a:r>
            <a:r>
              <a:rPr lang="en-US" altLang="en-US" sz="2000" dirty="0" smtClean="0"/>
              <a:t> </a:t>
            </a:r>
            <a:r>
              <a:rPr lang="en-US" altLang="en-US" sz="2000" dirty="0" err="1" smtClean="0"/>
              <a:t>que</a:t>
            </a:r>
            <a:r>
              <a:rPr lang="en-US" altLang="en-US" sz="2000" dirty="0" smtClean="0"/>
              <a:t> la </a:t>
            </a:r>
            <a:r>
              <a:rPr lang="en-US" altLang="en-US" sz="2000" dirty="0" err="1" smtClean="0"/>
              <a:t>rangée</a:t>
            </a:r>
            <a:r>
              <a:rPr lang="en-US" altLang="en-US" sz="2000" dirty="0" smtClean="0"/>
              <a:t> de dents. </a:t>
            </a:r>
          </a:p>
          <a:p>
            <a:r>
              <a:rPr lang="en-US" altLang="en-US" sz="2000" dirty="0" smtClean="0"/>
              <a:t>Articulation </a:t>
            </a:r>
            <a:r>
              <a:rPr lang="en-US" altLang="en-US" sz="2000" u="sng" dirty="0" err="1" smtClean="0">
                <a:solidFill>
                  <a:schemeClr val="tx2"/>
                </a:solidFill>
              </a:rPr>
              <a:t>charnière</a:t>
            </a:r>
            <a:r>
              <a:rPr lang="en-US" altLang="en-US" sz="2000" dirty="0" smtClean="0"/>
              <a:t> </a:t>
            </a:r>
            <a:endParaRPr lang="en-US" altLang="en-US" sz="2000" dirty="0" smtClean="0"/>
          </a:p>
          <a:p>
            <a:endParaRPr lang="en-US" altLang="en-US" sz="2000" dirty="0" smtClean="0"/>
          </a:p>
        </p:txBody>
      </p:sp>
      <p:sp>
        <p:nvSpPr>
          <p:cNvPr id="7176" name="Text Box 10"/>
          <p:cNvSpPr txBox="1">
            <a:spLocks noChangeArrowheads="1"/>
          </p:cNvSpPr>
          <p:nvPr>
            <p:custDataLst>
              <p:tags r:id="rId7"/>
            </p:custDataLst>
          </p:nvPr>
        </p:nvSpPr>
        <p:spPr bwMode="auto">
          <a:xfrm>
            <a:off x="1219200" y="5410200"/>
            <a:ext cx="1909763" cy="457200"/>
          </a:xfrm>
          <a:prstGeom prst="rect">
            <a:avLst/>
          </a:prstGeom>
          <a:noFill/>
          <a:ln>
            <a:noFill/>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wrap="none">
            <a:spAutoFit/>
          </a:bodyPr>
          <a:lstStyle>
            <a:lvl1pPr>
              <a:spcBef>
                <a:spcPct val="20000"/>
              </a:spcBef>
              <a:buClr>
                <a:schemeClr val="tx2"/>
              </a:buClr>
              <a:buSzPct val="75000"/>
              <a:buFont typeface="Monotype Sorts" pitchFamily="2" charset="2"/>
              <a:buChar char="l"/>
              <a:defRPr sz="3400" b="1">
                <a:solidFill>
                  <a:schemeClr val="tx1"/>
                </a:solidFill>
                <a:latin typeface="Arial" charset="0"/>
              </a:defRPr>
            </a:lvl1pPr>
            <a:lvl2pPr marL="742950" indent="-285750">
              <a:spcBef>
                <a:spcPct val="20000"/>
              </a:spcBef>
              <a:buSzPct val="100000"/>
              <a:buChar char="–"/>
              <a:defRPr sz="3000" b="1">
                <a:solidFill>
                  <a:schemeClr val="tx1"/>
                </a:solidFill>
                <a:latin typeface="Arial" charset="0"/>
              </a:defRPr>
            </a:lvl2pPr>
            <a:lvl3pPr marL="1143000" indent="-228600">
              <a:spcBef>
                <a:spcPct val="20000"/>
              </a:spcBef>
              <a:buSzPct val="100000"/>
              <a:buChar char="•"/>
              <a:defRPr sz="2800" b="1">
                <a:solidFill>
                  <a:schemeClr val="tx1"/>
                </a:solidFill>
                <a:latin typeface="Arial" charset="0"/>
              </a:defRPr>
            </a:lvl3pPr>
            <a:lvl4pPr marL="1600200" indent="-228600">
              <a:spcBef>
                <a:spcPct val="20000"/>
              </a:spcBef>
              <a:buSzPct val="100000"/>
              <a:buChar char="–"/>
              <a:defRPr sz="2600" b="1">
                <a:solidFill>
                  <a:schemeClr val="tx1"/>
                </a:solidFill>
                <a:latin typeface="Arial" charset="0"/>
              </a:defRPr>
            </a:lvl4pPr>
            <a:lvl5pPr marL="2057400" indent="-228600">
              <a:spcBef>
                <a:spcPct val="20000"/>
              </a:spcBef>
              <a:buSzPct val="100000"/>
              <a:buChar char="•"/>
              <a:defRPr sz="2400" b="1">
                <a:solidFill>
                  <a:schemeClr val="tx1"/>
                </a:solidFill>
                <a:latin typeface="Arial" charset="0"/>
              </a:defRPr>
            </a:lvl5pPr>
            <a:lvl6pPr marL="2514600" indent="-228600" eaLnBrk="0" fontAlgn="base" hangingPunct="0">
              <a:spcBef>
                <a:spcPct val="20000"/>
              </a:spcBef>
              <a:spcAft>
                <a:spcPct val="0"/>
              </a:spcAft>
              <a:buSzPct val="100000"/>
              <a:buChar char="•"/>
              <a:defRPr sz="2400" b="1">
                <a:solidFill>
                  <a:schemeClr val="tx1"/>
                </a:solidFill>
                <a:latin typeface="Arial" charset="0"/>
              </a:defRPr>
            </a:lvl6pPr>
            <a:lvl7pPr marL="2971800" indent="-228600" eaLnBrk="0" fontAlgn="base" hangingPunct="0">
              <a:spcBef>
                <a:spcPct val="20000"/>
              </a:spcBef>
              <a:spcAft>
                <a:spcPct val="0"/>
              </a:spcAft>
              <a:buSzPct val="100000"/>
              <a:buChar char="•"/>
              <a:defRPr sz="2400" b="1">
                <a:solidFill>
                  <a:schemeClr val="tx1"/>
                </a:solidFill>
                <a:latin typeface="Arial" charset="0"/>
              </a:defRPr>
            </a:lvl7pPr>
            <a:lvl8pPr marL="3429000" indent="-228600" eaLnBrk="0" fontAlgn="base" hangingPunct="0">
              <a:spcBef>
                <a:spcPct val="20000"/>
              </a:spcBef>
              <a:spcAft>
                <a:spcPct val="0"/>
              </a:spcAft>
              <a:buSzPct val="100000"/>
              <a:buChar char="•"/>
              <a:defRPr sz="2400" b="1">
                <a:solidFill>
                  <a:schemeClr val="tx1"/>
                </a:solidFill>
                <a:latin typeface="Arial" charset="0"/>
              </a:defRPr>
            </a:lvl8pPr>
            <a:lvl9pPr marL="3886200" indent="-228600" eaLnBrk="0" fontAlgn="base" hangingPunct="0">
              <a:spcBef>
                <a:spcPct val="20000"/>
              </a:spcBef>
              <a:spcAft>
                <a:spcPct val="0"/>
              </a:spcAft>
              <a:buSzPct val="100000"/>
              <a:buChar char="•"/>
              <a:defRPr sz="2400" b="1">
                <a:solidFill>
                  <a:schemeClr val="tx1"/>
                </a:solidFill>
                <a:latin typeface="Arial" charset="0"/>
              </a:defRPr>
            </a:lvl9pPr>
          </a:lstStyle>
          <a:p>
            <a:pPr>
              <a:spcBef>
                <a:spcPct val="0"/>
              </a:spcBef>
              <a:buClrTx/>
              <a:buSzTx/>
              <a:buFontTx/>
              <a:buNone/>
            </a:pPr>
            <a:r>
              <a:rPr lang="en-US" altLang="en-US" sz="2400"/>
              <a:t>Lion de mer</a:t>
            </a:r>
          </a:p>
        </p:txBody>
      </p:sp>
      <p:sp>
        <p:nvSpPr>
          <p:cNvPr id="7177" name="Text Box 11"/>
          <p:cNvSpPr txBox="1">
            <a:spLocks noChangeArrowheads="1"/>
          </p:cNvSpPr>
          <p:nvPr>
            <p:custDataLst>
              <p:tags r:id="rId8"/>
            </p:custDataLst>
          </p:nvPr>
        </p:nvSpPr>
        <p:spPr bwMode="auto">
          <a:xfrm>
            <a:off x="6232525" y="2325688"/>
            <a:ext cx="1489075" cy="457200"/>
          </a:xfrm>
          <a:prstGeom prst="rect">
            <a:avLst/>
          </a:prstGeom>
          <a:noFill/>
          <a:ln>
            <a:noFill/>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wrap="none">
            <a:spAutoFit/>
          </a:bodyPr>
          <a:lstStyle>
            <a:lvl1pPr>
              <a:spcBef>
                <a:spcPct val="20000"/>
              </a:spcBef>
              <a:buClr>
                <a:schemeClr val="tx2"/>
              </a:buClr>
              <a:buSzPct val="75000"/>
              <a:buFont typeface="Monotype Sorts" pitchFamily="2" charset="2"/>
              <a:buChar char="l"/>
              <a:defRPr sz="3400" b="1">
                <a:solidFill>
                  <a:schemeClr val="tx1"/>
                </a:solidFill>
                <a:latin typeface="Arial" charset="0"/>
              </a:defRPr>
            </a:lvl1pPr>
            <a:lvl2pPr marL="742950" indent="-285750">
              <a:spcBef>
                <a:spcPct val="20000"/>
              </a:spcBef>
              <a:buSzPct val="100000"/>
              <a:buChar char="–"/>
              <a:defRPr sz="3000" b="1">
                <a:solidFill>
                  <a:schemeClr val="tx1"/>
                </a:solidFill>
                <a:latin typeface="Arial" charset="0"/>
              </a:defRPr>
            </a:lvl2pPr>
            <a:lvl3pPr marL="1143000" indent="-228600">
              <a:spcBef>
                <a:spcPct val="20000"/>
              </a:spcBef>
              <a:buSzPct val="100000"/>
              <a:buChar char="•"/>
              <a:defRPr sz="2800" b="1">
                <a:solidFill>
                  <a:schemeClr val="tx1"/>
                </a:solidFill>
                <a:latin typeface="Arial" charset="0"/>
              </a:defRPr>
            </a:lvl3pPr>
            <a:lvl4pPr marL="1600200" indent="-228600">
              <a:spcBef>
                <a:spcPct val="20000"/>
              </a:spcBef>
              <a:buSzPct val="100000"/>
              <a:buChar char="–"/>
              <a:defRPr sz="2600" b="1">
                <a:solidFill>
                  <a:schemeClr val="tx1"/>
                </a:solidFill>
                <a:latin typeface="Arial" charset="0"/>
              </a:defRPr>
            </a:lvl4pPr>
            <a:lvl5pPr marL="2057400" indent="-228600">
              <a:spcBef>
                <a:spcPct val="20000"/>
              </a:spcBef>
              <a:buSzPct val="100000"/>
              <a:buChar char="•"/>
              <a:defRPr sz="2400" b="1">
                <a:solidFill>
                  <a:schemeClr val="tx1"/>
                </a:solidFill>
                <a:latin typeface="Arial" charset="0"/>
              </a:defRPr>
            </a:lvl5pPr>
            <a:lvl6pPr marL="2514600" indent="-228600" eaLnBrk="0" fontAlgn="base" hangingPunct="0">
              <a:spcBef>
                <a:spcPct val="20000"/>
              </a:spcBef>
              <a:spcAft>
                <a:spcPct val="0"/>
              </a:spcAft>
              <a:buSzPct val="100000"/>
              <a:buChar char="•"/>
              <a:defRPr sz="2400" b="1">
                <a:solidFill>
                  <a:schemeClr val="tx1"/>
                </a:solidFill>
                <a:latin typeface="Arial" charset="0"/>
              </a:defRPr>
            </a:lvl6pPr>
            <a:lvl7pPr marL="2971800" indent="-228600" eaLnBrk="0" fontAlgn="base" hangingPunct="0">
              <a:spcBef>
                <a:spcPct val="20000"/>
              </a:spcBef>
              <a:spcAft>
                <a:spcPct val="0"/>
              </a:spcAft>
              <a:buSzPct val="100000"/>
              <a:buChar char="•"/>
              <a:defRPr sz="2400" b="1">
                <a:solidFill>
                  <a:schemeClr val="tx1"/>
                </a:solidFill>
                <a:latin typeface="Arial" charset="0"/>
              </a:defRPr>
            </a:lvl7pPr>
            <a:lvl8pPr marL="3429000" indent="-228600" eaLnBrk="0" fontAlgn="base" hangingPunct="0">
              <a:spcBef>
                <a:spcPct val="20000"/>
              </a:spcBef>
              <a:spcAft>
                <a:spcPct val="0"/>
              </a:spcAft>
              <a:buSzPct val="100000"/>
              <a:buChar char="•"/>
              <a:defRPr sz="2400" b="1">
                <a:solidFill>
                  <a:schemeClr val="tx1"/>
                </a:solidFill>
                <a:latin typeface="Arial" charset="0"/>
              </a:defRPr>
            </a:lvl8pPr>
            <a:lvl9pPr marL="3886200" indent="-228600" eaLnBrk="0" fontAlgn="base" hangingPunct="0">
              <a:spcBef>
                <a:spcPct val="20000"/>
              </a:spcBef>
              <a:spcAft>
                <a:spcPct val="0"/>
              </a:spcAft>
              <a:buSzPct val="100000"/>
              <a:buChar char="•"/>
              <a:defRPr sz="2400" b="1">
                <a:solidFill>
                  <a:schemeClr val="tx1"/>
                </a:solidFill>
                <a:latin typeface="Arial" charset="0"/>
              </a:defRPr>
            </a:lvl9pPr>
          </a:lstStyle>
          <a:p>
            <a:pPr>
              <a:spcBef>
                <a:spcPct val="0"/>
              </a:spcBef>
              <a:buClrTx/>
              <a:buSzTx/>
              <a:buFontTx/>
              <a:buNone/>
            </a:pPr>
            <a:r>
              <a:rPr lang="en-US" altLang="en-US" sz="2400"/>
              <a:t>Carcajou</a:t>
            </a:r>
          </a:p>
        </p:txBody>
      </p:sp>
      <p:sp>
        <p:nvSpPr>
          <p:cNvPr id="82956" name="Rectangle 12"/>
          <p:cNvSpPr>
            <a:spLocks noChangeArrowheads="1"/>
          </p:cNvSpPr>
          <p:nvPr>
            <p:custDataLst>
              <p:tags r:id="rId9"/>
            </p:custDataLst>
          </p:nvPr>
        </p:nvSpPr>
        <p:spPr bwMode="auto">
          <a:xfrm>
            <a:off x="0" y="0"/>
            <a:ext cx="8207375" cy="1143000"/>
          </a:xfrm>
          <a:prstGeom prst="rect">
            <a:avLst/>
          </a:prstGeom>
          <a:noFill/>
          <a:ln>
            <a:noFill/>
          </a:ln>
          <a:effectLst>
            <a:outerShdw dist="17961" dir="13500000" algn="ctr" rotWithShape="0">
              <a:srgbClr val="FFFFCC"/>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nchor="ctr"/>
          <a:lstStyle/>
          <a:p>
            <a:pPr>
              <a:defRPr/>
            </a:pPr>
            <a:r>
              <a:rPr lang="en-US" sz="2800">
                <a:solidFill>
                  <a:schemeClr val="tx2"/>
                </a:solidFill>
                <a:effectLst>
                  <a:outerShdw blurRad="38100" dist="38100" dir="2700000" algn="tl">
                    <a:srgbClr val="000000"/>
                  </a:outerShdw>
                </a:effectLst>
              </a:rPr>
              <a:t>6.2 Etudier les adaptations:</a:t>
            </a:r>
            <a:br>
              <a:rPr lang="en-US" sz="2800">
                <a:solidFill>
                  <a:schemeClr val="tx2"/>
                </a:solidFill>
                <a:effectLst>
                  <a:outerShdw blurRad="38100" dist="38100" dir="2700000" algn="tl">
                    <a:srgbClr val="000000"/>
                  </a:outerShdw>
                </a:effectLst>
              </a:rPr>
            </a:br>
            <a:r>
              <a:rPr lang="en-US" sz="2800">
                <a:solidFill>
                  <a:schemeClr val="tx2"/>
                </a:solidFill>
                <a:effectLst>
                  <a:outerShdw blurRad="38100" dist="38100" dir="2700000" algn="tl">
                    <a:srgbClr val="000000"/>
                  </a:outerShdw>
                </a:effectLst>
              </a:rPr>
              <a:t>	</a:t>
            </a:r>
            <a:r>
              <a:rPr lang="en-US" sz="2000">
                <a:solidFill>
                  <a:schemeClr val="tx2"/>
                </a:solidFill>
                <a:effectLst>
                  <a:outerShdw blurRad="38100" dist="38100" dir="2700000" algn="tl">
                    <a:srgbClr val="000000"/>
                  </a:outerShdw>
                </a:effectLst>
              </a:rPr>
              <a:t> La méthode comparative</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3"/>
          <p:cNvSpPr>
            <a:spLocks noGrp="1" noChangeArrowheads="1"/>
          </p:cNvSpPr>
          <p:nvPr>
            <p:ph type="body" idx="1"/>
            <p:custDataLst>
              <p:tags r:id="rId1"/>
            </p:custDataLst>
          </p:nvPr>
        </p:nvSpPr>
        <p:spPr>
          <a:xfrm>
            <a:off x="304800" y="914400"/>
            <a:ext cx="4376738" cy="528638"/>
          </a:xfrm>
        </p:spPr>
        <p:txBody>
          <a:bodyPr/>
          <a:lstStyle/>
          <a:p>
            <a:r>
              <a:rPr lang="en-US" altLang="en-US" sz="2400" dirty="0" smtClean="0"/>
              <a:t>Herbivores</a:t>
            </a:r>
            <a:r>
              <a:rPr lang="en-US" altLang="en-US" sz="2000" dirty="0" smtClean="0"/>
              <a:t>: articulation de la </a:t>
            </a:r>
            <a:r>
              <a:rPr lang="en-US" altLang="en-US" sz="2000" dirty="0" err="1" smtClean="0"/>
              <a:t>mâchoire</a:t>
            </a:r>
            <a:r>
              <a:rPr lang="en-US" altLang="en-US" sz="2000" dirty="0" smtClean="0"/>
              <a:t> </a:t>
            </a:r>
            <a:r>
              <a:rPr lang="en-US" altLang="en-US" sz="2000" dirty="0" err="1" smtClean="0"/>
              <a:t>inférieure</a:t>
            </a:r>
            <a:r>
              <a:rPr lang="en-US" altLang="en-US" sz="2000" dirty="0" smtClean="0"/>
              <a:t> au </a:t>
            </a:r>
            <a:r>
              <a:rPr lang="en-US" altLang="en-US" sz="2000" dirty="0" err="1" smtClean="0"/>
              <a:t>crâne</a:t>
            </a:r>
            <a:r>
              <a:rPr lang="en-US" altLang="en-US" sz="2000" dirty="0" smtClean="0"/>
              <a:t> </a:t>
            </a:r>
            <a:r>
              <a:rPr lang="en-US" altLang="en-US" sz="2000" u="sng" dirty="0" smtClean="0">
                <a:solidFill>
                  <a:schemeClr val="tx2"/>
                </a:solidFill>
              </a:rPr>
              <a:t>plus haute</a:t>
            </a:r>
            <a:r>
              <a:rPr lang="en-US" altLang="en-US" sz="2000" dirty="0" smtClean="0">
                <a:solidFill>
                  <a:schemeClr val="tx2"/>
                </a:solidFill>
              </a:rPr>
              <a:t> </a:t>
            </a:r>
            <a:r>
              <a:rPr lang="en-US" altLang="en-US" sz="2000" dirty="0" err="1" smtClean="0"/>
              <a:t>que</a:t>
            </a:r>
            <a:r>
              <a:rPr lang="en-US" altLang="en-US" sz="2000" dirty="0" smtClean="0"/>
              <a:t> la </a:t>
            </a:r>
            <a:r>
              <a:rPr lang="en-US" altLang="en-US" sz="2000" dirty="0" err="1" smtClean="0"/>
              <a:t>rangée</a:t>
            </a:r>
            <a:r>
              <a:rPr lang="en-US" altLang="en-US" sz="2000" dirty="0" smtClean="0"/>
              <a:t> de dents. </a:t>
            </a:r>
          </a:p>
          <a:p>
            <a:r>
              <a:rPr lang="en-US" altLang="en-US" sz="2000" dirty="0" smtClean="0"/>
              <a:t>Articulation  </a:t>
            </a:r>
            <a:r>
              <a:rPr lang="en-US" altLang="en-US" sz="2000" u="sng" dirty="0" err="1" smtClean="0">
                <a:solidFill>
                  <a:schemeClr val="tx2"/>
                </a:solidFill>
              </a:rPr>
              <a:t>peu</a:t>
            </a:r>
            <a:r>
              <a:rPr lang="en-US" altLang="en-US" sz="2000" u="sng" dirty="0" smtClean="0">
                <a:solidFill>
                  <a:schemeClr val="tx2"/>
                </a:solidFill>
              </a:rPr>
              <a:t> </a:t>
            </a:r>
            <a:r>
              <a:rPr lang="en-US" altLang="en-US" sz="2000" u="sng" dirty="0" err="1" smtClean="0">
                <a:solidFill>
                  <a:schemeClr val="tx2"/>
                </a:solidFill>
              </a:rPr>
              <a:t>solide</a:t>
            </a:r>
            <a:r>
              <a:rPr lang="en-US" altLang="en-US" sz="2000" u="sng" dirty="0" smtClean="0">
                <a:solidFill>
                  <a:schemeClr val="tx2"/>
                </a:solidFill>
              </a:rPr>
              <a:t>. </a:t>
            </a:r>
            <a:endParaRPr lang="en-US" altLang="en-US" sz="2000" u="sng" dirty="0" smtClean="0">
              <a:solidFill>
                <a:schemeClr val="tx2"/>
              </a:solidFill>
            </a:endParaRPr>
          </a:p>
          <a:p>
            <a:endParaRPr lang="en-US" altLang="en-US" sz="2000" dirty="0" smtClean="0"/>
          </a:p>
        </p:txBody>
      </p:sp>
      <p:pic>
        <p:nvPicPr>
          <p:cNvPr id="8195" name="Picture 5" descr="horse_lat"/>
          <p:cNvPicPr>
            <a:picLocks noChangeAspect="1" noChangeArrowheads="1"/>
          </p:cNvPicPr>
          <p:nvPr>
            <p:custDataLst>
              <p:tags r:id="rId2"/>
            </p:custDataLst>
          </p:nvPr>
        </p:nvPicPr>
        <p:blipFill>
          <a:blip r:embed="rId11">
            <a:extLst>
              <a:ext uri="{28A0092B-C50C-407E-A947-70E740481C1C}">
                <a14:useLocalDpi xmlns:a14="http://schemas.microsoft.com/office/drawing/2010/main" val="0"/>
              </a:ext>
            </a:extLst>
          </a:blip>
          <a:srcRect/>
          <a:stretch>
            <a:fillRect/>
          </a:stretch>
        </p:blipFill>
        <p:spPr bwMode="auto">
          <a:xfrm>
            <a:off x="304800" y="2667000"/>
            <a:ext cx="4419600" cy="28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6" name="Picture 6" descr="wtdeer"/>
          <p:cNvPicPr>
            <a:picLocks noChangeAspect="1" noChangeArrowheads="1"/>
          </p:cNvPicPr>
          <p:nvPr>
            <p:custDataLst>
              <p:tags r:id="rId3"/>
            </p:custDataLst>
          </p:nvPr>
        </p:nvPicPr>
        <p:blipFill>
          <a:blip r:embed="rId12">
            <a:extLst>
              <a:ext uri="{28A0092B-C50C-407E-A947-70E740481C1C}">
                <a14:useLocalDpi xmlns:a14="http://schemas.microsoft.com/office/drawing/2010/main" val="0"/>
              </a:ext>
            </a:extLst>
          </a:blip>
          <a:srcRect/>
          <a:stretch>
            <a:fillRect/>
          </a:stretch>
        </p:blipFill>
        <p:spPr bwMode="auto">
          <a:xfrm>
            <a:off x="4800600" y="457200"/>
            <a:ext cx="4343400" cy="2244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7" name="Picture 7" descr="cow1"/>
          <p:cNvPicPr>
            <a:picLocks noChangeAspect="1" noChangeArrowheads="1"/>
          </p:cNvPicPr>
          <p:nvPr>
            <p:custDataLst>
              <p:tags r:id="rId4"/>
            </p:custDataLst>
          </p:nvPr>
        </p:nvPicPr>
        <p:blipFill>
          <a:blip r:embed="rId13">
            <a:extLst>
              <a:ext uri="{28A0092B-C50C-407E-A947-70E740481C1C}">
                <a14:useLocalDpi xmlns:a14="http://schemas.microsoft.com/office/drawing/2010/main" val="0"/>
              </a:ext>
            </a:extLst>
          </a:blip>
          <a:srcRect/>
          <a:stretch>
            <a:fillRect/>
          </a:stretch>
        </p:blipFill>
        <p:spPr bwMode="auto">
          <a:xfrm>
            <a:off x="4800600" y="3048000"/>
            <a:ext cx="4343400" cy="264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8" name="Text Box 8"/>
          <p:cNvSpPr txBox="1">
            <a:spLocks noChangeArrowheads="1"/>
          </p:cNvSpPr>
          <p:nvPr>
            <p:custDataLst>
              <p:tags r:id="rId5"/>
            </p:custDataLst>
          </p:nvPr>
        </p:nvSpPr>
        <p:spPr bwMode="auto">
          <a:xfrm>
            <a:off x="1584325" y="5526088"/>
            <a:ext cx="1184275" cy="457200"/>
          </a:xfrm>
          <a:prstGeom prst="rect">
            <a:avLst/>
          </a:prstGeom>
          <a:noFill/>
          <a:ln>
            <a:noFill/>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wrap="none">
            <a:spAutoFit/>
          </a:bodyPr>
          <a:lstStyle>
            <a:lvl1pPr>
              <a:spcBef>
                <a:spcPct val="20000"/>
              </a:spcBef>
              <a:buClr>
                <a:schemeClr val="tx2"/>
              </a:buClr>
              <a:buSzPct val="75000"/>
              <a:buFont typeface="Monotype Sorts" pitchFamily="2" charset="2"/>
              <a:buChar char="l"/>
              <a:defRPr sz="3400" b="1">
                <a:solidFill>
                  <a:schemeClr val="tx1"/>
                </a:solidFill>
                <a:latin typeface="Arial" charset="0"/>
              </a:defRPr>
            </a:lvl1pPr>
            <a:lvl2pPr marL="742950" indent="-285750">
              <a:spcBef>
                <a:spcPct val="20000"/>
              </a:spcBef>
              <a:buSzPct val="100000"/>
              <a:buChar char="–"/>
              <a:defRPr sz="3000" b="1">
                <a:solidFill>
                  <a:schemeClr val="tx1"/>
                </a:solidFill>
                <a:latin typeface="Arial" charset="0"/>
              </a:defRPr>
            </a:lvl2pPr>
            <a:lvl3pPr marL="1143000" indent="-228600">
              <a:spcBef>
                <a:spcPct val="20000"/>
              </a:spcBef>
              <a:buSzPct val="100000"/>
              <a:buChar char="•"/>
              <a:defRPr sz="2800" b="1">
                <a:solidFill>
                  <a:schemeClr val="tx1"/>
                </a:solidFill>
                <a:latin typeface="Arial" charset="0"/>
              </a:defRPr>
            </a:lvl3pPr>
            <a:lvl4pPr marL="1600200" indent="-228600">
              <a:spcBef>
                <a:spcPct val="20000"/>
              </a:spcBef>
              <a:buSzPct val="100000"/>
              <a:buChar char="–"/>
              <a:defRPr sz="2600" b="1">
                <a:solidFill>
                  <a:schemeClr val="tx1"/>
                </a:solidFill>
                <a:latin typeface="Arial" charset="0"/>
              </a:defRPr>
            </a:lvl4pPr>
            <a:lvl5pPr marL="2057400" indent="-228600">
              <a:spcBef>
                <a:spcPct val="20000"/>
              </a:spcBef>
              <a:buSzPct val="100000"/>
              <a:buChar char="•"/>
              <a:defRPr sz="2400" b="1">
                <a:solidFill>
                  <a:schemeClr val="tx1"/>
                </a:solidFill>
                <a:latin typeface="Arial" charset="0"/>
              </a:defRPr>
            </a:lvl5pPr>
            <a:lvl6pPr marL="2514600" indent="-228600" eaLnBrk="0" fontAlgn="base" hangingPunct="0">
              <a:spcBef>
                <a:spcPct val="20000"/>
              </a:spcBef>
              <a:spcAft>
                <a:spcPct val="0"/>
              </a:spcAft>
              <a:buSzPct val="100000"/>
              <a:buChar char="•"/>
              <a:defRPr sz="2400" b="1">
                <a:solidFill>
                  <a:schemeClr val="tx1"/>
                </a:solidFill>
                <a:latin typeface="Arial" charset="0"/>
              </a:defRPr>
            </a:lvl6pPr>
            <a:lvl7pPr marL="2971800" indent="-228600" eaLnBrk="0" fontAlgn="base" hangingPunct="0">
              <a:spcBef>
                <a:spcPct val="20000"/>
              </a:spcBef>
              <a:spcAft>
                <a:spcPct val="0"/>
              </a:spcAft>
              <a:buSzPct val="100000"/>
              <a:buChar char="•"/>
              <a:defRPr sz="2400" b="1">
                <a:solidFill>
                  <a:schemeClr val="tx1"/>
                </a:solidFill>
                <a:latin typeface="Arial" charset="0"/>
              </a:defRPr>
            </a:lvl7pPr>
            <a:lvl8pPr marL="3429000" indent="-228600" eaLnBrk="0" fontAlgn="base" hangingPunct="0">
              <a:spcBef>
                <a:spcPct val="20000"/>
              </a:spcBef>
              <a:spcAft>
                <a:spcPct val="0"/>
              </a:spcAft>
              <a:buSzPct val="100000"/>
              <a:buChar char="•"/>
              <a:defRPr sz="2400" b="1">
                <a:solidFill>
                  <a:schemeClr val="tx1"/>
                </a:solidFill>
                <a:latin typeface="Arial" charset="0"/>
              </a:defRPr>
            </a:lvl8pPr>
            <a:lvl9pPr marL="3886200" indent="-228600" eaLnBrk="0" fontAlgn="base" hangingPunct="0">
              <a:spcBef>
                <a:spcPct val="20000"/>
              </a:spcBef>
              <a:spcAft>
                <a:spcPct val="0"/>
              </a:spcAft>
              <a:buSzPct val="100000"/>
              <a:buChar char="•"/>
              <a:defRPr sz="2400" b="1">
                <a:solidFill>
                  <a:schemeClr val="tx1"/>
                </a:solidFill>
                <a:latin typeface="Arial" charset="0"/>
              </a:defRPr>
            </a:lvl9pPr>
          </a:lstStyle>
          <a:p>
            <a:pPr>
              <a:spcBef>
                <a:spcPct val="0"/>
              </a:spcBef>
              <a:buClrTx/>
              <a:buSzTx/>
              <a:buFontTx/>
              <a:buNone/>
            </a:pPr>
            <a:r>
              <a:rPr lang="en-US" altLang="en-US" sz="2400"/>
              <a:t>Cheval</a:t>
            </a:r>
          </a:p>
        </p:txBody>
      </p:sp>
      <p:sp>
        <p:nvSpPr>
          <p:cNvPr id="8199" name="Text Box 9"/>
          <p:cNvSpPr txBox="1">
            <a:spLocks noChangeArrowheads="1"/>
          </p:cNvSpPr>
          <p:nvPr>
            <p:custDataLst>
              <p:tags r:id="rId6"/>
            </p:custDataLst>
          </p:nvPr>
        </p:nvSpPr>
        <p:spPr bwMode="auto">
          <a:xfrm>
            <a:off x="6156325" y="5678488"/>
            <a:ext cx="1082675" cy="457200"/>
          </a:xfrm>
          <a:prstGeom prst="rect">
            <a:avLst/>
          </a:prstGeom>
          <a:noFill/>
          <a:ln>
            <a:noFill/>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wrap="none">
            <a:spAutoFit/>
          </a:bodyPr>
          <a:lstStyle>
            <a:lvl1pPr>
              <a:spcBef>
                <a:spcPct val="20000"/>
              </a:spcBef>
              <a:buClr>
                <a:schemeClr val="tx2"/>
              </a:buClr>
              <a:buSzPct val="75000"/>
              <a:buFont typeface="Monotype Sorts" pitchFamily="2" charset="2"/>
              <a:buChar char="l"/>
              <a:defRPr sz="3400" b="1">
                <a:solidFill>
                  <a:schemeClr val="tx1"/>
                </a:solidFill>
                <a:latin typeface="Arial" charset="0"/>
              </a:defRPr>
            </a:lvl1pPr>
            <a:lvl2pPr marL="742950" indent="-285750">
              <a:spcBef>
                <a:spcPct val="20000"/>
              </a:spcBef>
              <a:buSzPct val="100000"/>
              <a:buChar char="–"/>
              <a:defRPr sz="3000" b="1">
                <a:solidFill>
                  <a:schemeClr val="tx1"/>
                </a:solidFill>
                <a:latin typeface="Arial" charset="0"/>
              </a:defRPr>
            </a:lvl2pPr>
            <a:lvl3pPr marL="1143000" indent="-228600">
              <a:spcBef>
                <a:spcPct val="20000"/>
              </a:spcBef>
              <a:buSzPct val="100000"/>
              <a:buChar char="•"/>
              <a:defRPr sz="2800" b="1">
                <a:solidFill>
                  <a:schemeClr val="tx1"/>
                </a:solidFill>
                <a:latin typeface="Arial" charset="0"/>
              </a:defRPr>
            </a:lvl3pPr>
            <a:lvl4pPr marL="1600200" indent="-228600">
              <a:spcBef>
                <a:spcPct val="20000"/>
              </a:spcBef>
              <a:buSzPct val="100000"/>
              <a:buChar char="–"/>
              <a:defRPr sz="2600" b="1">
                <a:solidFill>
                  <a:schemeClr val="tx1"/>
                </a:solidFill>
                <a:latin typeface="Arial" charset="0"/>
              </a:defRPr>
            </a:lvl4pPr>
            <a:lvl5pPr marL="2057400" indent="-228600">
              <a:spcBef>
                <a:spcPct val="20000"/>
              </a:spcBef>
              <a:buSzPct val="100000"/>
              <a:buChar char="•"/>
              <a:defRPr sz="2400" b="1">
                <a:solidFill>
                  <a:schemeClr val="tx1"/>
                </a:solidFill>
                <a:latin typeface="Arial" charset="0"/>
              </a:defRPr>
            </a:lvl5pPr>
            <a:lvl6pPr marL="2514600" indent="-228600" eaLnBrk="0" fontAlgn="base" hangingPunct="0">
              <a:spcBef>
                <a:spcPct val="20000"/>
              </a:spcBef>
              <a:spcAft>
                <a:spcPct val="0"/>
              </a:spcAft>
              <a:buSzPct val="100000"/>
              <a:buChar char="•"/>
              <a:defRPr sz="2400" b="1">
                <a:solidFill>
                  <a:schemeClr val="tx1"/>
                </a:solidFill>
                <a:latin typeface="Arial" charset="0"/>
              </a:defRPr>
            </a:lvl6pPr>
            <a:lvl7pPr marL="2971800" indent="-228600" eaLnBrk="0" fontAlgn="base" hangingPunct="0">
              <a:spcBef>
                <a:spcPct val="20000"/>
              </a:spcBef>
              <a:spcAft>
                <a:spcPct val="0"/>
              </a:spcAft>
              <a:buSzPct val="100000"/>
              <a:buChar char="•"/>
              <a:defRPr sz="2400" b="1">
                <a:solidFill>
                  <a:schemeClr val="tx1"/>
                </a:solidFill>
                <a:latin typeface="Arial" charset="0"/>
              </a:defRPr>
            </a:lvl7pPr>
            <a:lvl8pPr marL="3429000" indent="-228600" eaLnBrk="0" fontAlgn="base" hangingPunct="0">
              <a:spcBef>
                <a:spcPct val="20000"/>
              </a:spcBef>
              <a:spcAft>
                <a:spcPct val="0"/>
              </a:spcAft>
              <a:buSzPct val="100000"/>
              <a:buChar char="•"/>
              <a:defRPr sz="2400" b="1">
                <a:solidFill>
                  <a:schemeClr val="tx1"/>
                </a:solidFill>
                <a:latin typeface="Arial" charset="0"/>
              </a:defRPr>
            </a:lvl8pPr>
            <a:lvl9pPr marL="3886200" indent="-228600" eaLnBrk="0" fontAlgn="base" hangingPunct="0">
              <a:spcBef>
                <a:spcPct val="20000"/>
              </a:spcBef>
              <a:spcAft>
                <a:spcPct val="0"/>
              </a:spcAft>
              <a:buSzPct val="100000"/>
              <a:buChar char="•"/>
              <a:defRPr sz="2400" b="1">
                <a:solidFill>
                  <a:schemeClr val="tx1"/>
                </a:solidFill>
                <a:latin typeface="Arial" charset="0"/>
              </a:defRPr>
            </a:lvl9pPr>
          </a:lstStyle>
          <a:p>
            <a:pPr>
              <a:spcBef>
                <a:spcPct val="0"/>
              </a:spcBef>
              <a:buClrTx/>
              <a:buSzTx/>
              <a:buFontTx/>
              <a:buNone/>
            </a:pPr>
            <a:r>
              <a:rPr lang="en-US" altLang="en-US" sz="2400"/>
              <a:t>Vache</a:t>
            </a:r>
          </a:p>
        </p:txBody>
      </p:sp>
      <p:sp>
        <p:nvSpPr>
          <p:cNvPr id="8200" name="Text Box 10"/>
          <p:cNvSpPr txBox="1">
            <a:spLocks noChangeArrowheads="1"/>
          </p:cNvSpPr>
          <p:nvPr>
            <p:custDataLst>
              <p:tags r:id="rId7"/>
            </p:custDataLst>
          </p:nvPr>
        </p:nvSpPr>
        <p:spPr bwMode="auto">
          <a:xfrm>
            <a:off x="5943600" y="2667000"/>
            <a:ext cx="2435225" cy="457200"/>
          </a:xfrm>
          <a:prstGeom prst="rect">
            <a:avLst/>
          </a:prstGeom>
          <a:noFill/>
          <a:ln>
            <a:noFill/>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wrap="none">
            <a:spAutoFit/>
          </a:bodyPr>
          <a:lstStyle>
            <a:lvl1pPr>
              <a:spcBef>
                <a:spcPct val="20000"/>
              </a:spcBef>
              <a:buClr>
                <a:schemeClr val="tx2"/>
              </a:buClr>
              <a:buSzPct val="75000"/>
              <a:buFont typeface="Monotype Sorts" pitchFamily="2" charset="2"/>
              <a:buChar char="l"/>
              <a:defRPr sz="3400" b="1">
                <a:solidFill>
                  <a:schemeClr val="tx1"/>
                </a:solidFill>
                <a:latin typeface="Arial" charset="0"/>
              </a:defRPr>
            </a:lvl1pPr>
            <a:lvl2pPr marL="742950" indent="-285750">
              <a:spcBef>
                <a:spcPct val="20000"/>
              </a:spcBef>
              <a:buSzPct val="100000"/>
              <a:buChar char="–"/>
              <a:defRPr sz="3000" b="1">
                <a:solidFill>
                  <a:schemeClr val="tx1"/>
                </a:solidFill>
                <a:latin typeface="Arial" charset="0"/>
              </a:defRPr>
            </a:lvl2pPr>
            <a:lvl3pPr marL="1143000" indent="-228600">
              <a:spcBef>
                <a:spcPct val="20000"/>
              </a:spcBef>
              <a:buSzPct val="100000"/>
              <a:buChar char="•"/>
              <a:defRPr sz="2800" b="1">
                <a:solidFill>
                  <a:schemeClr val="tx1"/>
                </a:solidFill>
                <a:latin typeface="Arial" charset="0"/>
              </a:defRPr>
            </a:lvl3pPr>
            <a:lvl4pPr marL="1600200" indent="-228600">
              <a:spcBef>
                <a:spcPct val="20000"/>
              </a:spcBef>
              <a:buSzPct val="100000"/>
              <a:buChar char="–"/>
              <a:defRPr sz="2600" b="1">
                <a:solidFill>
                  <a:schemeClr val="tx1"/>
                </a:solidFill>
                <a:latin typeface="Arial" charset="0"/>
              </a:defRPr>
            </a:lvl4pPr>
            <a:lvl5pPr marL="2057400" indent="-228600">
              <a:spcBef>
                <a:spcPct val="20000"/>
              </a:spcBef>
              <a:buSzPct val="100000"/>
              <a:buChar char="•"/>
              <a:defRPr sz="2400" b="1">
                <a:solidFill>
                  <a:schemeClr val="tx1"/>
                </a:solidFill>
                <a:latin typeface="Arial" charset="0"/>
              </a:defRPr>
            </a:lvl5pPr>
            <a:lvl6pPr marL="2514600" indent="-228600" eaLnBrk="0" fontAlgn="base" hangingPunct="0">
              <a:spcBef>
                <a:spcPct val="20000"/>
              </a:spcBef>
              <a:spcAft>
                <a:spcPct val="0"/>
              </a:spcAft>
              <a:buSzPct val="100000"/>
              <a:buChar char="•"/>
              <a:defRPr sz="2400" b="1">
                <a:solidFill>
                  <a:schemeClr val="tx1"/>
                </a:solidFill>
                <a:latin typeface="Arial" charset="0"/>
              </a:defRPr>
            </a:lvl6pPr>
            <a:lvl7pPr marL="2971800" indent="-228600" eaLnBrk="0" fontAlgn="base" hangingPunct="0">
              <a:spcBef>
                <a:spcPct val="20000"/>
              </a:spcBef>
              <a:spcAft>
                <a:spcPct val="0"/>
              </a:spcAft>
              <a:buSzPct val="100000"/>
              <a:buChar char="•"/>
              <a:defRPr sz="2400" b="1">
                <a:solidFill>
                  <a:schemeClr val="tx1"/>
                </a:solidFill>
                <a:latin typeface="Arial" charset="0"/>
              </a:defRPr>
            </a:lvl7pPr>
            <a:lvl8pPr marL="3429000" indent="-228600" eaLnBrk="0" fontAlgn="base" hangingPunct="0">
              <a:spcBef>
                <a:spcPct val="20000"/>
              </a:spcBef>
              <a:spcAft>
                <a:spcPct val="0"/>
              </a:spcAft>
              <a:buSzPct val="100000"/>
              <a:buChar char="•"/>
              <a:defRPr sz="2400" b="1">
                <a:solidFill>
                  <a:schemeClr val="tx1"/>
                </a:solidFill>
                <a:latin typeface="Arial" charset="0"/>
              </a:defRPr>
            </a:lvl8pPr>
            <a:lvl9pPr marL="3886200" indent="-228600" eaLnBrk="0" fontAlgn="base" hangingPunct="0">
              <a:spcBef>
                <a:spcPct val="20000"/>
              </a:spcBef>
              <a:spcAft>
                <a:spcPct val="0"/>
              </a:spcAft>
              <a:buSzPct val="100000"/>
              <a:buChar char="•"/>
              <a:defRPr sz="2400" b="1">
                <a:solidFill>
                  <a:schemeClr val="tx1"/>
                </a:solidFill>
                <a:latin typeface="Arial" charset="0"/>
              </a:defRPr>
            </a:lvl9pPr>
          </a:lstStyle>
          <a:p>
            <a:pPr>
              <a:spcBef>
                <a:spcPct val="0"/>
              </a:spcBef>
              <a:buClrTx/>
              <a:buSzTx/>
              <a:buFontTx/>
              <a:buNone/>
            </a:pPr>
            <a:r>
              <a:rPr lang="en-US" altLang="en-US" sz="2400"/>
              <a:t>Cerf de Virginie</a:t>
            </a:r>
          </a:p>
        </p:txBody>
      </p:sp>
      <p:sp>
        <p:nvSpPr>
          <p:cNvPr id="83980" name="Rectangle 12"/>
          <p:cNvSpPr>
            <a:spLocks noChangeArrowheads="1"/>
          </p:cNvSpPr>
          <p:nvPr>
            <p:custDataLst>
              <p:tags r:id="rId8"/>
            </p:custDataLst>
          </p:nvPr>
        </p:nvSpPr>
        <p:spPr bwMode="auto">
          <a:xfrm>
            <a:off x="0" y="0"/>
            <a:ext cx="8207375" cy="1143000"/>
          </a:xfrm>
          <a:prstGeom prst="rect">
            <a:avLst/>
          </a:prstGeom>
          <a:noFill/>
          <a:ln>
            <a:noFill/>
          </a:ln>
          <a:effectLst>
            <a:outerShdw dist="17961" dir="13500000" algn="ctr" rotWithShape="0">
              <a:srgbClr val="FFFFCC"/>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nchor="ctr"/>
          <a:lstStyle/>
          <a:p>
            <a:pPr>
              <a:defRPr/>
            </a:pPr>
            <a:r>
              <a:rPr lang="en-US" sz="2000">
                <a:solidFill>
                  <a:schemeClr val="tx2"/>
                </a:solidFill>
                <a:effectLst>
                  <a:outerShdw blurRad="38100" dist="38100" dir="2700000" algn="tl">
                    <a:srgbClr val="000000"/>
                  </a:outerShdw>
                </a:effectLst>
              </a:rPr>
              <a:t>6. 2 Etudier les adaptations:</a:t>
            </a:r>
            <a:br>
              <a:rPr lang="en-US" sz="2000">
                <a:solidFill>
                  <a:schemeClr val="tx2"/>
                </a:solidFill>
                <a:effectLst>
                  <a:outerShdw blurRad="38100" dist="38100" dir="2700000" algn="tl">
                    <a:srgbClr val="000000"/>
                  </a:outerShdw>
                </a:effectLst>
              </a:rPr>
            </a:br>
            <a:r>
              <a:rPr lang="en-US" sz="2000">
                <a:solidFill>
                  <a:schemeClr val="tx2"/>
                </a:solidFill>
                <a:effectLst>
                  <a:outerShdw blurRad="38100" dist="38100" dir="2700000" algn="tl">
                    <a:srgbClr val="000000"/>
                  </a:outerShdw>
                </a:effectLst>
              </a:rPr>
              <a:t>	 La méthode comparative</a:t>
            </a:r>
            <a:br>
              <a:rPr lang="en-US" sz="2000">
                <a:solidFill>
                  <a:schemeClr val="tx2"/>
                </a:solidFill>
                <a:effectLst>
                  <a:outerShdw blurRad="38100" dist="38100" dir="2700000" algn="tl">
                    <a:srgbClr val="000000"/>
                  </a:outerShdw>
                </a:effectLst>
              </a:rPr>
            </a:br>
            <a:endParaRPr lang="en-US" sz="2000">
              <a:solidFill>
                <a:schemeClr val="tx2"/>
              </a:solidFill>
              <a:effectLst>
                <a:outerShdw blurRad="38100" dist="38100" dir="2700000" algn="tl">
                  <a:srgbClr val="000000"/>
                </a:outerShdw>
              </a:effectLst>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4"/>
          <p:cNvSpPr>
            <a:spLocks noGrp="1" noChangeArrowheads="1"/>
          </p:cNvSpPr>
          <p:nvPr>
            <p:ph type="body" idx="1"/>
            <p:custDataLst>
              <p:tags r:id="rId1"/>
            </p:custDataLst>
          </p:nvPr>
        </p:nvSpPr>
        <p:spPr>
          <a:xfrm>
            <a:off x="0" y="1268413"/>
            <a:ext cx="3995738" cy="681037"/>
          </a:xfrm>
          <a:noFill/>
          <a:effectLst>
            <a:outerShdw dist="17961" dir="13500000" algn="ctr" rotWithShape="0">
              <a:srgbClr val="FFFFCC"/>
            </a:outerShdw>
          </a:effectLst>
        </p:spPr>
        <p:txBody>
          <a:bodyPr/>
          <a:lstStyle/>
          <a:p>
            <a:r>
              <a:rPr lang="en-US" altLang="en-US" sz="2000" dirty="0" smtClean="0"/>
              <a:t>DINOSAURES: </a:t>
            </a:r>
            <a:r>
              <a:rPr lang="en-US" altLang="en-US" sz="2000" dirty="0" err="1" smtClean="0"/>
              <a:t>Étude</a:t>
            </a:r>
            <a:r>
              <a:rPr lang="en-US" altLang="en-US" sz="2000" dirty="0" smtClean="0"/>
              <a:t> de la </a:t>
            </a:r>
            <a:r>
              <a:rPr lang="en-US" altLang="en-US" sz="2000" u="sng" dirty="0" smtClean="0">
                <a:solidFill>
                  <a:schemeClr val="tx2"/>
                </a:solidFill>
              </a:rPr>
              <a:t>convergence</a:t>
            </a:r>
            <a:r>
              <a:rPr lang="en-US" altLang="en-US" sz="2000" dirty="0" smtClean="0"/>
              <a:t>.  </a:t>
            </a:r>
            <a:endParaRPr lang="en-US" altLang="en-US" sz="2000" dirty="0" smtClean="0"/>
          </a:p>
        </p:txBody>
      </p:sp>
      <p:sp>
        <p:nvSpPr>
          <p:cNvPr id="84997" name="Rectangle 5"/>
          <p:cNvSpPr>
            <a:spLocks noGrp="1" noChangeArrowheads="1"/>
          </p:cNvSpPr>
          <p:nvPr>
            <p:ph type="title"/>
            <p:custDataLst>
              <p:tags r:id="rId2"/>
            </p:custDataLst>
          </p:nvPr>
        </p:nvSpPr>
        <p:spPr/>
        <p:txBody>
          <a:bodyPr/>
          <a:lstStyle/>
          <a:p>
            <a:pPr>
              <a:defRPr/>
            </a:pPr>
            <a:r>
              <a:rPr lang="en-US" sz="2400" dirty="0" smtClean="0"/>
              <a:t>6.2 </a:t>
            </a:r>
            <a:r>
              <a:rPr lang="en-US" sz="2400" dirty="0" err="1" smtClean="0"/>
              <a:t>Etudier</a:t>
            </a:r>
            <a:r>
              <a:rPr lang="en-US" sz="2400" dirty="0" smtClean="0"/>
              <a:t> les adaptations</a:t>
            </a:r>
            <a:br>
              <a:rPr lang="en-US" sz="2400" dirty="0" smtClean="0"/>
            </a:br>
            <a:endParaRPr lang="en-US" sz="2400" dirty="0" smtClean="0"/>
          </a:p>
        </p:txBody>
      </p:sp>
      <p:pic>
        <p:nvPicPr>
          <p:cNvPr id="9220" name="Picture 8" descr="lrg_tms6"/>
          <p:cNvPicPr>
            <a:picLocks noChangeAspect="1" noChangeArrowheads="1"/>
          </p:cNvPicPr>
          <p:nvPr>
            <p:custDataLst>
              <p:tags r:id="rId3"/>
            </p:custDataLst>
          </p:nvPr>
        </p:nvPicPr>
        <p:blipFill>
          <a:blip r:embed="rId9">
            <a:extLst>
              <a:ext uri="{28A0092B-C50C-407E-A947-70E740481C1C}">
                <a14:useLocalDpi xmlns:a14="http://schemas.microsoft.com/office/drawing/2010/main" val="0"/>
              </a:ext>
            </a:extLst>
          </a:blip>
          <a:srcRect/>
          <a:stretch>
            <a:fillRect/>
          </a:stretch>
        </p:blipFill>
        <p:spPr bwMode="auto">
          <a:xfrm>
            <a:off x="4724400" y="0"/>
            <a:ext cx="4419600" cy="291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21" name="Text Box 9"/>
          <p:cNvSpPr txBox="1">
            <a:spLocks noChangeArrowheads="1"/>
          </p:cNvSpPr>
          <p:nvPr>
            <p:custDataLst>
              <p:tags r:id="rId4"/>
            </p:custDataLst>
          </p:nvPr>
        </p:nvSpPr>
        <p:spPr bwMode="auto">
          <a:xfrm>
            <a:off x="468313" y="5516563"/>
            <a:ext cx="3503612" cy="457200"/>
          </a:xfrm>
          <a:prstGeom prst="rect">
            <a:avLst/>
          </a:prstGeom>
          <a:noFill/>
          <a:ln>
            <a:noFill/>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wrap="none">
            <a:spAutoFit/>
          </a:bodyPr>
          <a:lstStyle>
            <a:lvl1pPr>
              <a:spcBef>
                <a:spcPct val="20000"/>
              </a:spcBef>
              <a:buClr>
                <a:schemeClr val="tx2"/>
              </a:buClr>
              <a:buSzPct val="75000"/>
              <a:buFont typeface="Monotype Sorts" pitchFamily="2" charset="2"/>
              <a:buChar char="l"/>
              <a:defRPr sz="3400" b="1">
                <a:solidFill>
                  <a:schemeClr val="tx1"/>
                </a:solidFill>
                <a:latin typeface="Arial" charset="0"/>
              </a:defRPr>
            </a:lvl1pPr>
            <a:lvl2pPr marL="742950" indent="-285750">
              <a:spcBef>
                <a:spcPct val="20000"/>
              </a:spcBef>
              <a:buSzPct val="100000"/>
              <a:buChar char="–"/>
              <a:defRPr sz="3000" b="1">
                <a:solidFill>
                  <a:schemeClr val="tx1"/>
                </a:solidFill>
                <a:latin typeface="Arial" charset="0"/>
              </a:defRPr>
            </a:lvl2pPr>
            <a:lvl3pPr marL="1143000" indent="-228600">
              <a:spcBef>
                <a:spcPct val="20000"/>
              </a:spcBef>
              <a:buSzPct val="100000"/>
              <a:buChar char="•"/>
              <a:defRPr sz="2800" b="1">
                <a:solidFill>
                  <a:schemeClr val="tx1"/>
                </a:solidFill>
                <a:latin typeface="Arial" charset="0"/>
              </a:defRPr>
            </a:lvl3pPr>
            <a:lvl4pPr marL="1600200" indent="-228600">
              <a:spcBef>
                <a:spcPct val="20000"/>
              </a:spcBef>
              <a:buSzPct val="100000"/>
              <a:buChar char="–"/>
              <a:defRPr sz="2600" b="1">
                <a:solidFill>
                  <a:schemeClr val="tx1"/>
                </a:solidFill>
                <a:latin typeface="Arial" charset="0"/>
              </a:defRPr>
            </a:lvl4pPr>
            <a:lvl5pPr marL="2057400" indent="-228600">
              <a:spcBef>
                <a:spcPct val="20000"/>
              </a:spcBef>
              <a:buSzPct val="100000"/>
              <a:buChar char="•"/>
              <a:defRPr sz="2400" b="1">
                <a:solidFill>
                  <a:schemeClr val="tx1"/>
                </a:solidFill>
                <a:latin typeface="Arial" charset="0"/>
              </a:defRPr>
            </a:lvl5pPr>
            <a:lvl6pPr marL="2514600" indent="-228600" eaLnBrk="0" fontAlgn="base" hangingPunct="0">
              <a:spcBef>
                <a:spcPct val="20000"/>
              </a:spcBef>
              <a:spcAft>
                <a:spcPct val="0"/>
              </a:spcAft>
              <a:buSzPct val="100000"/>
              <a:buChar char="•"/>
              <a:defRPr sz="2400" b="1">
                <a:solidFill>
                  <a:schemeClr val="tx1"/>
                </a:solidFill>
                <a:latin typeface="Arial" charset="0"/>
              </a:defRPr>
            </a:lvl6pPr>
            <a:lvl7pPr marL="2971800" indent="-228600" eaLnBrk="0" fontAlgn="base" hangingPunct="0">
              <a:spcBef>
                <a:spcPct val="20000"/>
              </a:spcBef>
              <a:spcAft>
                <a:spcPct val="0"/>
              </a:spcAft>
              <a:buSzPct val="100000"/>
              <a:buChar char="•"/>
              <a:defRPr sz="2400" b="1">
                <a:solidFill>
                  <a:schemeClr val="tx1"/>
                </a:solidFill>
                <a:latin typeface="Arial" charset="0"/>
              </a:defRPr>
            </a:lvl7pPr>
            <a:lvl8pPr marL="3429000" indent="-228600" eaLnBrk="0" fontAlgn="base" hangingPunct="0">
              <a:spcBef>
                <a:spcPct val="20000"/>
              </a:spcBef>
              <a:spcAft>
                <a:spcPct val="0"/>
              </a:spcAft>
              <a:buSzPct val="100000"/>
              <a:buChar char="•"/>
              <a:defRPr sz="2400" b="1">
                <a:solidFill>
                  <a:schemeClr val="tx1"/>
                </a:solidFill>
                <a:latin typeface="Arial" charset="0"/>
              </a:defRPr>
            </a:lvl8pPr>
            <a:lvl9pPr marL="3886200" indent="-228600" eaLnBrk="0" fontAlgn="base" hangingPunct="0">
              <a:spcBef>
                <a:spcPct val="20000"/>
              </a:spcBef>
              <a:spcAft>
                <a:spcPct val="0"/>
              </a:spcAft>
              <a:buSzPct val="100000"/>
              <a:buChar char="•"/>
              <a:defRPr sz="2400" b="1">
                <a:solidFill>
                  <a:schemeClr val="tx1"/>
                </a:solidFill>
                <a:latin typeface="Arial" charset="0"/>
              </a:defRPr>
            </a:lvl9pPr>
          </a:lstStyle>
          <a:p>
            <a:pPr>
              <a:spcBef>
                <a:spcPct val="0"/>
              </a:spcBef>
              <a:buClrTx/>
              <a:buSzTx/>
              <a:buFontTx/>
              <a:buNone/>
            </a:pPr>
            <a:r>
              <a:rPr lang="en-US" altLang="en-US" sz="2400" i="1" dirty="0"/>
              <a:t>Triceratops : herbivore</a:t>
            </a:r>
            <a:endParaRPr lang="en-US" altLang="en-US" sz="2400" dirty="0"/>
          </a:p>
        </p:txBody>
      </p:sp>
      <p:sp>
        <p:nvSpPr>
          <p:cNvPr id="9222" name="Text Box 10"/>
          <p:cNvSpPr txBox="1">
            <a:spLocks noChangeArrowheads="1"/>
          </p:cNvSpPr>
          <p:nvPr>
            <p:custDataLst>
              <p:tags r:id="rId5"/>
            </p:custDataLst>
          </p:nvPr>
        </p:nvSpPr>
        <p:spPr bwMode="auto">
          <a:xfrm>
            <a:off x="5580063" y="5589588"/>
            <a:ext cx="3232150" cy="396875"/>
          </a:xfrm>
          <a:prstGeom prst="rect">
            <a:avLst/>
          </a:prstGeom>
          <a:noFill/>
          <a:ln>
            <a:noFill/>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wrap="none">
            <a:spAutoFit/>
          </a:bodyPr>
          <a:lstStyle>
            <a:lvl1pPr>
              <a:spcBef>
                <a:spcPct val="20000"/>
              </a:spcBef>
              <a:buClr>
                <a:schemeClr val="tx2"/>
              </a:buClr>
              <a:buSzPct val="75000"/>
              <a:buFont typeface="Monotype Sorts" pitchFamily="2" charset="2"/>
              <a:buChar char="l"/>
              <a:defRPr sz="3400" b="1">
                <a:solidFill>
                  <a:schemeClr val="tx1"/>
                </a:solidFill>
                <a:latin typeface="Arial" charset="0"/>
              </a:defRPr>
            </a:lvl1pPr>
            <a:lvl2pPr marL="742950" indent="-285750">
              <a:spcBef>
                <a:spcPct val="20000"/>
              </a:spcBef>
              <a:buSzPct val="100000"/>
              <a:buChar char="–"/>
              <a:defRPr sz="3000" b="1">
                <a:solidFill>
                  <a:schemeClr val="tx1"/>
                </a:solidFill>
                <a:latin typeface="Arial" charset="0"/>
              </a:defRPr>
            </a:lvl2pPr>
            <a:lvl3pPr marL="1143000" indent="-228600">
              <a:spcBef>
                <a:spcPct val="20000"/>
              </a:spcBef>
              <a:buSzPct val="100000"/>
              <a:buChar char="•"/>
              <a:defRPr sz="2800" b="1">
                <a:solidFill>
                  <a:schemeClr val="tx1"/>
                </a:solidFill>
                <a:latin typeface="Arial" charset="0"/>
              </a:defRPr>
            </a:lvl3pPr>
            <a:lvl4pPr marL="1600200" indent="-228600">
              <a:spcBef>
                <a:spcPct val="20000"/>
              </a:spcBef>
              <a:buSzPct val="100000"/>
              <a:buChar char="–"/>
              <a:defRPr sz="2600" b="1">
                <a:solidFill>
                  <a:schemeClr val="tx1"/>
                </a:solidFill>
                <a:latin typeface="Arial" charset="0"/>
              </a:defRPr>
            </a:lvl4pPr>
            <a:lvl5pPr marL="2057400" indent="-228600">
              <a:spcBef>
                <a:spcPct val="20000"/>
              </a:spcBef>
              <a:buSzPct val="100000"/>
              <a:buChar char="•"/>
              <a:defRPr sz="2400" b="1">
                <a:solidFill>
                  <a:schemeClr val="tx1"/>
                </a:solidFill>
                <a:latin typeface="Arial" charset="0"/>
              </a:defRPr>
            </a:lvl5pPr>
            <a:lvl6pPr marL="2514600" indent="-228600" eaLnBrk="0" fontAlgn="base" hangingPunct="0">
              <a:spcBef>
                <a:spcPct val="20000"/>
              </a:spcBef>
              <a:spcAft>
                <a:spcPct val="0"/>
              </a:spcAft>
              <a:buSzPct val="100000"/>
              <a:buChar char="•"/>
              <a:defRPr sz="2400" b="1">
                <a:solidFill>
                  <a:schemeClr val="tx1"/>
                </a:solidFill>
                <a:latin typeface="Arial" charset="0"/>
              </a:defRPr>
            </a:lvl6pPr>
            <a:lvl7pPr marL="2971800" indent="-228600" eaLnBrk="0" fontAlgn="base" hangingPunct="0">
              <a:spcBef>
                <a:spcPct val="20000"/>
              </a:spcBef>
              <a:spcAft>
                <a:spcPct val="0"/>
              </a:spcAft>
              <a:buSzPct val="100000"/>
              <a:buChar char="•"/>
              <a:defRPr sz="2400" b="1">
                <a:solidFill>
                  <a:schemeClr val="tx1"/>
                </a:solidFill>
                <a:latin typeface="Arial" charset="0"/>
              </a:defRPr>
            </a:lvl7pPr>
            <a:lvl8pPr marL="3429000" indent="-228600" eaLnBrk="0" fontAlgn="base" hangingPunct="0">
              <a:spcBef>
                <a:spcPct val="20000"/>
              </a:spcBef>
              <a:spcAft>
                <a:spcPct val="0"/>
              </a:spcAft>
              <a:buSzPct val="100000"/>
              <a:buChar char="•"/>
              <a:defRPr sz="2400" b="1">
                <a:solidFill>
                  <a:schemeClr val="tx1"/>
                </a:solidFill>
                <a:latin typeface="Arial" charset="0"/>
              </a:defRPr>
            </a:lvl8pPr>
            <a:lvl9pPr marL="3886200" indent="-228600" eaLnBrk="0" fontAlgn="base" hangingPunct="0">
              <a:spcBef>
                <a:spcPct val="20000"/>
              </a:spcBef>
              <a:spcAft>
                <a:spcPct val="0"/>
              </a:spcAft>
              <a:buSzPct val="100000"/>
              <a:buChar char="•"/>
              <a:defRPr sz="2400" b="1">
                <a:solidFill>
                  <a:schemeClr val="tx1"/>
                </a:solidFill>
                <a:latin typeface="Arial" charset="0"/>
              </a:defRPr>
            </a:lvl9pPr>
          </a:lstStyle>
          <a:p>
            <a:pPr>
              <a:spcBef>
                <a:spcPct val="0"/>
              </a:spcBef>
              <a:buClrTx/>
              <a:buSzTx/>
              <a:buFontTx/>
              <a:buNone/>
            </a:pPr>
            <a:r>
              <a:rPr lang="en-US" altLang="en-US" sz="2000"/>
              <a:t>Tyrannosaure : carnivore</a:t>
            </a:r>
          </a:p>
        </p:txBody>
      </p:sp>
      <p:pic>
        <p:nvPicPr>
          <p:cNvPr id="9223" name="Picture 12" descr="File:Senckenberg, Triceratops.jpg">
            <a:hlinkClick r:id="rId10"/>
          </p:cNvPr>
          <p:cNvPicPr>
            <a:picLocks noChangeAspect="1" noChangeArrowheads="1"/>
          </p:cNvPicPr>
          <p:nvPr>
            <p:custDataLst>
              <p:tags r:id="rId6"/>
            </p:custDataLst>
          </p:nvPr>
        </p:nvPicPr>
        <p:blipFill>
          <a:blip r:embed="rId11">
            <a:extLst>
              <a:ext uri="{28A0092B-C50C-407E-A947-70E740481C1C}">
                <a14:useLocalDpi xmlns:a14="http://schemas.microsoft.com/office/drawing/2010/main" val="0"/>
              </a:ext>
            </a:extLst>
          </a:blip>
          <a:srcRect/>
          <a:stretch>
            <a:fillRect/>
          </a:stretch>
        </p:blipFill>
        <p:spPr bwMode="auto">
          <a:xfrm>
            <a:off x="179388" y="2205038"/>
            <a:ext cx="4356100" cy="3267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4" name="Picture 1"/>
          <p:cNvPicPr>
            <a:picLocks noChangeAspect="1"/>
          </p:cNvPicPr>
          <p:nvPr/>
        </p:nvPicPr>
        <p:blipFill>
          <a:blip r:embed="rId12">
            <a:extLst>
              <a:ext uri="{28A0092B-C50C-407E-A947-70E740481C1C}">
                <a14:useLocalDpi xmlns:a14="http://schemas.microsoft.com/office/drawing/2010/main" val="0"/>
              </a:ext>
            </a:extLst>
          </a:blip>
          <a:srcRect/>
          <a:stretch>
            <a:fillRect/>
          </a:stretch>
        </p:blipFill>
        <p:spPr bwMode="auto">
          <a:xfrm>
            <a:off x="4724400" y="2747963"/>
            <a:ext cx="4364038" cy="2820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3"/>
          <p:cNvSpPr>
            <a:spLocks noGrp="1" noChangeArrowheads="1"/>
          </p:cNvSpPr>
          <p:nvPr>
            <p:ph type="body" idx="1"/>
            <p:custDataLst>
              <p:tags r:id="rId1"/>
            </p:custDataLst>
          </p:nvPr>
        </p:nvSpPr>
        <p:spPr>
          <a:xfrm>
            <a:off x="0" y="2997200"/>
            <a:ext cx="4681538" cy="2592388"/>
          </a:xfrm>
        </p:spPr>
        <p:txBody>
          <a:bodyPr/>
          <a:lstStyle/>
          <a:p>
            <a:r>
              <a:rPr lang="en-US" altLang="en-US" sz="2000" dirty="0" smtClean="0"/>
              <a:t>Les </a:t>
            </a:r>
            <a:r>
              <a:rPr lang="en-US" altLang="en-US" sz="2000" dirty="0" err="1" smtClean="0"/>
              <a:t>organismes</a:t>
            </a:r>
            <a:r>
              <a:rPr lang="en-US" altLang="en-US" sz="2000" dirty="0" smtClean="0"/>
              <a:t> portent des </a:t>
            </a:r>
            <a:r>
              <a:rPr lang="en-US" altLang="en-US" sz="2000" dirty="0" err="1" smtClean="0"/>
              <a:t>caractéristiques</a:t>
            </a:r>
            <a:r>
              <a:rPr lang="en-US" altLang="en-US" sz="2000" dirty="0" smtClean="0"/>
              <a:t> qui </a:t>
            </a:r>
            <a:r>
              <a:rPr lang="en-US" altLang="en-US" sz="2000" dirty="0" err="1" smtClean="0"/>
              <a:t>ont</a:t>
            </a:r>
            <a:r>
              <a:rPr lang="en-US" altLang="en-US" sz="2000" dirty="0" smtClean="0"/>
              <a:t> </a:t>
            </a:r>
            <a:r>
              <a:rPr lang="en-US" altLang="en-US" sz="2000" dirty="0" err="1" smtClean="0"/>
              <a:t>évolué</a:t>
            </a:r>
            <a:r>
              <a:rPr lang="en-US" altLang="en-US" sz="2000" dirty="0" smtClean="0"/>
              <a:t> chez des </a:t>
            </a:r>
            <a:r>
              <a:rPr lang="en-US" altLang="en-US" sz="2000" dirty="0" err="1" smtClean="0"/>
              <a:t>espèces</a:t>
            </a:r>
            <a:r>
              <a:rPr lang="en-US" altLang="en-US" sz="2000" dirty="0" smtClean="0"/>
              <a:t> </a:t>
            </a:r>
            <a:r>
              <a:rPr lang="en-US" altLang="en-US" sz="2000" u="sng" dirty="0" err="1" smtClean="0">
                <a:solidFill>
                  <a:schemeClr val="tx2"/>
                </a:solidFill>
              </a:rPr>
              <a:t>ancestrales</a:t>
            </a:r>
            <a:r>
              <a:rPr lang="en-US" altLang="en-US" sz="2000" dirty="0" smtClean="0"/>
              <a:t> </a:t>
            </a:r>
            <a:endParaRPr lang="en-US" altLang="en-US" sz="2000" dirty="0" smtClean="0"/>
          </a:p>
        </p:txBody>
      </p:sp>
      <p:pic>
        <p:nvPicPr>
          <p:cNvPr id="11267" name="Picture 5" descr="File:Saurier2.jpg">
            <a:hlinkClick r:id="rId12"/>
          </p:cNvPr>
          <p:cNvPicPr>
            <a:picLocks noChangeAspect="1" noChangeArrowheads="1"/>
          </p:cNvPicPr>
          <p:nvPr>
            <p:custDataLst>
              <p:tags r:id="rId2"/>
            </p:custDataLst>
          </p:nvPr>
        </p:nvPicPr>
        <p:blipFill>
          <a:blip r:embed="rId13">
            <a:extLst>
              <a:ext uri="{28A0092B-C50C-407E-A947-70E740481C1C}">
                <a14:useLocalDpi xmlns:a14="http://schemas.microsoft.com/office/drawing/2010/main" val="0"/>
              </a:ext>
            </a:extLst>
          </a:blip>
          <a:srcRect/>
          <a:stretch>
            <a:fillRect/>
          </a:stretch>
        </p:blipFill>
        <p:spPr bwMode="auto">
          <a:xfrm>
            <a:off x="4787900" y="1268413"/>
            <a:ext cx="4356100" cy="3135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9" name="Picture 9" descr="18 Les scientifiques découvrent le Raptorex, un mini T rex !"/>
          <p:cNvPicPr>
            <a:picLocks noChangeAspect="1" noChangeArrowheads="1"/>
          </p:cNvPicPr>
          <p:nvPr>
            <p:custDataLst>
              <p:tags r:id="rId3"/>
            </p:custDataLst>
          </p:nvPr>
        </p:nvPicPr>
        <p:blipFill>
          <a:blip r:embed="rId14">
            <a:extLst>
              <a:ext uri="{28A0092B-C50C-407E-A947-70E740481C1C}">
                <a14:useLocalDpi xmlns:a14="http://schemas.microsoft.com/office/drawing/2010/main" val="0"/>
              </a:ext>
            </a:extLst>
          </a:blip>
          <a:srcRect/>
          <a:stretch>
            <a:fillRect/>
          </a:stretch>
        </p:blipFill>
        <p:spPr bwMode="auto">
          <a:xfrm>
            <a:off x="6011863" y="3933825"/>
            <a:ext cx="2638425" cy="201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70" name="Text Box 10"/>
          <p:cNvSpPr txBox="1">
            <a:spLocks noChangeArrowheads="1"/>
          </p:cNvSpPr>
          <p:nvPr>
            <p:custDataLst>
              <p:tags r:id="rId4"/>
            </p:custDataLst>
          </p:nvPr>
        </p:nvSpPr>
        <p:spPr bwMode="auto">
          <a:xfrm>
            <a:off x="4643438" y="5589588"/>
            <a:ext cx="1263650" cy="366712"/>
          </a:xfrm>
          <a:prstGeom prst="rect">
            <a:avLst/>
          </a:prstGeom>
          <a:noFill/>
          <a:ln>
            <a:noFill/>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wrap="none">
            <a:spAutoFit/>
          </a:bodyPr>
          <a:lstStyle>
            <a:lvl1pPr>
              <a:spcBef>
                <a:spcPct val="20000"/>
              </a:spcBef>
              <a:buClr>
                <a:schemeClr val="tx2"/>
              </a:buClr>
              <a:buSzPct val="75000"/>
              <a:buFont typeface="Monotype Sorts" pitchFamily="2" charset="2"/>
              <a:buChar char="l"/>
              <a:defRPr sz="3400" b="1">
                <a:solidFill>
                  <a:schemeClr val="tx1"/>
                </a:solidFill>
                <a:latin typeface="Arial" charset="0"/>
              </a:defRPr>
            </a:lvl1pPr>
            <a:lvl2pPr marL="742950" indent="-285750">
              <a:spcBef>
                <a:spcPct val="20000"/>
              </a:spcBef>
              <a:buSzPct val="100000"/>
              <a:buChar char="–"/>
              <a:defRPr sz="3000" b="1">
                <a:solidFill>
                  <a:schemeClr val="tx1"/>
                </a:solidFill>
                <a:latin typeface="Arial" charset="0"/>
              </a:defRPr>
            </a:lvl2pPr>
            <a:lvl3pPr marL="1143000" indent="-228600">
              <a:spcBef>
                <a:spcPct val="20000"/>
              </a:spcBef>
              <a:buSzPct val="100000"/>
              <a:buChar char="•"/>
              <a:defRPr sz="2800" b="1">
                <a:solidFill>
                  <a:schemeClr val="tx1"/>
                </a:solidFill>
                <a:latin typeface="Arial" charset="0"/>
              </a:defRPr>
            </a:lvl3pPr>
            <a:lvl4pPr marL="1600200" indent="-228600">
              <a:spcBef>
                <a:spcPct val="20000"/>
              </a:spcBef>
              <a:buSzPct val="100000"/>
              <a:buChar char="–"/>
              <a:defRPr sz="2600" b="1">
                <a:solidFill>
                  <a:schemeClr val="tx1"/>
                </a:solidFill>
                <a:latin typeface="Arial" charset="0"/>
              </a:defRPr>
            </a:lvl4pPr>
            <a:lvl5pPr marL="2057400" indent="-228600">
              <a:spcBef>
                <a:spcPct val="20000"/>
              </a:spcBef>
              <a:buSzPct val="100000"/>
              <a:buChar char="•"/>
              <a:defRPr sz="2400" b="1">
                <a:solidFill>
                  <a:schemeClr val="tx1"/>
                </a:solidFill>
                <a:latin typeface="Arial" charset="0"/>
              </a:defRPr>
            </a:lvl5pPr>
            <a:lvl6pPr marL="2514600" indent="-228600" eaLnBrk="0" fontAlgn="base" hangingPunct="0">
              <a:spcBef>
                <a:spcPct val="20000"/>
              </a:spcBef>
              <a:spcAft>
                <a:spcPct val="0"/>
              </a:spcAft>
              <a:buSzPct val="100000"/>
              <a:buChar char="•"/>
              <a:defRPr sz="2400" b="1">
                <a:solidFill>
                  <a:schemeClr val="tx1"/>
                </a:solidFill>
                <a:latin typeface="Arial" charset="0"/>
              </a:defRPr>
            </a:lvl6pPr>
            <a:lvl7pPr marL="2971800" indent="-228600" eaLnBrk="0" fontAlgn="base" hangingPunct="0">
              <a:spcBef>
                <a:spcPct val="20000"/>
              </a:spcBef>
              <a:spcAft>
                <a:spcPct val="0"/>
              </a:spcAft>
              <a:buSzPct val="100000"/>
              <a:buChar char="•"/>
              <a:defRPr sz="2400" b="1">
                <a:solidFill>
                  <a:schemeClr val="tx1"/>
                </a:solidFill>
                <a:latin typeface="Arial" charset="0"/>
              </a:defRPr>
            </a:lvl7pPr>
            <a:lvl8pPr marL="3429000" indent="-228600" eaLnBrk="0" fontAlgn="base" hangingPunct="0">
              <a:spcBef>
                <a:spcPct val="20000"/>
              </a:spcBef>
              <a:spcAft>
                <a:spcPct val="0"/>
              </a:spcAft>
              <a:buSzPct val="100000"/>
              <a:buChar char="•"/>
              <a:defRPr sz="2400" b="1">
                <a:solidFill>
                  <a:schemeClr val="tx1"/>
                </a:solidFill>
                <a:latin typeface="Arial" charset="0"/>
              </a:defRPr>
            </a:lvl8pPr>
            <a:lvl9pPr marL="3886200" indent="-228600" eaLnBrk="0" fontAlgn="base" hangingPunct="0">
              <a:spcBef>
                <a:spcPct val="20000"/>
              </a:spcBef>
              <a:spcAft>
                <a:spcPct val="0"/>
              </a:spcAft>
              <a:buSzPct val="100000"/>
              <a:buChar char="•"/>
              <a:defRPr sz="2400" b="1">
                <a:solidFill>
                  <a:schemeClr val="tx1"/>
                </a:solidFill>
                <a:latin typeface="Arial" charset="0"/>
              </a:defRPr>
            </a:lvl9pPr>
          </a:lstStyle>
          <a:p>
            <a:pPr>
              <a:spcBef>
                <a:spcPct val="0"/>
              </a:spcBef>
              <a:buClrTx/>
              <a:buSzTx/>
              <a:buFontTx/>
              <a:buNone/>
            </a:pPr>
            <a:r>
              <a:rPr lang="fr-CA" altLang="en-US" sz="1800"/>
              <a:t>Mini T-rex</a:t>
            </a:r>
            <a:endParaRPr lang="en-US" altLang="en-US" sz="1800"/>
          </a:p>
        </p:txBody>
      </p:sp>
      <p:pic>
        <p:nvPicPr>
          <p:cNvPr id="11271" name="Picture 12" descr="Tiny tyrannosaur had all the trappings of &lt;i&gt;T. rex&lt;/i&gt;"/>
          <p:cNvPicPr>
            <a:picLocks noChangeAspect="1" noChangeArrowheads="1"/>
          </p:cNvPicPr>
          <p:nvPr>
            <p:custDataLst>
              <p:tags r:id="rId5"/>
            </p:custDataLst>
          </p:nvPr>
        </p:nvPicPr>
        <p:blipFill>
          <a:blip r:embed="rId15">
            <a:extLst>
              <a:ext uri="{28A0092B-C50C-407E-A947-70E740481C1C}">
                <a14:useLocalDpi xmlns:a14="http://schemas.microsoft.com/office/drawing/2010/main" val="0"/>
              </a:ext>
            </a:extLst>
          </a:blip>
          <a:srcRect/>
          <a:stretch>
            <a:fillRect/>
          </a:stretch>
        </p:blipFill>
        <p:spPr bwMode="auto">
          <a:xfrm>
            <a:off x="0" y="0"/>
            <a:ext cx="4572000" cy="3019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2" name="Picture 9" descr="http://www005.upp.so-net.ne.jp/JurassicGallery/Guanlong2006.jpg"/>
          <p:cNvPicPr>
            <a:picLocks noChangeAspect="1" noChangeArrowheads="1"/>
          </p:cNvPicPr>
          <p:nvPr>
            <p:custDataLst>
              <p:tags r:id="rId6"/>
            </p:custDataLst>
          </p:nvPr>
        </p:nvPicPr>
        <p:blipFill>
          <a:blip r:embed="rId16">
            <a:extLst>
              <a:ext uri="{28A0092B-C50C-407E-A947-70E740481C1C}">
                <a14:useLocalDpi xmlns:a14="http://schemas.microsoft.com/office/drawing/2010/main" val="0"/>
              </a:ext>
            </a:extLst>
          </a:blip>
          <a:srcRect/>
          <a:stretch>
            <a:fillRect/>
          </a:stretch>
        </p:blipFill>
        <p:spPr bwMode="auto">
          <a:xfrm>
            <a:off x="4763" y="4043363"/>
            <a:ext cx="3271837" cy="1497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73" name="ZoneTexte 1"/>
          <p:cNvSpPr txBox="1">
            <a:spLocks noChangeArrowheads="1"/>
          </p:cNvSpPr>
          <p:nvPr>
            <p:custDataLst>
              <p:tags r:id="rId7"/>
            </p:custDataLst>
          </p:nvPr>
        </p:nvSpPr>
        <p:spPr bwMode="auto">
          <a:xfrm>
            <a:off x="179388" y="5427663"/>
            <a:ext cx="3924300" cy="646112"/>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tx2"/>
              </a:buClr>
              <a:buSzPct val="75000"/>
              <a:buFont typeface="Monotype Sorts" pitchFamily="2" charset="2"/>
              <a:buChar char="l"/>
              <a:defRPr sz="3400" b="1">
                <a:solidFill>
                  <a:schemeClr val="tx1"/>
                </a:solidFill>
                <a:latin typeface="Arial" charset="0"/>
              </a:defRPr>
            </a:lvl1pPr>
            <a:lvl2pPr marL="742950" indent="-285750">
              <a:spcBef>
                <a:spcPct val="20000"/>
              </a:spcBef>
              <a:buSzPct val="100000"/>
              <a:buChar char="–"/>
              <a:defRPr sz="3000" b="1">
                <a:solidFill>
                  <a:schemeClr val="tx1"/>
                </a:solidFill>
                <a:latin typeface="Arial" charset="0"/>
              </a:defRPr>
            </a:lvl2pPr>
            <a:lvl3pPr marL="1143000" indent="-228600">
              <a:spcBef>
                <a:spcPct val="20000"/>
              </a:spcBef>
              <a:buSzPct val="100000"/>
              <a:buChar char="•"/>
              <a:defRPr sz="2800" b="1">
                <a:solidFill>
                  <a:schemeClr val="tx1"/>
                </a:solidFill>
                <a:latin typeface="Arial" charset="0"/>
              </a:defRPr>
            </a:lvl3pPr>
            <a:lvl4pPr marL="1600200" indent="-228600">
              <a:spcBef>
                <a:spcPct val="20000"/>
              </a:spcBef>
              <a:buSzPct val="100000"/>
              <a:buChar char="–"/>
              <a:defRPr sz="2600" b="1">
                <a:solidFill>
                  <a:schemeClr val="tx1"/>
                </a:solidFill>
                <a:latin typeface="Arial" charset="0"/>
              </a:defRPr>
            </a:lvl4pPr>
            <a:lvl5pPr marL="2057400" indent="-228600">
              <a:spcBef>
                <a:spcPct val="20000"/>
              </a:spcBef>
              <a:buSzPct val="100000"/>
              <a:buChar char="•"/>
              <a:defRPr sz="2400" b="1">
                <a:solidFill>
                  <a:schemeClr val="tx1"/>
                </a:solidFill>
                <a:latin typeface="Arial" charset="0"/>
              </a:defRPr>
            </a:lvl5pPr>
            <a:lvl6pPr marL="2514600" indent="-228600" eaLnBrk="0" fontAlgn="base" hangingPunct="0">
              <a:spcBef>
                <a:spcPct val="20000"/>
              </a:spcBef>
              <a:spcAft>
                <a:spcPct val="0"/>
              </a:spcAft>
              <a:buSzPct val="100000"/>
              <a:buChar char="•"/>
              <a:defRPr sz="2400" b="1">
                <a:solidFill>
                  <a:schemeClr val="tx1"/>
                </a:solidFill>
                <a:latin typeface="Arial" charset="0"/>
              </a:defRPr>
            </a:lvl6pPr>
            <a:lvl7pPr marL="2971800" indent="-228600" eaLnBrk="0" fontAlgn="base" hangingPunct="0">
              <a:spcBef>
                <a:spcPct val="20000"/>
              </a:spcBef>
              <a:spcAft>
                <a:spcPct val="0"/>
              </a:spcAft>
              <a:buSzPct val="100000"/>
              <a:buChar char="•"/>
              <a:defRPr sz="2400" b="1">
                <a:solidFill>
                  <a:schemeClr val="tx1"/>
                </a:solidFill>
                <a:latin typeface="Arial" charset="0"/>
              </a:defRPr>
            </a:lvl7pPr>
            <a:lvl8pPr marL="3429000" indent="-228600" eaLnBrk="0" fontAlgn="base" hangingPunct="0">
              <a:spcBef>
                <a:spcPct val="20000"/>
              </a:spcBef>
              <a:spcAft>
                <a:spcPct val="0"/>
              </a:spcAft>
              <a:buSzPct val="100000"/>
              <a:buChar char="•"/>
              <a:defRPr sz="2400" b="1">
                <a:solidFill>
                  <a:schemeClr val="tx1"/>
                </a:solidFill>
                <a:latin typeface="Arial" charset="0"/>
              </a:defRPr>
            </a:lvl8pPr>
            <a:lvl9pPr marL="3886200" indent="-228600" eaLnBrk="0" fontAlgn="base" hangingPunct="0">
              <a:spcBef>
                <a:spcPct val="20000"/>
              </a:spcBef>
              <a:spcAft>
                <a:spcPct val="0"/>
              </a:spcAft>
              <a:buSzPct val="100000"/>
              <a:buChar char="•"/>
              <a:defRPr sz="2400" b="1">
                <a:solidFill>
                  <a:schemeClr val="tx1"/>
                </a:solidFill>
                <a:latin typeface="Arial" charset="0"/>
              </a:defRPr>
            </a:lvl9pPr>
          </a:lstStyle>
          <a:p>
            <a:pPr>
              <a:spcBef>
                <a:spcPct val="0"/>
              </a:spcBef>
              <a:buClrTx/>
              <a:buSzTx/>
              <a:buFontTx/>
              <a:buNone/>
            </a:pPr>
            <a:r>
              <a:rPr lang="fr-CA" altLang="en-US" sz="1800"/>
              <a:t>Guanlong : plus ancien </a:t>
            </a:r>
          </a:p>
          <a:p>
            <a:pPr>
              <a:spcBef>
                <a:spcPct val="0"/>
              </a:spcBef>
              <a:buClrTx/>
              <a:buSzTx/>
              <a:buFontTx/>
              <a:buNone/>
            </a:pPr>
            <a:r>
              <a:rPr lang="fr-CA" altLang="en-US" sz="1800"/>
              <a:t>tyrannosaure</a:t>
            </a:r>
            <a:endParaRPr lang="en-CA" altLang="en-US" sz="1800"/>
          </a:p>
        </p:txBody>
      </p:sp>
      <p:pic>
        <p:nvPicPr>
          <p:cNvPr id="11274" name="Picture 11" descr="http://upload.wikimedia.org/wikipedia/commons/thumb/a/a3/Tyrannosaurusscale.png/220px-Tyrannosaurusscale.png">
            <a:hlinkClick r:id="rId17"/>
          </p:cNvPr>
          <p:cNvPicPr>
            <a:picLocks noChangeAspect="1" noChangeArrowheads="1"/>
          </p:cNvPicPr>
          <p:nvPr>
            <p:custDataLst>
              <p:tags r:id="rId8"/>
            </p:custDataLst>
          </p:nvPr>
        </p:nvPicPr>
        <p:blipFill>
          <a:blip r:embed="rId18">
            <a:extLst>
              <a:ext uri="{28A0092B-C50C-407E-A947-70E740481C1C}">
                <a14:useLocalDpi xmlns:a14="http://schemas.microsoft.com/office/drawing/2010/main" val="0"/>
              </a:ext>
            </a:extLst>
          </a:blip>
          <a:srcRect/>
          <a:stretch>
            <a:fillRect/>
          </a:stretch>
        </p:blipFill>
        <p:spPr bwMode="auto">
          <a:xfrm>
            <a:off x="3449638" y="4498975"/>
            <a:ext cx="2387600" cy="1030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5"/>
          <p:cNvSpPr>
            <a:spLocks noGrp="1" noChangeArrowheads="1"/>
          </p:cNvSpPr>
          <p:nvPr>
            <p:ph type="title"/>
            <p:custDataLst>
              <p:tags r:id="rId9"/>
            </p:custDataLst>
          </p:nvPr>
        </p:nvSpPr>
        <p:spPr>
          <a:xfrm>
            <a:off x="4643438" y="309563"/>
            <a:ext cx="4105275" cy="887412"/>
          </a:xfrm>
        </p:spPr>
        <p:txBody>
          <a:bodyPr/>
          <a:lstStyle/>
          <a:p>
            <a:pPr>
              <a:defRPr/>
            </a:pPr>
            <a:r>
              <a:rPr lang="en-US" sz="2400" dirty="0" smtClean="0"/>
              <a:t>6.2 </a:t>
            </a:r>
            <a:r>
              <a:rPr lang="en-US" sz="2400" dirty="0" err="1" smtClean="0"/>
              <a:t>Etudier</a:t>
            </a:r>
            <a:r>
              <a:rPr lang="en-US" sz="2400" dirty="0" smtClean="0"/>
              <a:t> les adaptations</a:t>
            </a:r>
            <a:br>
              <a:rPr lang="en-US" sz="2400" dirty="0" smtClean="0"/>
            </a:br>
            <a:endParaRPr lang="en-US" sz="2400" dirty="0" smtClean="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3"/>
          <p:cNvSpPr>
            <a:spLocks noGrp="1" noChangeArrowheads="1"/>
          </p:cNvSpPr>
          <p:nvPr>
            <p:ph type="body" idx="1"/>
            <p:custDataLst>
              <p:tags r:id="rId1"/>
            </p:custDataLst>
          </p:nvPr>
        </p:nvSpPr>
        <p:spPr>
          <a:xfrm>
            <a:off x="304800" y="1143000"/>
            <a:ext cx="3403600" cy="4114800"/>
          </a:xfrm>
        </p:spPr>
        <p:txBody>
          <a:bodyPr/>
          <a:lstStyle/>
          <a:p>
            <a:r>
              <a:rPr lang="en-US" altLang="en-US" sz="2000" dirty="0" err="1" smtClean="0"/>
              <a:t>Humains</a:t>
            </a:r>
            <a:r>
              <a:rPr lang="en-US" altLang="en-US" sz="2000" dirty="0" smtClean="0"/>
              <a:t> </a:t>
            </a:r>
            <a:r>
              <a:rPr lang="en-US" altLang="en-US" sz="2000" dirty="0" err="1" smtClean="0"/>
              <a:t>dorment</a:t>
            </a:r>
            <a:r>
              <a:rPr lang="en-US" altLang="en-US" sz="2000" dirty="0" smtClean="0"/>
              <a:t> 8.5 </a:t>
            </a:r>
            <a:r>
              <a:rPr lang="en-US" altLang="en-US" sz="2000" dirty="0" err="1" smtClean="0"/>
              <a:t>heures</a:t>
            </a:r>
            <a:r>
              <a:rPr lang="en-US" altLang="en-US" sz="2000" dirty="0" smtClean="0"/>
              <a:t>/jour</a:t>
            </a:r>
          </a:p>
          <a:p>
            <a:r>
              <a:rPr lang="en-US" altLang="en-US" sz="2000" dirty="0" smtClean="0"/>
              <a:t>Chats </a:t>
            </a:r>
            <a:r>
              <a:rPr lang="en-US" altLang="en-US" sz="2000" dirty="0" err="1" smtClean="0"/>
              <a:t>dorment</a:t>
            </a:r>
            <a:r>
              <a:rPr lang="en-US" altLang="en-US" sz="2000" dirty="0" smtClean="0"/>
              <a:t> 14.5 </a:t>
            </a:r>
            <a:r>
              <a:rPr lang="en-US" altLang="en-US" sz="2000" dirty="0" err="1" smtClean="0"/>
              <a:t>heures</a:t>
            </a:r>
            <a:r>
              <a:rPr lang="en-US" altLang="en-US" sz="2000" dirty="0" smtClean="0"/>
              <a:t>/jour</a:t>
            </a:r>
          </a:p>
          <a:p>
            <a:r>
              <a:rPr lang="en-US" altLang="en-US" sz="2000" dirty="0" smtClean="0"/>
              <a:t>Chez les </a:t>
            </a:r>
            <a:r>
              <a:rPr lang="en-US" altLang="en-US" sz="2000" dirty="0" err="1" smtClean="0"/>
              <a:t>mammifères</a:t>
            </a:r>
            <a:r>
              <a:rPr lang="en-US" altLang="en-US" sz="2000" dirty="0" smtClean="0"/>
              <a:t>, le temps </a:t>
            </a:r>
            <a:r>
              <a:rPr lang="en-US" altLang="en-US" sz="2000" dirty="0" err="1" smtClean="0"/>
              <a:t>alloué</a:t>
            </a:r>
            <a:r>
              <a:rPr lang="en-US" altLang="en-US" sz="2000" dirty="0" smtClean="0"/>
              <a:t> au </a:t>
            </a:r>
            <a:r>
              <a:rPr lang="en-US" altLang="en-US" sz="2000" dirty="0" err="1" smtClean="0"/>
              <a:t>sommeil</a:t>
            </a:r>
            <a:r>
              <a:rPr lang="en-US" altLang="en-US" sz="2000" dirty="0" smtClean="0"/>
              <a:t> </a:t>
            </a:r>
            <a:r>
              <a:rPr lang="en-US" altLang="en-US" sz="2000" dirty="0" err="1" smtClean="0"/>
              <a:t>reflète</a:t>
            </a:r>
            <a:r>
              <a:rPr lang="en-US" altLang="en-US" sz="2000" dirty="0" smtClean="0"/>
              <a:t> </a:t>
            </a:r>
            <a:r>
              <a:rPr lang="en-US" altLang="en-US" sz="2000" u="sng" dirty="0" smtClean="0">
                <a:solidFill>
                  <a:schemeClr val="tx2"/>
                </a:solidFill>
              </a:rPr>
              <a:t>la </a:t>
            </a:r>
            <a:r>
              <a:rPr lang="en-US" altLang="en-US" sz="2000" u="sng" dirty="0" err="1" smtClean="0">
                <a:solidFill>
                  <a:schemeClr val="tx2"/>
                </a:solidFill>
              </a:rPr>
              <a:t>taille</a:t>
            </a:r>
            <a:r>
              <a:rPr lang="en-US" altLang="en-US" sz="2000" u="sng" dirty="0" smtClean="0">
                <a:solidFill>
                  <a:schemeClr val="tx2"/>
                </a:solidFill>
              </a:rPr>
              <a:t> de </a:t>
            </a:r>
            <a:r>
              <a:rPr lang="en-US" altLang="en-US" sz="2000" u="sng" dirty="0" err="1" smtClean="0">
                <a:solidFill>
                  <a:schemeClr val="tx2"/>
                </a:solidFill>
              </a:rPr>
              <a:t>l’animal</a:t>
            </a:r>
            <a:r>
              <a:rPr lang="en-US" altLang="en-US" sz="2000" dirty="0" smtClean="0"/>
              <a:t>. </a:t>
            </a:r>
            <a:r>
              <a:rPr lang="en-US" altLang="en-US" sz="2000" dirty="0" err="1" smtClean="0"/>
              <a:t>Donc</a:t>
            </a:r>
            <a:r>
              <a:rPr lang="en-US" altLang="en-US" sz="2000" dirty="0" smtClean="0"/>
              <a:t>, </a:t>
            </a:r>
            <a:r>
              <a:rPr lang="en-US" altLang="en-US" sz="2000" dirty="0" err="1" smtClean="0"/>
              <a:t>il</a:t>
            </a:r>
            <a:r>
              <a:rPr lang="en-US" altLang="en-US" sz="2000" dirty="0" smtClean="0"/>
              <a:t> ne </a:t>
            </a:r>
            <a:r>
              <a:rPr lang="en-US" altLang="en-US" sz="2000" dirty="0" err="1" smtClean="0"/>
              <a:t>s’agit</a:t>
            </a:r>
            <a:r>
              <a:rPr lang="en-US" altLang="en-US" sz="2000" dirty="0" smtClean="0"/>
              <a:t> pas </a:t>
            </a:r>
            <a:r>
              <a:rPr lang="en-US" altLang="en-US" sz="2000" dirty="0" err="1" smtClean="0"/>
              <a:t>d’une</a:t>
            </a:r>
            <a:r>
              <a:rPr lang="en-US" altLang="en-US" sz="2000" dirty="0" smtClean="0"/>
              <a:t> adaptation </a:t>
            </a:r>
            <a:r>
              <a:rPr lang="en-US" altLang="en-US" sz="2000" dirty="0" err="1" smtClean="0"/>
              <a:t>particulière</a:t>
            </a:r>
            <a:r>
              <a:rPr lang="en-US" altLang="en-US" sz="2000" dirty="0" smtClean="0"/>
              <a:t> pour le chat </a:t>
            </a:r>
            <a:r>
              <a:rPr lang="en-US" altLang="en-US" sz="2000" dirty="0" err="1" smtClean="0"/>
              <a:t>mais</a:t>
            </a:r>
            <a:r>
              <a:rPr lang="en-US" altLang="en-US" sz="2000" dirty="0" smtClean="0"/>
              <a:t> d’un </a:t>
            </a:r>
            <a:r>
              <a:rPr lang="en-US" altLang="en-US" sz="2000" dirty="0" err="1" smtClean="0"/>
              <a:t>besoin</a:t>
            </a:r>
            <a:r>
              <a:rPr lang="en-US" altLang="en-US" sz="2000" dirty="0" smtClean="0"/>
              <a:t> </a:t>
            </a:r>
            <a:r>
              <a:rPr lang="en-US" altLang="en-US" sz="2000" dirty="0" err="1" smtClean="0"/>
              <a:t>métabolique</a:t>
            </a:r>
            <a:r>
              <a:rPr lang="en-US" altLang="en-US" sz="2000" dirty="0" smtClean="0"/>
              <a:t> de base.</a:t>
            </a:r>
          </a:p>
          <a:p>
            <a:endParaRPr lang="en-US" altLang="en-US" sz="2000" dirty="0" smtClean="0"/>
          </a:p>
        </p:txBody>
      </p:sp>
      <p:grpSp>
        <p:nvGrpSpPr>
          <p:cNvPr id="12291" name="Group 10"/>
          <p:cNvGrpSpPr>
            <a:grpSpLocks/>
          </p:cNvGrpSpPr>
          <p:nvPr>
            <p:custDataLst>
              <p:tags r:id="rId2"/>
            </p:custDataLst>
          </p:nvPr>
        </p:nvGrpSpPr>
        <p:grpSpPr bwMode="auto">
          <a:xfrm>
            <a:off x="3851275" y="2208213"/>
            <a:ext cx="4608513" cy="3387725"/>
            <a:chOff x="2426" y="1391"/>
            <a:chExt cx="2903" cy="2134"/>
          </a:xfrm>
        </p:grpSpPr>
        <p:pic>
          <p:nvPicPr>
            <p:cNvPr id="12295" name="Picture 5" descr="cd25040"/>
            <p:cNvPicPr>
              <a:picLocks noChangeAspect="1" noChangeArrowheads="1"/>
            </p:cNvPicPr>
            <p:nvPr/>
          </p:nvPicPr>
          <p:blipFill>
            <a:blip r:embed="rId8">
              <a:extLst>
                <a:ext uri="{28A0092B-C50C-407E-A947-70E740481C1C}">
                  <a14:useLocalDpi xmlns:a14="http://schemas.microsoft.com/office/drawing/2010/main" val="0"/>
                </a:ext>
              </a:extLst>
            </a:blip>
            <a:srcRect l="2409" t="1823" r="3093" b="7596"/>
            <a:stretch>
              <a:fillRect/>
            </a:stretch>
          </p:blipFill>
          <p:spPr bwMode="auto">
            <a:xfrm>
              <a:off x="2426" y="1434"/>
              <a:ext cx="2903" cy="2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50D1D"/>
                  </a:solidFill>
                  <a:miter lim="800000"/>
                  <a:headEnd/>
                  <a:tailEnd/>
                </a14:hiddenLine>
              </a:ext>
            </a:extLst>
          </p:spPr>
        </p:pic>
        <p:sp>
          <p:nvSpPr>
            <p:cNvPr id="12296" name="Text Box 2"/>
            <p:cNvSpPr txBox="1">
              <a:spLocks noChangeArrowheads="1"/>
            </p:cNvSpPr>
            <p:nvPr/>
          </p:nvSpPr>
          <p:spPr bwMode="auto">
            <a:xfrm>
              <a:off x="3560" y="3294"/>
              <a:ext cx="953" cy="231"/>
            </a:xfrm>
            <a:prstGeom prst="rect">
              <a:avLst/>
            </a:prstGeom>
            <a:solidFill>
              <a:schemeClr val="bg1"/>
            </a:solidFill>
            <a:ln>
              <a:noFill/>
            </a:ln>
            <a:effectLst>
              <a:outerShdw dist="17961" dir="13500000" algn="ctr" rotWithShape="0">
                <a:srgbClr val="FCFEB9"/>
              </a:outerShdw>
            </a:effectLst>
            <a:extLs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spcBef>
                  <a:spcPct val="20000"/>
                </a:spcBef>
                <a:buClr>
                  <a:schemeClr val="tx2"/>
                </a:buClr>
                <a:buSzPct val="75000"/>
                <a:buFont typeface="Monotype Sorts" pitchFamily="2" charset="2"/>
                <a:buChar char="l"/>
                <a:defRPr sz="3400" b="1">
                  <a:solidFill>
                    <a:schemeClr val="tx1"/>
                  </a:solidFill>
                  <a:latin typeface="Arial" charset="0"/>
                </a:defRPr>
              </a:lvl1pPr>
              <a:lvl2pPr marL="742950" indent="-285750">
                <a:spcBef>
                  <a:spcPct val="20000"/>
                </a:spcBef>
                <a:buSzPct val="100000"/>
                <a:buChar char="–"/>
                <a:defRPr sz="3000" b="1">
                  <a:solidFill>
                    <a:schemeClr val="tx1"/>
                  </a:solidFill>
                  <a:latin typeface="Arial" charset="0"/>
                </a:defRPr>
              </a:lvl2pPr>
              <a:lvl3pPr marL="1143000" indent="-228600">
                <a:spcBef>
                  <a:spcPct val="20000"/>
                </a:spcBef>
                <a:buSzPct val="100000"/>
                <a:buChar char="•"/>
                <a:defRPr sz="2800" b="1">
                  <a:solidFill>
                    <a:schemeClr val="tx1"/>
                  </a:solidFill>
                  <a:latin typeface="Arial" charset="0"/>
                </a:defRPr>
              </a:lvl3pPr>
              <a:lvl4pPr marL="1600200" indent="-228600">
                <a:spcBef>
                  <a:spcPct val="20000"/>
                </a:spcBef>
                <a:buSzPct val="100000"/>
                <a:buChar char="–"/>
                <a:defRPr sz="2600" b="1">
                  <a:solidFill>
                    <a:schemeClr val="tx1"/>
                  </a:solidFill>
                  <a:latin typeface="Arial" charset="0"/>
                </a:defRPr>
              </a:lvl4pPr>
              <a:lvl5pPr marL="2057400" indent="-228600">
                <a:spcBef>
                  <a:spcPct val="20000"/>
                </a:spcBef>
                <a:buSzPct val="100000"/>
                <a:buChar char="•"/>
                <a:defRPr sz="2400" b="1">
                  <a:solidFill>
                    <a:schemeClr val="tx1"/>
                  </a:solidFill>
                  <a:latin typeface="Arial" charset="0"/>
                </a:defRPr>
              </a:lvl5pPr>
              <a:lvl6pPr marL="2514600" indent="-228600" eaLnBrk="0" fontAlgn="base" hangingPunct="0">
                <a:spcBef>
                  <a:spcPct val="20000"/>
                </a:spcBef>
                <a:spcAft>
                  <a:spcPct val="0"/>
                </a:spcAft>
                <a:buSzPct val="100000"/>
                <a:buChar char="•"/>
                <a:defRPr sz="2400" b="1">
                  <a:solidFill>
                    <a:schemeClr val="tx1"/>
                  </a:solidFill>
                  <a:latin typeface="Arial" charset="0"/>
                </a:defRPr>
              </a:lvl6pPr>
              <a:lvl7pPr marL="2971800" indent="-228600" eaLnBrk="0" fontAlgn="base" hangingPunct="0">
                <a:spcBef>
                  <a:spcPct val="20000"/>
                </a:spcBef>
                <a:spcAft>
                  <a:spcPct val="0"/>
                </a:spcAft>
                <a:buSzPct val="100000"/>
                <a:buChar char="•"/>
                <a:defRPr sz="2400" b="1">
                  <a:solidFill>
                    <a:schemeClr val="tx1"/>
                  </a:solidFill>
                  <a:latin typeface="Arial" charset="0"/>
                </a:defRPr>
              </a:lvl7pPr>
              <a:lvl8pPr marL="3429000" indent="-228600" eaLnBrk="0" fontAlgn="base" hangingPunct="0">
                <a:spcBef>
                  <a:spcPct val="20000"/>
                </a:spcBef>
                <a:spcAft>
                  <a:spcPct val="0"/>
                </a:spcAft>
                <a:buSzPct val="100000"/>
                <a:buChar char="•"/>
                <a:defRPr sz="2400" b="1">
                  <a:solidFill>
                    <a:schemeClr val="tx1"/>
                  </a:solidFill>
                  <a:latin typeface="Arial" charset="0"/>
                </a:defRPr>
              </a:lvl8pPr>
              <a:lvl9pPr marL="3886200" indent="-228600" eaLnBrk="0" fontAlgn="base" hangingPunct="0">
                <a:spcBef>
                  <a:spcPct val="20000"/>
                </a:spcBef>
                <a:spcAft>
                  <a:spcPct val="0"/>
                </a:spcAft>
                <a:buSzPct val="100000"/>
                <a:buChar char="•"/>
                <a:defRPr sz="2400" b="1">
                  <a:solidFill>
                    <a:schemeClr val="tx1"/>
                  </a:solidFill>
                  <a:latin typeface="Arial" charset="0"/>
                </a:defRPr>
              </a:lvl9pPr>
            </a:lstStyle>
            <a:p>
              <a:pPr>
                <a:spcBef>
                  <a:spcPct val="0"/>
                </a:spcBef>
                <a:buClrTx/>
                <a:buSzTx/>
                <a:buFontTx/>
                <a:buNone/>
              </a:pPr>
              <a:r>
                <a:rPr lang="fr-CA" altLang="en-US" sz="1800"/>
                <a:t>Poids ( kg)</a:t>
              </a:r>
              <a:endParaRPr lang="en-US" altLang="en-US" sz="1800"/>
            </a:p>
          </p:txBody>
        </p:sp>
        <p:sp>
          <p:nvSpPr>
            <p:cNvPr id="12297" name="Text Box 3"/>
            <p:cNvSpPr txBox="1">
              <a:spLocks noChangeArrowheads="1"/>
            </p:cNvSpPr>
            <p:nvPr/>
          </p:nvSpPr>
          <p:spPr bwMode="auto">
            <a:xfrm rot="-5400000">
              <a:off x="1553" y="2265"/>
              <a:ext cx="1980" cy="231"/>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7961" dir="13500000" algn="ctr" rotWithShape="0">
                      <a:srgbClr val="FCFEB9"/>
                    </a:outerShdw>
                  </a:effectLst>
                </a14:hiddenEffects>
              </a:ext>
            </a:extLst>
          </p:spPr>
          <p:txBody>
            <a:bodyPr wrap="none">
              <a:spAutoFit/>
            </a:bodyPr>
            <a:lstStyle>
              <a:lvl1pPr>
                <a:spcBef>
                  <a:spcPct val="20000"/>
                </a:spcBef>
                <a:buClr>
                  <a:schemeClr val="tx2"/>
                </a:buClr>
                <a:buSzPct val="75000"/>
                <a:buFont typeface="Monotype Sorts" pitchFamily="2" charset="2"/>
                <a:buChar char="l"/>
                <a:defRPr sz="3400" b="1">
                  <a:solidFill>
                    <a:schemeClr val="tx1"/>
                  </a:solidFill>
                  <a:latin typeface="Arial" charset="0"/>
                </a:defRPr>
              </a:lvl1pPr>
              <a:lvl2pPr marL="742950" indent="-285750">
                <a:spcBef>
                  <a:spcPct val="20000"/>
                </a:spcBef>
                <a:buSzPct val="100000"/>
                <a:buChar char="–"/>
                <a:defRPr sz="3000" b="1">
                  <a:solidFill>
                    <a:schemeClr val="tx1"/>
                  </a:solidFill>
                  <a:latin typeface="Arial" charset="0"/>
                </a:defRPr>
              </a:lvl2pPr>
              <a:lvl3pPr marL="1143000" indent="-228600">
                <a:spcBef>
                  <a:spcPct val="20000"/>
                </a:spcBef>
                <a:buSzPct val="100000"/>
                <a:buChar char="•"/>
                <a:defRPr sz="2800" b="1">
                  <a:solidFill>
                    <a:schemeClr val="tx1"/>
                  </a:solidFill>
                  <a:latin typeface="Arial" charset="0"/>
                </a:defRPr>
              </a:lvl3pPr>
              <a:lvl4pPr marL="1600200" indent="-228600">
                <a:spcBef>
                  <a:spcPct val="20000"/>
                </a:spcBef>
                <a:buSzPct val="100000"/>
                <a:buChar char="–"/>
                <a:defRPr sz="2600" b="1">
                  <a:solidFill>
                    <a:schemeClr val="tx1"/>
                  </a:solidFill>
                  <a:latin typeface="Arial" charset="0"/>
                </a:defRPr>
              </a:lvl4pPr>
              <a:lvl5pPr marL="2057400" indent="-228600">
                <a:spcBef>
                  <a:spcPct val="20000"/>
                </a:spcBef>
                <a:buSzPct val="100000"/>
                <a:buChar char="•"/>
                <a:defRPr sz="2400" b="1">
                  <a:solidFill>
                    <a:schemeClr val="tx1"/>
                  </a:solidFill>
                  <a:latin typeface="Arial" charset="0"/>
                </a:defRPr>
              </a:lvl5pPr>
              <a:lvl6pPr marL="2514600" indent="-228600" eaLnBrk="0" fontAlgn="base" hangingPunct="0">
                <a:spcBef>
                  <a:spcPct val="20000"/>
                </a:spcBef>
                <a:spcAft>
                  <a:spcPct val="0"/>
                </a:spcAft>
                <a:buSzPct val="100000"/>
                <a:buChar char="•"/>
                <a:defRPr sz="2400" b="1">
                  <a:solidFill>
                    <a:schemeClr val="tx1"/>
                  </a:solidFill>
                  <a:latin typeface="Arial" charset="0"/>
                </a:defRPr>
              </a:lvl6pPr>
              <a:lvl7pPr marL="2971800" indent="-228600" eaLnBrk="0" fontAlgn="base" hangingPunct="0">
                <a:spcBef>
                  <a:spcPct val="20000"/>
                </a:spcBef>
                <a:spcAft>
                  <a:spcPct val="0"/>
                </a:spcAft>
                <a:buSzPct val="100000"/>
                <a:buChar char="•"/>
                <a:defRPr sz="2400" b="1">
                  <a:solidFill>
                    <a:schemeClr val="tx1"/>
                  </a:solidFill>
                  <a:latin typeface="Arial" charset="0"/>
                </a:defRPr>
              </a:lvl7pPr>
              <a:lvl8pPr marL="3429000" indent="-228600" eaLnBrk="0" fontAlgn="base" hangingPunct="0">
                <a:spcBef>
                  <a:spcPct val="20000"/>
                </a:spcBef>
                <a:spcAft>
                  <a:spcPct val="0"/>
                </a:spcAft>
                <a:buSzPct val="100000"/>
                <a:buChar char="•"/>
                <a:defRPr sz="2400" b="1">
                  <a:solidFill>
                    <a:schemeClr val="tx1"/>
                  </a:solidFill>
                  <a:latin typeface="Arial" charset="0"/>
                </a:defRPr>
              </a:lvl8pPr>
              <a:lvl9pPr marL="3886200" indent="-228600" eaLnBrk="0" fontAlgn="base" hangingPunct="0">
                <a:spcBef>
                  <a:spcPct val="20000"/>
                </a:spcBef>
                <a:spcAft>
                  <a:spcPct val="0"/>
                </a:spcAft>
                <a:buSzPct val="100000"/>
                <a:buChar char="•"/>
                <a:defRPr sz="2400" b="1">
                  <a:solidFill>
                    <a:schemeClr val="tx1"/>
                  </a:solidFill>
                  <a:latin typeface="Arial" charset="0"/>
                </a:defRPr>
              </a:lvl9pPr>
            </a:lstStyle>
            <a:p>
              <a:pPr>
                <a:spcBef>
                  <a:spcPct val="0"/>
                </a:spcBef>
                <a:buClrTx/>
                <a:buSzTx/>
                <a:buFontTx/>
                <a:buNone/>
              </a:pPr>
              <a:r>
                <a:rPr lang="fr-CA" altLang="en-US" sz="1800"/>
                <a:t>Temps total de sommeil (h)</a:t>
              </a:r>
              <a:endParaRPr lang="en-US" altLang="en-US" sz="1800"/>
            </a:p>
          </p:txBody>
        </p:sp>
        <p:sp>
          <p:nvSpPr>
            <p:cNvPr id="12298" name="Text Box 4"/>
            <p:cNvSpPr txBox="1">
              <a:spLocks noChangeArrowheads="1"/>
            </p:cNvSpPr>
            <p:nvPr/>
          </p:nvSpPr>
          <p:spPr bwMode="auto">
            <a:xfrm>
              <a:off x="3878" y="2038"/>
              <a:ext cx="321" cy="181"/>
            </a:xfrm>
            <a:prstGeom prst="rect">
              <a:avLst/>
            </a:prstGeom>
            <a:solidFill>
              <a:schemeClr val="bg1"/>
            </a:solidFill>
            <a:ln w="12700">
              <a:solidFill>
                <a:srgbClr val="050D1D"/>
              </a:solidFill>
              <a:miter lim="800000"/>
              <a:headEnd/>
              <a:tailEnd/>
            </a:ln>
            <a:effectLst>
              <a:outerShdw dist="17961" dir="13500000" algn="ctr" rotWithShape="0">
                <a:srgbClr val="FCFEB9"/>
              </a:outerShdw>
            </a:effectLst>
          </p:spPr>
          <p:txBody>
            <a:bodyPr wrap="none">
              <a:spAutoFit/>
            </a:bodyPr>
            <a:lstStyle>
              <a:lvl1pPr>
                <a:spcBef>
                  <a:spcPct val="20000"/>
                </a:spcBef>
                <a:buClr>
                  <a:schemeClr val="tx2"/>
                </a:buClr>
                <a:buSzPct val="75000"/>
                <a:buFont typeface="Monotype Sorts" pitchFamily="2" charset="2"/>
                <a:buChar char="l"/>
                <a:defRPr sz="3400" b="1">
                  <a:solidFill>
                    <a:schemeClr val="tx1"/>
                  </a:solidFill>
                  <a:latin typeface="Arial" charset="0"/>
                </a:defRPr>
              </a:lvl1pPr>
              <a:lvl2pPr marL="742950" indent="-285750">
                <a:spcBef>
                  <a:spcPct val="20000"/>
                </a:spcBef>
                <a:buSzPct val="100000"/>
                <a:buChar char="–"/>
                <a:defRPr sz="3000" b="1">
                  <a:solidFill>
                    <a:schemeClr val="tx1"/>
                  </a:solidFill>
                  <a:latin typeface="Arial" charset="0"/>
                </a:defRPr>
              </a:lvl2pPr>
              <a:lvl3pPr marL="1143000" indent="-228600">
                <a:spcBef>
                  <a:spcPct val="20000"/>
                </a:spcBef>
                <a:buSzPct val="100000"/>
                <a:buChar char="•"/>
                <a:defRPr sz="2800" b="1">
                  <a:solidFill>
                    <a:schemeClr val="tx1"/>
                  </a:solidFill>
                  <a:latin typeface="Arial" charset="0"/>
                </a:defRPr>
              </a:lvl3pPr>
              <a:lvl4pPr marL="1600200" indent="-228600">
                <a:spcBef>
                  <a:spcPct val="20000"/>
                </a:spcBef>
                <a:buSzPct val="100000"/>
                <a:buChar char="–"/>
                <a:defRPr sz="2600" b="1">
                  <a:solidFill>
                    <a:schemeClr val="tx1"/>
                  </a:solidFill>
                  <a:latin typeface="Arial" charset="0"/>
                </a:defRPr>
              </a:lvl4pPr>
              <a:lvl5pPr marL="2057400" indent="-228600">
                <a:spcBef>
                  <a:spcPct val="20000"/>
                </a:spcBef>
                <a:buSzPct val="100000"/>
                <a:buChar char="•"/>
                <a:defRPr sz="2400" b="1">
                  <a:solidFill>
                    <a:schemeClr val="tx1"/>
                  </a:solidFill>
                  <a:latin typeface="Arial" charset="0"/>
                </a:defRPr>
              </a:lvl5pPr>
              <a:lvl6pPr marL="2514600" indent="-228600" eaLnBrk="0" fontAlgn="base" hangingPunct="0">
                <a:spcBef>
                  <a:spcPct val="20000"/>
                </a:spcBef>
                <a:spcAft>
                  <a:spcPct val="0"/>
                </a:spcAft>
                <a:buSzPct val="100000"/>
                <a:buChar char="•"/>
                <a:defRPr sz="2400" b="1">
                  <a:solidFill>
                    <a:schemeClr val="tx1"/>
                  </a:solidFill>
                  <a:latin typeface="Arial" charset="0"/>
                </a:defRPr>
              </a:lvl6pPr>
              <a:lvl7pPr marL="2971800" indent="-228600" eaLnBrk="0" fontAlgn="base" hangingPunct="0">
                <a:spcBef>
                  <a:spcPct val="20000"/>
                </a:spcBef>
                <a:spcAft>
                  <a:spcPct val="0"/>
                </a:spcAft>
                <a:buSzPct val="100000"/>
                <a:buChar char="•"/>
                <a:defRPr sz="2400" b="1">
                  <a:solidFill>
                    <a:schemeClr val="tx1"/>
                  </a:solidFill>
                  <a:latin typeface="Arial" charset="0"/>
                </a:defRPr>
              </a:lvl7pPr>
              <a:lvl8pPr marL="3429000" indent="-228600" eaLnBrk="0" fontAlgn="base" hangingPunct="0">
                <a:spcBef>
                  <a:spcPct val="20000"/>
                </a:spcBef>
                <a:spcAft>
                  <a:spcPct val="0"/>
                </a:spcAft>
                <a:buSzPct val="100000"/>
                <a:buChar char="•"/>
                <a:defRPr sz="2400" b="1">
                  <a:solidFill>
                    <a:schemeClr val="tx1"/>
                  </a:solidFill>
                  <a:latin typeface="Arial" charset="0"/>
                </a:defRPr>
              </a:lvl8pPr>
              <a:lvl9pPr marL="3886200" indent="-228600" eaLnBrk="0" fontAlgn="base" hangingPunct="0">
                <a:spcBef>
                  <a:spcPct val="20000"/>
                </a:spcBef>
                <a:spcAft>
                  <a:spcPct val="0"/>
                </a:spcAft>
                <a:buSzPct val="100000"/>
                <a:buChar char="•"/>
                <a:defRPr sz="2400" b="1">
                  <a:solidFill>
                    <a:schemeClr val="tx1"/>
                  </a:solidFill>
                  <a:latin typeface="Arial" charset="0"/>
                </a:defRPr>
              </a:lvl9pPr>
            </a:lstStyle>
            <a:p>
              <a:pPr>
                <a:spcBef>
                  <a:spcPct val="0"/>
                </a:spcBef>
                <a:buClrTx/>
                <a:buSzTx/>
                <a:buFontTx/>
                <a:buNone/>
              </a:pPr>
              <a:r>
                <a:rPr lang="fr-CA" altLang="en-US" sz="1200"/>
                <a:t>chat</a:t>
              </a:r>
              <a:endParaRPr lang="en-US" altLang="en-US" sz="1200"/>
            </a:p>
          </p:txBody>
        </p:sp>
        <p:sp>
          <p:nvSpPr>
            <p:cNvPr id="12299" name="Text Box 5"/>
            <p:cNvSpPr txBox="1">
              <a:spLocks noChangeArrowheads="1"/>
            </p:cNvSpPr>
            <p:nvPr/>
          </p:nvSpPr>
          <p:spPr bwMode="auto">
            <a:xfrm>
              <a:off x="4377" y="2296"/>
              <a:ext cx="476" cy="181"/>
            </a:xfrm>
            <a:prstGeom prst="rect">
              <a:avLst/>
            </a:prstGeom>
            <a:solidFill>
              <a:schemeClr val="bg1"/>
            </a:solidFill>
            <a:ln w="12700">
              <a:solidFill>
                <a:srgbClr val="050D1D"/>
              </a:solidFill>
              <a:miter lim="800000"/>
              <a:headEnd/>
              <a:tailEnd/>
            </a:ln>
            <a:effectLst>
              <a:outerShdw dist="17961" dir="13500000" algn="ctr" rotWithShape="0">
                <a:srgbClr val="FCFEB9"/>
              </a:outerShdw>
            </a:effectLst>
          </p:spPr>
          <p:txBody>
            <a:bodyPr wrap="none">
              <a:spAutoFit/>
            </a:bodyPr>
            <a:lstStyle>
              <a:lvl1pPr>
                <a:spcBef>
                  <a:spcPct val="20000"/>
                </a:spcBef>
                <a:buClr>
                  <a:schemeClr val="tx2"/>
                </a:buClr>
                <a:buSzPct val="75000"/>
                <a:buFont typeface="Monotype Sorts" pitchFamily="2" charset="2"/>
                <a:buChar char="l"/>
                <a:defRPr sz="3400" b="1">
                  <a:solidFill>
                    <a:schemeClr val="tx1"/>
                  </a:solidFill>
                  <a:latin typeface="Arial" charset="0"/>
                </a:defRPr>
              </a:lvl1pPr>
              <a:lvl2pPr marL="742950" indent="-285750">
                <a:spcBef>
                  <a:spcPct val="20000"/>
                </a:spcBef>
                <a:buSzPct val="100000"/>
                <a:buChar char="–"/>
                <a:defRPr sz="3000" b="1">
                  <a:solidFill>
                    <a:schemeClr val="tx1"/>
                  </a:solidFill>
                  <a:latin typeface="Arial" charset="0"/>
                </a:defRPr>
              </a:lvl2pPr>
              <a:lvl3pPr marL="1143000" indent="-228600">
                <a:spcBef>
                  <a:spcPct val="20000"/>
                </a:spcBef>
                <a:buSzPct val="100000"/>
                <a:buChar char="•"/>
                <a:defRPr sz="2800" b="1">
                  <a:solidFill>
                    <a:schemeClr val="tx1"/>
                  </a:solidFill>
                  <a:latin typeface="Arial" charset="0"/>
                </a:defRPr>
              </a:lvl3pPr>
              <a:lvl4pPr marL="1600200" indent="-228600">
                <a:spcBef>
                  <a:spcPct val="20000"/>
                </a:spcBef>
                <a:buSzPct val="100000"/>
                <a:buChar char="–"/>
                <a:defRPr sz="2600" b="1">
                  <a:solidFill>
                    <a:schemeClr val="tx1"/>
                  </a:solidFill>
                  <a:latin typeface="Arial" charset="0"/>
                </a:defRPr>
              </a:lvl4pPr>
              <a:lvl5pPr marL="2057400" indent="-228600">
                <a:spcBef>
                  <a:spcPct val="20000"/>
                </a:spcBef>
                <a:buSzPct val="100000"/>
                <a:buChar char="•"/>
                <a:defRPr sz="2400" b="1">
                  <a:solidFill>
                    <a:schemeClr val="tx1"/>
                  </a:solidFill>
                  <a:latin typeface="Arial" charset="0"/>
                </a:defRPr>
              </a:lvl5pPr>
              <a:lvl6pPr marL="2514600" indent="-228600" eaLnBrk="0" fontAlgn="base" hangingPunct="0">
                <a:spcBef>
                  <a:spcPct val="20000"/>
                </a:spcBef>
                <a:spcAft>
                  <a:spcPct val="0"/>
                </a:spcAft>
                <a:buSzPct val="100000"/>
                <a:buChar char="•"/>
                <a:defRPr sz="2400" b="1">
                  <a:solidFill>
                    <a:schemeClr val="tx1"/>
                  </a:solidFill>
                  <a:latin typeface="Arial" charset="0"/>
                </a:defRPr>
              </a:lvl6pPr>
              <a:lvl7pPr marL="2971800" indent="-228600" eaLnBrk="0" fontAlgn="base" hangingPunct="0">
                <a:spcBef>
                  <a:spcPct val="20000"/>
                </a:spcBef>
                <a:spcAft>
                  <a:spcPct val="0"/>
                </a:spcAft>
                <a:buSzPct val="100000"/>
                <a:buChar char="•"/>
                <a:defRPr sz="2400" b="1">
                  <a:solidFill>
                    <a:schemeClr val="tx1"/>
                  </a:solidFill>
                  <a:latin typeface="Arial" charset="0"/>
                </a:defRPr>
              </a:lvl7pPr>
              <a:lvl8pPr marL="3429000" indent="-228600" eaLnBrk="0" fontAlgn="base" hangingPunct="0">
                <a:spcBef>
                  <a:spcPct val="20000"/>
                </a:spcBef>
                <a:spcAft>
                  <a:spcPct val="0"/>
                </a:spcAft>
                <a:buSzPct val="100000"/>
                <a:buChar char="•"/>
                <a:defRPr sz="2400" b="1">
                  <a:solidFill>
                    <a:schemeClr val="tx1"/>
                  </a:solidFill>
                  <a:latin typeface="Arial" charset="0"/>
                </a:defRPr>
              </a:lvl8pPr>
              <a:lvl9pPr marL="3886200" indent="-228600" eaLnBrk="0" fontAlgn="base" hangingPunct="0">
                <a:spcBef>
                  <a:spcPct val="20000"/>
                </a:spcBef>
                <a:spcAft>
                  <a:spcPct val="0"/>
                </a:spcAft>
                <a:buSzPct val="100000"/>
                <a:buChar char="•"/>
                <a:defRPr sz="2400" b="1">
                  <a:solidFill>
                    <a:schemeClr val="tx1"/>
                  </a:solidFill>
                  <a:latin typeface="Arial" charset="0"/>
                </a:defRPr>
              </a:lvl9pPr>
            </a:lstStyle>
            <a:p>
              <a:pPr>
                <a:spcBef>
                  <a:spcPct val="0"/>
                </a:spcBef>
                <a:buClrTx/>
                <a:buSzTx/>
                <a:buFontTx/>
                <a:buNone/>
              </a:pPr>
              <a:r>
                <a:rPr lang="fr-CA" altLang="en-US" sz="1200"/>
                <a:t>Humain</a:t>
              </a:r>
              <a:endParaRPr lang="en-US" altLang="en-US" sz="1200"/>
            </a:p>
          </p:txBody>
        </p:sp>
      </p:grpSp>
      <p:pic>
        <p:nvPicPr>
          <p:cNvPr id="12292" name="Picture 7" descr="autr1471"/>
          <p:cNvPicPr>
            <a:picLocks noChangeAspect="1" noChangeArrowheads="1"/>
          </p:cNvPicPr>
          <p:nvPr>
            <p:custDataLst>
              <p:tags r:id="rId3"/>
            </p:custDataLst>
          </p:nvPr>
        </p:nvPicPr>
        <p:blipFill>
          <a:blip r:embed="rId9">
            <a:extLst>
              <a:ext uri="{28A0092B-C50C-407E-A947-70E740481C1C}">
                <a14:useLocalDpi xmlns:a14="http://schemas.microsoft.com/office/drawing/2010/main" val="0"/>
              </a:ext>
            </a:extLst>
          </a:blip>
          <a:srcRect/>
          <a:stretch>
            <a:fillRect/>
          </a:stretch>
        </p:blipFill>
        <p:spPr bwMode="auto">
          <a:xfrm>
            <a:off x="5364163" y="115888"/>
            <a:ext cx="3473450" cy="260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3" name="Straight Arrow Connector 2"/>
          <p:cNvCxnSpPr/>
          <p:nvPr>
            <p:custDataLst>
              <p:tags r:id="rId4"/>
            </p:custDataLst>
          </p:nvPr>
        </p:nvCxnSpPr>
        <p:spPr bwMode="auto">
          <a:xfrm flipH="1">
            <a:off x="6875463" y="3933825"/>
            <a:ext cx="73025" cy="287338"/>
          </a:xfrm>
          <a:prstGeom prst="straightConnector1">
            <a:avLst/>
          </a:prstGeom>
          <a:noFill/>
          <a:ln w="28575" cap="flat" cmpd="sng" algn="ctr">
            <a:solidFill>
              <a:schemeClr val="tx2"/>
            </a:solidFill>
            <a:prstDash val="solid"/>
            <a:round/>
            <a:headEnd type="triangle" w="med" len="med"/>
            <a:tailEnd type="none" w="med" len="med"/>
          </a:ln>
          <a:effectLst>
            <a:outerShdw blurRad="63500" sx="102000" sy="102000" algn="ctr" rotWithShape="0">
              <a:prstClr val="black">
                <a:alpha val="40000"/>
              </a:prstClr>
            </a:outerShdw>
          </a:effectLst>
          <a:extLst>
            <a:ext uri="{909E8E84-426E-40DD-AFC4-6F175D3DCCD1}">
              <a14:hiddenFill xmlns:a14="http://schemas.microsoft.com/office/drawing/2010/main">
                <a:solidFill>
                  <a:schemeClr val="accent1"/>
                </a:solidFill>
              </a14:hiddenFill>
            </a:ext>
          </a:extLst>
        </p:spPr>
      </p:cxnSp>
      <p:sp>
        <p:nvSpPr>
          <p:cNvPr id="12" name="Rectangle 5"/>
          <p:cNvSpPr txBox="1">
            <a:spLocks noChangeArrowheads="1"/>
          </p:cNvSpPr>
          <p:nvPr>
            <p:custDataLst>
              <p:tags r:id="rId5"/>
            </p:custDataLst>
          </p:nvPr>
        </p:nvSpPr>
        <p:spPr bwMode="auto">
          <a:xfrm>
            <a:off x="449263" y="309563"/>
            <a:ext cx="8207375" cy="1143000"/>
          </a:xfrm>
          <a:prstGeom prst="rect">
            <a:avLst/>
          </a:prstGeom>
          <a:noFill/>
          <a:ln>
            <a:noFill/>
          </a:ln>
          <a:effectLst>
            <a:outerShdw dist="17961" dir="13500000" algn="ctr" rotWithShape="0">
              <a:srgbClr val="FFFFCC"/>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vert="horz" wrap="square" lIns="90488" tIns="44450" rIns="90488" bIns="44450" numCol="1" anchor="ctr" anchorCtr="0" compatLnSpc="1">
            <a:prstTxWarp prst="textNoShape">
              <a:avLst/>
            </a:prstTxWarp>
          </a:bodyPr>
          <a:lstStyle>
            <a:lvl1pPr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mj-lt"/>
                <a:ea typeface="+mj-ea"/>
                <a:cs typeface="+mj-cs"/>
              </a:defRPr>
            </a:lvl1pPr>
            <a:lvl2pPr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2pPr>
            <a:lvl3pPr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3pPr>
            <a:lvl4pPr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4pPr>
            <a:lvl5pPr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5pPr>
            <a:lvl6pPr marL="457200"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6pPr>
            <a:lvl7pPr marL="914400"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7pPr>
            <a:lvl8pPr marL="1371600"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8pPr>
            <a:lvl9pPr marL="1828800"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9pPr>
          </a:lstStyle>
          <a:p>
            <a:pPr>
              <a:defRPr/>
            </a:pPr>
            <a:r>
              <a:rPr lang="en-US" sz="2400" kern="0" smtClean="0"/>
              <a:t>6.2 Etudier les adaptations</a:t>
            </a:r>
            <a:br>
              <a:rPr lang="en-US" sz="2400" kern="0" smtClean="0"/>
            </a:br>
            <a:endParaRPr lang="en-US" sz="2400" kern="0" dirty="0" smtClean="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ext Box 11"/>
          <p:cNvSpPr txBox="1">
            <a:spLocks noChangeArrowheads="1"/>
          </p:cNvSpPr>
          <p:nvPr>
            <p:custDataLst>
              <p:tags r:id="rId1"/>
            </p:custDataLst>
          </p:nvPr>
        </p:nvSpPr>
        <p:spPr bwMode="auto">
          <a:xfrm>
            <a:off x="179388" y="1125538"/>
            <a:ext cx="4419600" cy="3416300"/>
          </a:xfrm>
          <a:prstGeom prst="rect">
            <a:avLst/>
          </a:prstGeom>
          <a:noFill/>
          <a:ln>
            <a:noFill/>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a:buFontTx/>
              <a:buChar char="•"/>
              <a:defRPr/>
            </a:pPr>
            <a:r>
              <a:rPr lang="en-US" dirty="0" smtClean="0">
                <a:solidFill>
                  <a:schemeClr val="accent4"/>
                </a:solidFill>
              </a:rPr>
              <a:t>La </a:t>
            </a:r>
            <a:r>
              <a:rPr lang="en-US" dirty="0" err="1" smtClean="0">
                <a:solidFill>
                  <a:schemeClr val="accent4"/>
                </a:solidFill>
              </a:rPr>
              <a:t>fonction</a:t>
            </a:r>
            <a:r>
              <a:rPr lang="en-US" dirty="0" smtClean="0">
                <a:solidFill>
                  <a:schemeClr val="accent4"/>
                </a:solidFill>
              </a:rPr>
              <a:t> </a:t>
            </a:r>
            <a:r>
              <a:rPr lang="en-US" dirty="0" err="1" smtClean="0">
                <a:solidFill>
                  <a:schemeClr val="accent4"/>
                </a:solidFill>
              </a:rPr>
              <a:t>originale</a:t>
            </a:r>
            <a:r>
              <a:rPr lang="en-US" dirty="0" smtClean="0">
                <a:solidFill>
                  <a:schemeClr val="accent4"/>
                </a:solidFill>
              </a:rPr>
              <a:t> des </a:t>
            </a:r>
            <a:r>
              <a:rPr lang="en-US" dirty="0" err="1" smtClean="0">
                <a:solidFill>
                  <a:schemeClr val="accent4"/>
                </a:solidFill>
              </a:rPr>
              <a:t>nageoires</a:t>
            </a:r>
            <a:r>
              <a:rPr lang="en-US" dirty="0" smtClean="0">
                <a:solidFill>
                  <a:schemeClr val="accent4"/>
                </a:solidFill>
              </a:rPr>
              <a:t> </a:t>
            </a:r>
            <a:r>
              <a:rPr lang="en-US" dirty="0" err="1" smtClean="0">
                <a:solidFill>
                  <a:schemeClr val="accent4"/>
                </a:solidFill>
              </a:rPr>
              <a:t>était</a:t>
            </a:r>
            <a:r>
              <a:rPr lang="en-US" dirty="0" smtClean="0">
                <a:solidFill>
                  <a:schemeClr val="accent4"/>
                </a:solidFill>
              </a:rPr>
              <a:t> de </a:t>
            </a:r>
            <a:r>
              <a:rPr lang="en-US" dirty="0" err="1" smtClean="0">
                <a:solidFill>
                  <a:schemeClr val="accent4"/>
                </a:solidFill>
              </a:rPr>
              <a:t>stabiliser</a:t>
            </a:r>
            <a:r>
              <a:rPr lang="en-US" dirty="0" smtClean="0">
                <a:solidFill>
                  <a:schemeClr val="accent4"/>
                </a:solidFill>
              </a:rPr>
              <a:t> le corps du </a:t>
            </a:r>
            <a:r>
              <a:rPr lang="en-US" dirty="0" err="1" smtClean="0">
                <a:solidFill>
                  <a:schemeClr val="accent4"/>
                </a:solidFill>
              </a:rPr>
              <a:t>poisson</a:t>
            </a:r>
            <a:r>
              <a:rPr lang="en-US" dirty="0" smtClean="0">
                <a:solidFill>
                  <a:schemeClr val="accent4"/>
                </a:solidFill>
              </a:rPr>
              <a:t> </a:t>
            </a:r>
            <a:r>
              <a:rPr lang="en-US" dirty="0" err="1" smtClean="0">
                <a:solidFill>
                  <a:schemeClr val="accent4"/>
                </a:solidFill>
              </a:rPr>
              <a:t>dans</a:t>
            </a:r>
            <a:r>
              <a:rPr lang="en-US" dirty="0" smtClean="0">
                <a:solidFill>
                  <a:schemeClr val="accent4"/>
                </a:solidFill>
              </a:rPr>
              <a:t> son </a:t>
            </a:r>
            <a:r>
              <a:rPr lang="en-US" dirty="0" err="1" smtClean="0">
                <a:solidFill>
                  <a:schemeClr val="accent4"/>
                </a:solidFill>
              </a:rPr>
              <a:t>environnement</a:t>
            </a:r>
            <a:r>
              <a:rPr lang="en-US" dirty="0" smtClean="0">
                <a:solidFill>
                  <a:schemeClr val="accent4"/>
                </a:solidFill>
              </a:rPr>
              <a:t> ; </a:t>
            </a:r>
            <a:r>
              <a:rPr lang="en-US" dirty="0" err="1" smtClean="0">
                <a:solidFill>
                  <a:schemeClr val="accent4"/>
                </a:solidFill>
              </a:rPr>
              <a:t>il</a:t>
            </a:r>
            <a:r>
              <a:rPr lang="en-US" dirty="0" smtClean="0">
                <a:solidFill>
                  <a:schemeClr val="accent4"/>
                </a:solidFill>
              </a:rPr>
              <a:t> </a:t>
            </a:r>
            <a:r>
              <a:rPr lang="en-US" dirty="0" err="1" smtClean="0">
                <a:solidFill>
                  <a:schemeClr val="accent4"/>
                </a:solidFill>
              </a:rPr>
              <a:t>s’agit</a:t>
            </a:r>
            <a:r>
              <a:rPr lang="en-US" dirty="0" smtClean="0">
                <a:solidFill>
                  <a:schemeClr val="accent4"/>
                </a:solidFill>
              </a:rPr>
              <a:t> </a:t>
            </a:r>
            <a:r>
              <a:rPr lang="en-US" dirty="0" err="1" smtClean="0">
                <a:solidFill>
                  <a:schemeClr val="accent4"/>
                </a:solidFill>
              </a:rPr>
              <a:t>donc</a:t>
            </a:r>
            <a:r>
              <a:rPr lang="en-US" dirty="0" smtClean="0">
                <a:solidFill>
                  <a:schemeClr val="accent4"/>
                </a:solidFill>
              </a:rPr>
              <a:t> </a:t>
            </a:r>
            <a:r>
              <a:rPr lang="en-US" dirty="0" err="1" smtClean="0">
                <a:solidFill>
                  <a:schemeClr val="accent4"/>
                </a:solidFill>
              </a:rPr>
              <a:t>d’une</a:t>
            </a:r>
            <a:r>
              <a:rPr lang="en-US" dirty="0" smtClean="0">
                <a:solidFill>
                  <a:schemeClr val="accent4"/>
                </a:solidFill>
              </a:rPr>
              <a:t> adaptation </a:t>
            </a:r>
            <a:r>
              <a:rPr lang="en-US" dirty="0" smtClean="0">
                <a:solidFill>
                  <a:schemeClr val="tx2"/>
                </a:solidFill>
              </a:rPr>
              <a:t>(</a:t>
            </a:r>
            <a:r>
              <a:rPr lang="en-US" u="sng" dirty="0" smtClean="0">
                <a:solidFill>
                  <a:schemeClr val="tx2"/>
                </a:solidFill>
              </a:rPr>
              <a:t>adaptation)</a:t>
            </a:r>
            <a:r>
              <a:rPr lang="en-US" dirty="0" smtClean="0">
                <a:solidFill>
                  <a:schemeClr val="accent4"/>
                </a:solidFill>
              </a:rPr>
              <a:t>.</a:t>
            </a:r>
            <a:endParaRPr lang="en-US" dirty="0" smtClean="0">
              <a:solidFill>
                <a:schemeClr val="accent4"/>
              </a:solidFill>
            </a:endParaRPr>
          </a:p>
          <a:p>
            <a:pPr>
              <a:buFontTx/>
              <a:buChar char="•"/>
              <a:defRPr/>
            </a:pPr>
            <a:endParaRPr lang="en-US" dirty="0" smtClean="0">
              <a:solidFill>
                <a:schemeClr val="accent4"/>
              </a:solidFill>
            </a:endParaRPr>
          </a:p>
          <a:p>
            <a:pPr>
              <a:buFontTx/>
              <a:buChar char="•"/>
              <a:defRPr/>
            </a:pPr>
            <a:r>
              <a:rPr lang="en-US" dirty="0" smtClean="0">
                <a:solidFill>
                  <a:schemeClr val="accent4"/>
                </a:solidFill>
              </a:rPr>
              <a:t>Chez les </a:t>
            </a:r>
            <a:r>
              <a:rPr lang="en-US" dirty="0" err="1" smtClean="0">
                <a:solidFill>
                  <a:schemeClr val="accent4"/>
                </a:solidFill>
              </a:rPr>
              <a:t>animaux</a:t>
            </a:r>
            <a:r>
              <a:rPr lang="en-US" dirty="0" smtClean="0">
                <a:solidFill>
                  <a:schemeClr val="accent4"/>
                </a:solidFill>
              </a:rPr>
              <a:t> </a:t>
            </a:r>
            <a:r>
              <a:rPr lang="en-US" dirty="0" err="1" smtClean="0">
                <a:solidFill>
                  <a:schemeClr val="accent4"/>
                </a:solidFill>
              </a:rPr>
              <a:t>terrestres</a:t>
            </a:r>
            <a:r>
              <a:rPr lang="en-US" dirty="0" smtClean="0">
                <a:solidFill>
                  <a:schemeClr val="accent4"/>
                </a:solidFill>
              </a:rPr>
              <a:t> (</a:t>
            </a:r>
            <a:r>
              <a:rPr lang="en-US" dirty="0" err="1" smtClean="0">
                <a:solidFill>
                  <a:schemeClr val="accent4"/>
                </a:solidFill>
              </a:rPr>
              <a:t>tétrapodes</a:t>
            </a:r>
            <a:r>
              <a:rPr lang="en-US" dirty="0" smtClean="0">
                <a:solidFill>
                  <a:schemeClr val="accent4"/>
                </a:solidFill>
              </a:rPr>
              <a:t>), les </a:t>
            </a:r>
            <a:r>
              <a:rPr lang="en-US" dirty="0" err="1" smtClean="0">
                <a:solidFill>
                  <a:schemeClr val="accent4"/>
                </a:solidFill>
              </a:rPr>
              <a:t>membres</a:t>
            </a:r>
            <a:r>
              <a:rPr lang="en-US" dirty="0" smtClean="0">
                <a:solidFill>
                  <a:schemeClr val="accent4"/>
                </a:solidFill>
              </a:rPr>
              <a:t> (</a:t>
            </a:r>
            <a:r>
              <a:rPr lang="en-US" dirty="0" err="1" smtClean="0">
                <a:solidFill>
                  <a:schemeClr val="accent4"/>
                </a:solidFill>
              </a:rPr>
              <a:t>évolués</a:t>
            </a:r>
            <a:r>
              <a:rPr lang="en-US" dirty="0" smtClean="0">
                <a:solidFill>
                  <a:schemeClr val="accent4"/>
                </a:solidFill>
              </a:rPr>
              <a:t> à </a:t>
            </a:r>
            <a:r>
              <a:rPr lang="en-US" dirty="0" err="1" smtClean="0">
                <a:solidFill>
                  <a:schemeClr val="accent4"/>
                </a:solidFill>
              </a:rPr>
              <a:t>partir</a:t>
            </a:r>
            <a:r>
              <a:rPr lang="en-US" dirty="0" smtClean="0">
                <a:solidFill>
                  <a:schemeClr val="accent4"/>
                </a:solidFill>
              </a:rPr>
              <a:t> des </a:t>
            </a:r>
            <a:r>
              <a:rPr lang="en-US" dirty="0" err="1" smtClean="0">
                <a:solidFill>
                  <a:schemeClr val="accent4"/>
                </a:solidFill>
              </a:rPr>
              <a:t>nageoires</a:t>
            </a:r>
            <a:r>
              <a:rPr lang="en-US" dirty="0" smtClean="0">
                <a:solidFill>
                  <a:schemeClr val="accent4"/>
                </a:solidFill>
              </a:rPr>
              <a:t>) </a:t>
            </a:r>
            <a:r>
              <a:rPr lang="en-US" dirty="0" err="1" smtClean="0">
                <a:solidFill>
                  <a:schemeClr val="accent4"/>
                </a:solidFill>
              </a:rPr>
              <a:t>servent</a:t>
            </a:r>
            <a:r>
              <a:rPr lang="en-US" dirty="0" smtClean="0">
                <a:solidFill>
                  <a:schemeClr val="accent4"/>
                </a:solidFill>
              </a:rPr>
              <a:t> à supporter le corps en milieu </a:t>
            </a:r>
            <a:r>
              <a:rPr lang="en-US" dirty="0" err="1" smtClean="0">
                <a:solidFill>
                  <a:schemeClr val="accent4"/>
                </a:solidFill>
              </a:rPr>
              <a:t>aérien</a:t>
            </a:r>
            <a:r>
              <a:rPr lang="en-US" dirty="0" smtClean="0">
                <a:solidFill>
                  <a:schemeClr val="accent4"/>
                </a:solidFill>
              </a:rPr>
              <a:t>.  Les </a:t>
            </a:r>
            <a:r>
              <a:rPr lang="en-US" dirty="0" err="1" smtClean="0">
                <a:solidFill>
                  <a:schemeClr val="accent4"/>
                </a:solidFill>
              </a:rPr>
              <a:t>membres</a:t>
            </a:r>
            <a:r>
              <a:rPr lang="en-US" dirty="0" smtClean="0">
                <a:solidFill>
                  <a:schemeClr val="accent4"/>
                </a:solidFill>
              </a:rPr>
              <a:t> des </a:t>
            </a:r>
            <a:r>
              <a:rPr lang="en-US" dirty="0" err="1" smtClean="0">
                <a:solidFill>
                  <a:schemeClr val="accent4"/>
                </a:solidFill>
              </a:rPr>
              <a:t>tétrapodes</a:t>
            </a:r>
            <a:r>
              <a:rPr lang="en-US" dirty="0" smtClean="0">
                <a:solidFill>
                  <a:schemeClr val="accent4"/>
                </a:solidFill>
              </a:rPr>
              <a:t> </a:t>
            </a:r>
            <a:r>
              <a:rPr lang="en-US" dirty="0" err="1" smtClean="0">
                <a:solidFill>
                  <a:schemeClr val="accent4"/>
                </a:solidFill>
              </a:rPr>
              <a:t>sont</a:t>
            </a:r>
            <a:r>
              <a:rPr lang="en-US" dirty="0" smtClean="0">
                <a:solidFill>
                  <a:schemeClr val="accent4"/>
                </a:solidFill>
              </a:rPr>
              <a:t> </a:t>
            </a:r>
            <a:r>
              <a:rPr lang="en-US" dirty="0" err="1" smtClean="0">
                <a:solidFill>
                  <a:schemeClr val="accent4"/>
                </a:solidFill>
              </a:rPr>
              <a:t>donc</a:t>
            </a:r>
            <a:r>
              <a:rPr lang="en-US" dirty="0" smtClean="0">
                <a:solidFill>
                  <a:schemeClr val="accent4"/>
                </a:solidFill>
              </a:rPr>
              <a:t> </a:t>
            </a:r>
            <a:r>
              <a:rPr lang="en-US" dirty="0" err="1" smtClean="0">
                <a:solidFill>
                  <a:schemeClr val="accent4"/>
                </a:solidFill>
              </a:rPr>
              <a:t>une</a:t>
            </a:r>
            <a:r>
              <a:rPr lang="en-US" dirty="0" smtClean="0">
                <a:solidFill>
                  <a:schemeClr val="accent4"/>
                </a:solidFill>
              </a:rPr>
              <a:t> </a:t>
            </a:r>
            <a:r>
              <a:rPr lang="en-US" u="sng" dirty="0" err="1" smtClean="0">
                <a:solidFill>
                  <a:schemeClr val="tx2"/>
                </a:solidFill>
              </a:rPr>
              <a:t>exadaptation</a:t>
            </a:r>
            <a:r>
              <a:rPr lang="en-US" dirty="0" smtClean="0">
                <a:solidFill>
                  <a:schemeClr val="accent4"/>
                </a:solidFill>
              </a:rPr>
              <a:t>  </a:t>
            </a:r>
            <a:r>
              <a:rPr lang="en-US" dirty="0" smtClean="0">
                <a:solidFill>
                  <a:schemeClr val="accent4"/>
                </a:solidFill>
              </a:rPr>
              <a:t>pour la locomotion </a:t>
            </a:r>
            <a:r>
              <a:rPr lang="en-US" dirty="0" err="1" smtClean="0">
                <a:solidFill>
                  <a:schemeClr val="accent4"/>
                </a:solidFill>
              </a:rPr>
              <a:t>terrestre</a:t>
            </a:r>
            <a:r>
              <a:rPr lang="en-US" dirty="0" smtClean="0">
                <a:solidFill>
                  <a:schemeClr val="accent4"/>
                </a:solidFill>
              </a:rPr>
              <a:t>.</a:t>
            </a:r>
          </a:p>
        </p:txBody>
      </p:sp>
      <p:pic>
        <p:nvPicPr>
          <p:cNvPr id="13315" name="Picture 8" descr="Figure_34-19"/>
          <p:cNvPicPr>
            <a:picLocks noChangeAspect="1" noChangeArrowheads="1"/>
          </p:cNvPicPr>
          <p:nvPr>
            <p:custDataLst>
              <p:tags r:id="rId2"/>
            </p:custDataLst>
          </p:nvPr>
        </p:nvPicPr>
        <p:blipFill>
          <a:blip r:embed="rId9">
            <a:extLst>
              <a:ext uri="{28A0092B-C50C-407E-A947-70E740481C1C}">
                <a14:useLocalDpi xmlns:a14="http://schemas.microsoft.com/office/drawing/2010/main" val="0"/>
              </a:ext>
            </a:extLst>
          </a:blip>
          <a:srcRect l="22189" t="15747" r="21970" b="16626"/>
          <a:stretch>
            <a:fillRect/>
          </a:stretch>
        </p:blipFill>
        <p:spPr bwMode="auto">
          <a:xfrm>
            <a:off x="4679950" y="188913"/>
            <a:ext cx="4464050" cy="4178300"/>
          </a:xfrm>
          <a:prstGeom prst="rect">
            <a:avLst/>
          </a:prstGeom>
          <a:noFill/>
          <a:ln w="9525">
            <a:solidFill>
              <a:srgbClr val="050D1D"/>
            </a:solidFill>
            <a:miter lim="800000"/>
            <a:headEnd/>
            <a:tailEnd/>
          </a:ln>
          <a:extLst>
            <a:ext uri="{909E8E84-426E-40DD-AFC4-6F175D3DCCD1}">
              <a14:hiddenFill xmlns:a14="http://schemas.microsoft.com/office/drawing/2010/main">
                <a:solidFill>
                  <a:srgbClr val="FFFFFF"/>
                </a:solidFill>
              </a14:hiddenFill>
            </a:ext>
          </a:extLst>
        </p:spPr>
      </p:pic>
      <p:pic>
        <p:nvPicPr>
          <p:cNvPr id="13316" name="Picture 7" descr="File:Latimeria.jpg">
            <a:hlinkClick r:id="rId10"/>
          </p:cNvPr>
          <p:cNvPicPr>
            <a:picLocks noChangeAspect="1" noChangeArrowheads="1"/>
          </p:cNvPicPr>
          <p:nvPr>
            <p:custDataLst>
              <p:tags r:id="rId3"/>
            </p:custDataLst>
          </p:nvPr>
        </p:nvPicPr>
        <p:blipFill>
          <a:blip r:embed="rId11" cstate="print">
            <a:extLst>
              <a:ext uri="{28A0092B-C50C-407E-A947-70E740481C1C}">
                <a14:useLocalDpi xmlns:a14="http://schemas.microsoft.com/office/drawing/2010/main" val="0"/>
              </a:ext>
            </a:extLst>
          </a:blip>
          <a:srcRect/>
          <a:stretch>
            <a:fillRect/>
          </a:stretch>
        </p:blipFill>
        <p:spPr bwMode="auto">
          <a:xfrm>
            <a:off x="1692275" y="4437063"/>
            <a:ext cx="3311525" cy="1585912"/>
          </a:xfrm>
          <a:prstGeom prst="rect">
            <a:avLst/>
          </a:prstGeom>
          <a:noFill/>
          <a:ln w="9525">
            <a:solidFill>
              <a:srgbClr val="050D1D"/>
            </a:solidFill>
            <a:miter lim="800000"/>
            <a:headEnd/>
            <a:tailEnd/>
          </a:ln>
          <a:extLst>
            <a:ext uri="{909E8E84-426E-40DD-AFC4-6F175D3DCCD1}">
              <a14:hiddenFill xmlns:a14="http://schemas.microsoft.com/office/drawing/2010/main">
                <a:solidFill>
                  <a:srgbClr val="FFFFFF"/>
                </a:solidFill>
              </a14:hiddenFill>
            </a:ext>
          </a:extLst>
        </p:spPr>
      </p:pic>
      <p:sp>
        <p:nvSpPr>
          <p:cNvPr id="13318" name="ZoneTexte 1"/>
          <p:cNvSpPr txBox="1">
            <a:spLocks noChangeArrowheads="1"/>
          </p:cNvSpPr>
          <p:nvPr>
            <p:custDataLst>
              <p:tags r:id="rId4"/>
            </p:custDataLst>
          </p:nvPr>
        </p:nvSpPr>
        <p:spPr bwMode="auto">
          <a:xfrm>
            <a:off x="130175" y="5773738"/>
            <a:ext cx="155683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tx2"/>
              </a:buClr>
              <a:buSzPct val="75000"/>
              <a:buFont typeface="Monotype Sorts" pitchFamily="2" charset="2"/>
              <a:buChar char="l"/>
              <a:defRPr sz="3400" b="1">
                <a:solidFill>
                  <a:schemeClr val="tx1"/>
                </a:solidFill>
                <a:latin typeface="Arial" charset="0"/>
              </a:defRPr>
            </a:lvl1pPr>
            <a:lvl2pPr marL="742950" indent="-285750">
              <a:spcBef>
                <a:spcPct val="20000"/>
              </a:spcBef>
              <a:buSzPct val="100000"/>
              <a:buChar char="–"/>
              <a:defRPr sz="3000" b="1">
                <a:solidFill>
                  <a:schemeClr val="tx1"/>
                </a:solidFill>
                <a:latin typeface="Arial" charset="0"/>
              </a:defRPr>
            </a:lvl2pPr>
            <a:lvl3pPr marL="1143000" indent="-228600">
              <a:spcBef>
                <a:spcPct val="20000"/>
              </a:spcBef>
              <a:buSzPct val="100000"/>
              <a:buChar char="•"/>
              <a:defRPr sz="2800" b="1">
                <a:solidFill>
                  <a:schemeClr val="tx1"/>
                </a:solidFill>
                <a:latin typeface="Arial" charset="0"/>
              </a:defRPr>
            </a:lvl3pPr>
            <a:lvl4pPr marL="1600200" indent="-228600">
              <a:spcBef>
                <a:spcPct val="20000"/>
              </a:spcBef>
              <a:buSzPct val="100000"/>
              <a:buChar char="–"/>
              <a:defRPr sz="2600" b="1">
                <a:solidFill>
                  <a:schemeClr val="tx1"/>
                </a:solidFill>
                <a:latin typeface="Arial" charset="0"/>
              </a:defRPr>
            </a:lvl4pPr>
            <a:lvl5pPr marL="2057400" indent="-228600">
              <a:spcBef>
                <a:spcPct val="20000"/>
              </a:spcBef>
              <a:buSzPct val="100000"/>
              <a:buChar char="•"/>
              <a:defRPr sz="2400" b="1">
                <a:solidFill>
                  <a:schemeClr val="tx1"/>
                </a:solidFill>
                <a:latin typeface="Arial" charset="0"/>
              </a:defRPr>
            </a:lvl5pPr>
            <a:lvl6pPr marL="2514600" indent="-228600" eaLnBrk="0" fontAlgn="base" hangingPunct="0">
              <a:spcBef>
                <a:spcPct val="20000"/>
              </a:spcBef>
              <a:spcAft>
                <a:spcPct val="0"/>
              </a:spcAft>
              <a:buSzPct val="100000"/>
              <a:buChar char="•"/>
              <a:defRPr sz="2400" b="1">
                <a:solidFill>
                  <a:schemeClr val="tx1"/>
                </a:solidFill>
                <a:latin typeface="Arial" charset="0"/>
              </a:defRPr>
            </a:lvl6pPr>
            <a:lvl7pPr marL="2971800" indent="-228600" eaLnBrk="0" fontAlgn="base" hangingPunct="0">
              <a:spcBef>
                <a:spcPct val="20000"/>
              </a:spcBef>
              <a:spcAft>
                <a:spcPct val="0"/>
              </a:spcAft>
              <a:buSzPct val="100000"/>
              <a:buChar char="•"/>
              <a:defRPr sz="2400" b="1">
                <a:solidFill>
                  <a:schemeClr val="tx1"/>
                </a:solidFill>
                <a:latin typeface="Arial" charset="0"/>
              </a:defRPr>
            </a:lvl7pPr>
            <a:lvl8pPr marL="3429000" indent="-228600" eaLnBrk="0" fontAlgn="base" hangingPunct="0">
              <a:spcBef>
                <a:spcPct val="20000"/>
              </a:spcBef>
              <a:spcAft>
                <a:spcPct val="0"/>
              </a:spcAft>
              <a:buSzPct val="100000"/>
              <a:buChar char="•"/>
              <a:defRPr sz="2400" b="1">
                <a:solidFill>
                  <a:schemeClr val="tx1"/>
                </a:solidFill>
                <a:latin typeface="Arial" charset="0"/>
              </a:defRPr>
            </a:lvl8pPr>
            <a:lvl9pPr marL="3886200" indent="-228600" eaLnBrk="0" fontAlgn="base" hangingPunct="0">
              <a:spcBef>
                <a:spcPct val="20000"/>
              </a:spcBef>
              <a:spcAft>
                <a:spcPct val="0"/>
              </a:spcAft>
              <a:buSzPct val="100000"/>
              <a:buChar char="•"/>
              <a:defRPr sz="2400" b="1">
                <a:solidFill>
                  <a:schemeClr val="tx1"/>
                </a:solidFill>
                <a:latin typeface="Arial" charset="0"/>
              </a:defRPr>
            </a:lvl9pPr>
          </a:lstStyle>
          <a:p>
            <a:pPr>
              <a:spcBef>
                <a:spcPct val="0"/>
              </a:spcBef>
              <a:buClrTx/>
              <a:buSzTx/>
              <a:buFontTx/>
              <a:buNone/>
            </a:pPr>
            <a:r>
              <a:rPr lang="fr-CA" altLang="en-US" sz="1800" u="sng" dirty="0" err="1" smtClean="0">
                <a:solidFill>
                  <a:schemeClr val="tx2"/>
                </a:solidFill>
              </a:rPr>
              <a:t>Coelacanthe</a:t>
            </a:r>
            <a:endParaRPr lang="en-CA" altLang="en-US" sz="1800" u="sng" dirty="0">
              <a:solidFill>
                <a:schemeClr val="tx2"/>
              </a:solidFill>
            </a:endParaRPr>
          </a:p>
        </p:txBody>
      </p:sp>
      <p:sp>
        <p:nvSpPr>
          <p:cNvPr id="13319" name="TextBox 1"/>
          <p:cNvSpPr txBox="1">
            <a:spLocks noChangeArrowheads="1"/>
          </p:cNvSpPr>
          <p:nvPr>
            <p:custDataLst>
              <p:tags r:id="rId5"/>
            </p:custDataLst>
          </p:nvPr>
        </p:nvSpPr>
        <p:spPr bwMode="auto">
          <a:xfrm>
            <a:off x="5148263" y="4437063"/>
            <a:ext cx="3455987"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tx2"/>
              </a:buClr>
              <a:buSzPct val="75000"/>
              <a:buFont typeface="Monotype Sorts" pitchFamily="2" charset="2"/>
              <a:buChar char="l"/>
              <a:defRPr sz="3400" b="1">
                <a:solidFill>
                  <a:schemeClr val="tx1"/>
                </a:solidFill>
                <a:latin typeface="Arial" charset="0"/>
              </a:defRPr>
            </a:lvl1pPr>
            <a:lvl2pPr marL="742950" indent="-285750">
              <a:spcBef>
                <a:spcPct val="20000"/>
              </a:spcBef>
              <a:buSzPct val="100000"/>
              <a:buChar char="–"/>
              <a:defRPr sz="3000" b="1">
                <a:solidFill>
                  <a:schemeClr val="tx1"/>
                </a:solidFill>
                <a:latin typeface="Arial" charset="0"/>
              </a:defRPr>
            </a:lvl2pPr>
            <a:lvl3pPr marL="1143000" indent="-228600">
              <a:spcBef>
                <a:spcPct val="20000"/>
              </a:spcBef>
              <a:buSzPct val="100000"/>
              <a:buChar char="•"/>
              <a:defRPr sz="2800" b="1">
                <a:solidFill>
                  <a:schemeClr val="tx1"/>
                </a:solidFill>
                <a:latin typeface="Arial" charset="0"/>
              </a:defRPr>
            </a:lvl3pPr>
            <a:lvl4pPr marL="1600200" indent="-228600">
              <a:spcBef>
                <a:spcPct val="20000"/>
              </a:spcBef>
              <a:buSzPct val="100000"/>
              <a:buChar char="–"/>
              <a:defRPr sz="2600" b="1">
                <a:solidFill>
                  <a:schemeClr val="tx1"/>
                </a:solidFill>
                <a:latin typeface="Arial" charset="0"/>
              </a:defRPr>
            </a:lvl4pPr>
            <a:lvl5pPr marL="2057400" indent="-228600">
              <a:spcBef>
                <a:spcPct val="20000"/>
              </a:spcBef>
              <a:buSzPct val="100000"/>
              <a:buChar char="•"/>
              <a:defRPr sz="2400" b="1">
                <a:solidFill>
                  <a:schemeClr val="tx1"/>
                </a:solidFill>
                <a:latin typeface="Arial" charset="0"/>
              </a:defRPr>
            </a:lvl5pPr>
            <a:lvl6pPr marL="2514600" indent="-228600" eaLnBrk="0" fontAlgn="base" hangingPunct="0">
              <a:spcBef>
                <a:spcPct val="20000"/>
              </a:spcBef>
              <a:spcAft>
                <a:spcPct val="0"/>
              </a:spcAft>
              <a:buSzPct val="100000"/>
              <a:buChar char="•"/>
              <a:defRPr sz="2400" b="1">
                <a:solidFill>
                  <a:schemeClr val="tx1"/>
                </a:solidFill>
                <a:latin typeface="Arial" charset="0"/>
              </a:defRPr>
            </a:lvl6pPr>
            <a:lvl7pPr marL="2971800" indent="-228600" eaLnBrk="0" fontAlgn="base" hangingPunct="0">
              <a:spcBef>
                <a:spcPct val="20000"/>
              </a:spcBef>
              <a:spcAft>
                <a:spcPct val="0"/>
              </a:spcAft>
              <a:buSzPct val="100000"/>
              <a:buChar char="•"/>
              <a:defRPr sz="2400" b="1">
                <a:solidFill>
                  <a:schemeClr val="tx1"/>
                </a:solidFill>
                <a:latin typeface="Arial" charset="0"/>
              </a:defRPr>
            </a:lvl7pPr>
            <a:lvl8pPr marL="3429000" indent="-228600" eaLnBrk="0" fontAlgn="base" hangingPunct="0">
              <a:spcBef>
                <a:spcPct val="20000"/>
              </a:spcBef>
              <a:spcAft>
                <a:spcPct val="0"/>
              </a:spcAft>
              <a:buSzPct val="100000"/>
              <a:buChar char="•"/>
              <a:defRPr sz="2400" b="1">
                <a:solidFill>
                  <a:schemeClr val="tx1"/>
                </a:solidFill>
                <a:latin typeface="Arial" charset="0"/>
              </a:defRPr>
            </a:lvl8pPr>
            <a:lvl9pPr marL="3886200" indent="-228600" eaLnBrk="0" fontAlgn="base" hangingPunct="0">
              <a:spcBef>
                <a:spcPct val="20000"/>
              </a:spcBef>
              <a:spcAft>
                <a:spcPct val="0"/>
              </a:spcAft>
              <a:buSzPct val="100000"/>
              <a:buChar char="•"/>
              <a:defRPr sz="2400" b="1">
                <a:solidFill>
                  <a:schemeClr val="tx1"/>
                </a:solidFill>
                <a:latin typeface="Arial" charset="0"/>
              </a:defRPr>
            </a:lvl9pPr>
          </a:lstStyle>
          <a:p>
            <a:pPr>
              <a:spcBef>
                <a:spcPct val="0"/>
              </a:spcBef>
              <a:buClrTx/>
              <a:buSzTx/>
              <a:buFontTx/>
              <a:buNone/>
            </a:pPr>
            <a:r>
              <a:rPr lang="fr-CA" altLang="en-US" sz="1800" u="sng" dirty="0" err="1" smtClean="0">
                <a:solidFill>
                  <a:schemeClr val="tx2"/>
                </a:solidFill>
              </a:rPr>
              <a:t>Exadaptation</a:t>
            </a:r>
            <a:r>
              <a:rPr lang="fr-CA" altLang="en-US" sz="1800" dirty="0" smtClean="0"/>
              <a:t>: </a:t>
            </a:r>
            <a:r>
              <a:rPr lang="fr-FR" altLang="en-US" sz="1800" dirty="0"/>
              <a:t>adaptation dont la fonction actuelle n’est pas celle pour laquelle la structure a initialement évolué.</a:t>
            </a:r>
            <a:endParaRPr lang="en-CA" altLang="en-US" sz="1800" dirty="0"/>
          </a:p>
        </p:txBody>
      </p:sp>
      <p:sp>
        <p:nvSpPr>
          <p:cNvPr id="8" name="Rectangle 5"/>
          <p:cNvSpPr>
            <a:spLocks noGrp="1" noChangeArrowheads="1"/>
          </p:cNvSpPr>
          <p:nvPr>
            <p:ph type="title"/>
            <p:custDataLst>
              <p:tags r:id="rId6"/>
            </p:custDataLst>
          </p:nvPr>
        </p:nvSpPr>
        <p:spPr>
          <a:xfrm>
            <a:off x="0" y="260350"/>
            <a:ext cx="4427538" cy="1143000"/>
          </a:xfrm>
        </p:spPr>
        <p:txBody>
          <a:bodyPr/>
          <a:lstStyle/>
          <a:p>
            <a:pPr>
              <a:defRPr/>
            </a:pPr>
            <a:r>
              <a:rPr lang="en-US" sz="2400" dirty="0" smtClean="0"/>
              <a:t>6.2 </a:t>
            </a:r>
            <a:r>
              <a:rPr lang="en-US" sz="2400" dirty="0" err="1" smtClean="0"/>
              <a:t>Etudier</a:t>
            </a:r>
            <a:r>
              <a:rPr lang="en-US" sz="2400" dirty="0" smtClean="0"/>
              <a:t> les adaptations</a:t>
            </a:r>
            <a:br>
              <a:rPr lang="en-US" sz="2400" dirty="0" smtClean="0"/>
            </a:br>
            <a:endParaRPr lang="en-US" sz="2400" dirty="0" smtClean="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body" idx="1"/>
            <p:custDataLst>
              <p:tags r:id="rId1"/>
            </p:custDataLst>
          </p:nvPr>
        </p:nvSpPr>
        <p:spPr>
          <a:xfrm>
            <a:off x="500063" y="1681163"/>
            <a:ext cx="3843337" cy="833437"/>
          </a:xfrm>
        </p:spPr>
        <p:txBody>
          <a:bodyPr/>
          <a:lstStyle/>
          <a:p>
            <a:endParaRPr lang="en-US" altLang="en-US" smtClean="0"/>
          </a:p>
        </p:txBody>
      </p:sp>
      <p:sp>
        <p:nvSpPr>
          <p:cNvPr id="14340" name="Text Box 4"/>
          <p:cNvSpPr txBox="1">
            <a:spLocks noChangeArrowheads="1"/>
          </p:cNvSpPr>
          <p:nvPr>
            <p:custDataLst>
              <p:tags r:id="rId2"/>
            </p:custDataLst>
          </p:nvPr>
        </p:nvSpPr>
        <p:spPr bwMode="auto">
          <a:xfrm>
            <a:off x="5724525" y="3068638"/>
            <a:ext cx="3384550" cy="1570037"/>
          </a:xfrm>
          <a:prstGeom prst="rect">
            <a:avLst/>
          </a:prstGeom>
          <a:noFill/>
          <a:ln>
            <a:noFill/>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spcBef>
                <a:spcPct val="20000"/>
              </a:spcBef>
              <a:buClr>
                <a:schemeClr val="tx2"/>
              </a:buClr>
              <a:buSzPct val="75000"/>
              <a:buFont typeface="Monotype Sorts" pitchFamily="2" charset="2"/>
              <a:buChar char="l"/>
              <a:defRPr sz="3400" b="1">
                <a:solidFill>
                  <a:schemeClr val="tx1"/>
                </a:solidFill>
                <a:latin typeface="Arial" charset="0"/>
              </a:defRPr>
            </a:lvl1pPr>
            <a:lvl2pPr marL="742950" indent="-285750">
              <a:spcBef>
                <a:spcPct val="20000"/>
              </a:spcBef>
              <a:buSzPct val="100000"/>
              <a:buChar char="–"/>
              <a:defRPr sz="3000" b="1">
                <a:solidFill>
                  <a:schemeClr val="tx1"/>
                </a:solidFill>
                <a:latin typeface="Arial" charset="0"/>
              </a:defRPr>
            </a:lvl2pPr>
            <a:lvl3pPr marL="1143000" indent="-228600">
              <a:spcBef>
                <a:spcPct val="20000"/>
              </a:spcBef>
              <a:buSzPct val="100000"/>
              <a:buChar char="•"/>
              <a:defRPr sz="2800" b="1">
                <a:solidFill>
                  <a:schemeClr val="tx1"/>
                </a:solidFill>
                <a:latin typeface="Arial" charset="0"/>
              </a:defRPr>
            </a:lvl3pPr>
            <a:lvl4pPr marL="1600200" indent="-228600">
              <a:spcBef>
                <a:spcPct val="20000"/>
              </a:spcBef>
              <a:buSzPct val="100000"/>
              <a:buChar char="–"/>
              <a:defRPr sz="2600" b="1">
                <a:solidFill>
                  <a:schemeClr val="tx1"/>
                </a:solidFill>
                <a:latin typeface="Arial" charset="0"/>
              </a:defRPr>
            </a:lvl4pPr>
            <a:lvl5pPr marL="2057400" indent="-228600">
              <a:spcBef>
                <a:spcPct val="20000"/>
              </a:spcBef>
              <a:buSzPct val="100000"/>
              <a:buChar char="•"/>
              <a:defRPr sz="2400" b="1">
                <a:solidFill>
                  <a:schemeClr val="tx1"/>
                </a:solidFill>
                <a:latin typeface="Arial" charset="0"/>
              </a:defRPr>
            </a:lvl5pPr>
            <a:lvl6pPr marL="2514600" indent="-228600" eaLnBrk="0" fontAlgn="base" hangingPunct="0">
              <a:spcBef>
                <a:spcPct val="20000"/>
              </a:spcBef>
              <a:spcAft>
                <a:spcPct val="0"/>
              </a:spcAft>
              <a:buSzPct val="100000"/>
              <a:buChar char="•"/>
              <a:defRPr sz="2400" b="1">
                <a:solidFill>
                  <a:schemeClr val="tx1"/>
                </a:solidFill>
                <a:latin typeface="Arial" charset="0"/>
              </a:defRPr>
            </a:lvl6pPr>
            <a:lvl7pPr marL="2971800" indent="-228600" eaLnBrk="0" fontAlgn="base" hangingPunct="0">
              <a:spcBef>
                <a:spcPct val="20000"/>
              </a:spcBef>
              <a:spcAft>
                <a:spcPct val="0"/>
              </a:spcAft>
              <a:buSzPct val="100000"/>
              <a:buChar char="•"/>
              <a:defRPr sz="2400" b="1">
                <a:solidFill>
                  <a:schemeClr val="tx1"/>
                </a:solidFill>
                <a:latin typeface="Arial" charset="0"/>
              </a:defRPr>
            </a:lvl7pPr>
            <a:lvl8pPr marL="3429000" indent="-228600" eaLnBrk="0" fontAlgn="base" hangingPunct="0">
              <a:spcBef>
                <a:spcPct val="20000"/>
              </a:spcBef>
              <a:spcAft>
                <a:spcPct val="0"/>
              </a:spcAft>
              <a:buSzPct val="100000"/>
              <a:buChar char="•"/>
              <a:defRPr sz="2400" b="1">
                <a:solidFill>
                  <a:schemeClr val="tx1"/>
                </a:solidFill>
                <a:latin typeface="Arial" charset="0"/>
              </a:defRPr>
            </a:lvl8pPr>
            <a:lvl9pPr marL="3886200" indent="-228600" eaLnBrk="0" fontAlgn="base" hangingPunct="0">
              <a:spcBef>
                <a:spcPct val="20000"/>
              </a:spcBef>
              <a:spcAft>
                <a:spcPct val="0"/>
              </a:spcAft>
              <a:buSzPct val="100000"/>
              <a:buChar char="•"/>
              <a:defRPr sz="2400" b="1">
                <a:solidFill>
                  <a:schemeClr val="tx1"/>
                </a:solidFill>
                <a:latin typeface="Arial" charset="0"/>
              </a:defRPr>
            </a:lvl9pPr>
          </a:lstStyle>
          <a:p>
            <a:pPr>
              <a:spcBef>
                <a:spcPct val="0"/>
              </a:spcBef>
              <a:buClrTx/>
              <a:buSzTx/>
              <a:buFontTx/>
              <a:buNone/>
            </a:pPr>
            <a:r>
              <a:rPr lang="fr-CA" altLang="en-US" sz="2400"/>
              <a:t>Les plumes : adaptation ou exaptation pour le vol?</a:t>
            </a:r>
          </a:p>
        </p:txBody>
      </p:sp>
      <p:pic>
        <p:nvPicPr>
          <p:cNvPr id="14341" name="Picture 5" descr="800px-Caudipteryx_28-12-2007_15-03-03">
            <a:hlinkClick r:id="rId14"/>
          </p:cNvPr>
          <p:cNvPicPr>
            <a:picLocks noChangeAspect="1" noChangeArrowheads="1"/>
          </p:cNvPicPr>
          <p:nvPr>
            <p:custDataLst>
              <p:tags r:id="rId3"/>
            </p:custDataLst>
          </p:nvPr>
        </p:nvPicPr>
        <p:blipFill>
          <a:blip r:embed="rId15" cstate="print">
            <a:extLst>
              <a:ext uri="{28A0092B-C50C-407E-A947-70E740481C1C}">
                <a14:useLocalDpi xmlns:a14="http://schemas.microsoft.com/office/drawing/2010/main" val="0"/>
              </a:ext>
            </a:extLst>
          </a:blip>
          <a:srcRect/>
          <a:stretch>
            <a:fillRect/>
          </a:stretch>
        </p:blipFill>
        <p:spPr bwMode="auto">
          <a:xfrm>
            <a:off x="5651500" y="404813"/>
            <a:ext cx="3089275" cy="2259012"/>
          </a:xfrm>
          <a:prstGeom prst="rect">
            <a:avLst/>
          </a:prstGeom>
          <a:noFill/>
          <a:ln w="9525">
            <a:solidFill>
              <a:srgbClr val="050D1D"/>
            </a:solidFill>
            <a:miter lim="800000"/>
            <a:headEnd/>
            <a:tailEnd/>
          </a:ln>
          <a:extLst>
            <a:ext uri="{909E8E84-426E-40DD-AFC4-6F175D3DCCD1}">
              <a14:hiddenFill xmlns:a14="http://schemas.microsoft.com/office/drawing/2010/main">
                <a:solidFill>
                  <a:srgbClr val="FFFFFF"/>
                </a:solidFill>
              </a14:hiddenFill>
            </a:ext>
          </a:extLst>
        </p:spPr>
      </p:pic>
      <p:sp>
        <p:nvSpPr>
          <p:cNvPr id="14342" name="Text Box 6"/>
          <p:cNvSpPr txBox="1">
            <a:spLocks noChangeArrowheads="1"/>
          </p:cNvSpPr>
          <p:nvPr>
            <p:custDataLst>
              <p:tags r:id="rId4"/>
            </p:custDataLst>
          </p:nvPr>
        </p:nvSpPr>
        <p:spPr bwMode="auto">
          <a:xfrm>
            <a:off x="5651500" y="2708275"/>
            <a:ext cx="1504950" cy="366713"/>
          </a:xfrm>
          <a:prstGeom prst="rect">
            <a:avLst/>
          </a:prstGeom>
          <a:noFill/>
          <a:ln>
            <a:noFill/>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wrap="none">
            <a:spAutoFit/>
          </a:bodyPr>
          <a:lstStyle>
            <a:lvl1pPr>
              <a:spcBef>
                <a:spcPct val="20000"/>
              </a:spcBef>
              <a:buClr>
                <a:schemeClr val="tx2"/>
              </a:buClr>
              <a:buSzPct val="75000"/>
              <a:buFont typeface="Monotype Sorts" pitchFamily="2" charset="2"/>
              <a:buChar char="l"/>
              <a:defRPr sz="3400" b="1">
                <a:solidFill>
                  <a:schemeClr val="tx1"/>
                </a:solidFill>
                <a:latin typeface="Arial" charset="0"/>
              </a:defRPr>
            </a:lvl1pPr>
            <a:lvl2pPr marL="742950" indent="-285750">
              <a:spcBef>
                <a:spcPct val="20000"/>
              </a:spcBef>
              <a:buSzPct val="100000"/>
              <a:buChar char="–"/>
              <a:defRPr sz="3000" b="1">
                <a:solidFill>
                  <a:schemeClr val="tx1"/>
                </a:solidFill>
                <a:latin typeface="Arial" charset="0"/>
              </a:defRPr>
            </a:lvl2pPr>
            <a:lvl3pPr marL="1143000" indent="-228600">
              <a:spcBef>
                <a:spcPct val="20000"/>
              </a:spcBef>
              <a:buSzPct val="100000"/>
              <a:buChar char="•"/>
              <a:defRPr sz="2800" b="1">
                <a:solidFill>
                  <a:schemeClr val="tx1"/>
                </a:solidFill>
                <a:latin typeface="Arial" charset="0"/>
              </a:defRPr>
            </a:lvl3pPr>
            <a:lvl4pPr marL="1600200" indent="-228600">
              <a:spcBef>
                <a:spcPct val="20000"/>
              </a:spcBef>
              <a:buSzPct val="100000"/>
              <a:buChar char="–"/>
              <a:defRPr sz="2600" b="1">
                <a:solidFill>
                  <a:schemeClr val="tx1"/>
                </a:solidFill>
                <a:latin typeface="Arial" charset="0"/>
              </a:defRPr>
            </a:lvl4pPr>
            <a:lvl5pPr marL="2057400" indent="-228600">
              <a:spcBef>
                <a:spcPct val="20000"/>
              </a:spcBef>
              <a:buSzPct val="100000"/>
              <a:buChar char="•"/>
              <a:defRPr sz="2400" b="1">
                <a:solidFill>
                  <a:schemeClr val="tx1"/>
                </a:solidFill>
                <a:latin typeface="Arial" charset="0"/>
              </a:defRPr>
            </a:lvl5pPr>
            <a:lvl6pPr marL="2514600" indent="-228600" eaLnBrk="0" fontAlgn="base" hangingPunct="0">
              <a:spcBef>
                <a:spcPct val="20000"/>
              </a:spcBef>
              <a:spcAft>
                <a:spcPct val="0"/>
              </a:spcAft>
              <a:buSzPct val="100000"/>
              <a:buChar char="•"/>
              <a:defRPr sz="2400" b="1">
                <a:solidFill>
                  <a:schemeClr val="tx1"/>
                </a:solidFill>
                <a:latin typeface="Arial" charset="0"/>
              </a:defRPr>
            </a:lvl6pPr>
            <a:lvl7pPr marL="2971800" indent="-228600" eaLnBrk="0" fontAlgn="base" hangingPunct="0">
              <a:spcBef>
                <a:spcPct val="20000"/>
              </a:spcBef>
              <a:spcAft>
                <a:spcPct val="0"/>
              </a:spcAft>
              <a:buSzPct val="100000"/>
              <a:buChar char="•"/>
              <a:defRPr sz="2400" b="1">
                <a:solidFill>
                  <a:schemeClr val="tx1"/>
                </a:solidFill>
                <a:latin typeface="Arial" charset="0"/>
              </a:defRPr>
            </a:lvl7pPr>
            <a:lvl8pPr marL="3429000" indent="-228600" eaLnBrk="0" fontAlgn="base" hangingPunct="0">
              <a:spcBef>
                <a:spcPct val="20000"/>
              </a:spcBef>
              <a:spcAft>
                <a:spcPct val="0"/>
              </a:spcAft>
              <a:buSzPct val="100000"/>
              <a:buChar char="•"/>
              <a:defRPr sz="2400" b="1">
                <a:solidFill>
                  <a:schemeClr val="tx1"/>
                </a:solidFill>
                <a:latin typeface="Arial" charset="0"/>
              </a:defRPr>
            </a:lvl8pPr>
            <a:lvl9pPr marL="3886200" indent="-228600" eaLnBrk="0" fontAlgn="base" hangingPunct="0">
              <a:spcBef>
                <a:spcPct val="20000"/>
              </a:spcBef>
              <a:spcAft>
                <a:spcPct val="0"/>
              </a:spcAft>
              <a:buSzPct val="100000"/>
              <a:buChar char="•"/>
              <a:defRPr sz="2400" b="1">
                <a:solidFill>
                  <a:schemeClr val="tx1"/>
                </a:solidFill>
                <a:latin typeface="Arial" charset="0"/>
              </a:defRPr>
            </a:lvl9pPr>
          </a:lstStyle>
          <a:p>
            <a:pPr>
              <a:spcBef>
                <a:spcPct val="0"/>
              </a:spcBef>
              <a:buClrTx/>
              <a:buSzTx/>
              <a:buFontTx/>
              <a:buNone/>
            </a:pPr>
            <a:r>
              <a:rPr lang="fr-CA" altLang="en-US" sz="1800" i="1"/>
              <a:t>Caudipteryx</a:t>
            </a:r>
            <a:endParaRPr lang="en-US" altLang="en-US" sz="1800" i="1"/>
          </a:p>
        </p:txBody>
      </p:sp>
      <p:pic>
        <p:nvPicPr>
          <p:cNvPr id="14343" name="Picture 7"/>
          <p:cNvPicPr>
            <a:picLocks noChangeAspect="1" noChangeArrowheads="1"/>
          </p:cNvPicPr>
          <p:nvPr>
            <p:custDataLst>
              <p:tags r:id="rId5"/>
            </p:custDataLst>
          </p:nvPr>
        </p:nvPicPr>
        <p:blipFill>
          <a:blip r:embed="rId16">
            <a:extLst>
              <a:ext uri="{28A0092B-C50C-407E-A947-70E740481C1C}">
                <a14:useLocalDpi xmlns:a14="http://schemas.microsoft.com/office/drawing/2010/main" val="0"/>
              </a:ext>
            </a:extLst>
          </a:blip>
          <a:srcRect/>
          <a:stretch>
            <a:fillRect/>
          </a:stretch>
        </p:blipFill>
        <p:spPr bwMode="auto">
          <a:xfrm>
            <a:off x="900113" y="1557338"/>
            <a:ext cx="4608512" cy="4451350"/>
          </a:xfrm>
          <a:prstGeom prst="rect">
            <a:avLst/>
          </a:prstGeom>
          <a:noFill/>
          <a:ln w="12700">
            <a:solidFill>
              <a:srgbClr val="050D1D"/>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17961" dir="13500000" algn="ctr" rotWithShape="0">
                    <a:srgbClr val="FCFEB9"/>
                  </a:outerShdw>
                </a:effectLst>
              </a14:hiddenEffects>
            </a:ext>
          </a:extLst>
        </p:spPr>
      </p:pic>
      <p:pic>
        <p:nvPicPr>
          <p:cNvPr id="14344" name="Picture 8" descr="File:Archaeopteryx bavarica Detail.jpg">
            <a:hlinkClick r:id="rId17"/>
          </p:cNvPr>
          <p:cNvPicPr>
            <a:picLocks noChangeAspect="1" noChangeArrowheads="1"/>
          </p:cNvPicPr>
          <p:nvPr>
            <p:custDataLst>
              <p:tags r:id="rId6"/>
            </p:custDataLst>
          </p:nvPr>
        </p:nvPicPr>
        <p:blipFill>
          <a:blip r:embed="rId18">
            <a:extLst>
              <a:ext uri="{28A0092B-C50C-407E-A947-70E740481C1C}">
                <a14:useLocalDpi xmlns:a14="http://schemas.microsoft.com/office/drawing/2010/main" val="0"/>
              </a:ext>
            </a:extLst>
          </a:blip>
          <a:srcRect/>
          <a:stretch>
            <a:fillRect/>
          </a:stretch>
        </p:blipFill>
        <p:spPr bwMode="auto">
          <a:xfrm>
            <a:off x="0" y="836613"/>
            <a:ext cx="2339975" cy="1825625"/>
          </a:xfrm>
          <a:prstGeom prst="rect">
            <a:avLst/>
          </a:prstGeom>
          <a:noFill/>
          <a:ln w="9525">
            <a:solidFill>
              <a:srgbClr val="050D1D"/>
            </a:solidFill>
            <a:miter lim="800000"/>
            <a:headEnd/>
            <a:tailEnd/>
          </a:ln>
          <a:extLst>
            <a:ext uri="{909E8E84-426E-40DD-AFC4-6F175D3DCCD1}">
              <a14:hiddenFill xmlns:a14="http://schemas.microsoft.com/office/drawing/2010/main">
                <a:solidFill>
                  <a:srgbClr val="FFFFFF"/>
                </a:solidFill>
              </a14:hiddenFill>
            </a:ext>
          </a:extLst>
        </p:spPr>
      </p:pic>
      <p:sp>
        <p:nvSpPr>
          <p:cNvPr id="14345" name="Text Box 9"/>
          <p:cNvSpPr txBox="1">
            <a:spLocks noChangeArrowheads="1"/>
          </p:cNvSpPr>
          <p:nvPr>
            <p:custDataLst>
              <p:tags r:id="rId7"/>
            </p:custDataLst>
          </p:nvPr>
        </p:nvSpPr>
        <p:spPr bwMode="auto">
          <a:xfrm>
            <a:off x="1116013" y="5445125"/>
            <a:ext cx="2889250" cy="366713"/>
          </a:xfrm>
          <a:prstGeom prst="rect">
            <a:avLst/>
          </a:prstGeom>
          <a:noFill/>
          <a:ln>
            <a:noFill/>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wrap="none">
            <a:spAutoFit/>
          </a:bodyPr>
          <a:lstStyle>
            <a:lvl1pPr>
              <a:spcBef>
                <a:spcPct val="20000"/>
              </a:spcBef>
              <a:buClr>
                <a:schemeClr val="tx2"/>
              </a:buClr>
              <a:buSzPct val="75000"/>
              <a:buFont typeface="Monotype Sorts" pitchFamily="2" charset="2"/>
              <a:buChar char="l"/>
              <a:defRPr sz="3400" b="1">
                <a:solidFill>
                  <a:schemeClr val="tx1"/>
                </a:solidFill>
                <a:latin typeface="Arial" charset="0"/>
              </a:defRPr>
            </a:lvl1pPr>
            <a:lvl2pPr marL="742950" indent="-285750">
              <a:spcBef>
                <a:spcPct val="20000"/>
              </a:spcBef>
              <a:buSzPct val="100000"/>
              <a:buChar char="–"/>
              <a:defRPr sz="3000" b="1">
                <a:solidFill>
                  <a:schemeClr val="tx1"/>
                </a:solidFill>
                <a:latin typeface="Arial" charset="0"/>
              </a:defRPr>
            </a:lvl2pPr>
            <a:lvl3pPr marL="1143000" indent="-228600">
              <a:spcBef>
                <a:spcPct val="20000"/>
              </a:spcBef>
              <a:buSzPct val="100000"/>
              <a:buChar char="•"/>
              <a:defRPr sz="2800" b="1">
                <a:solidFill>
                  <a:schemeClr val="tx1"/>
                </a:solidFill>
                <a:latin typeface="Arial" charset="0"/>
              </a:defRPr>
            </a:lvl3pPr>
            <a:lvl4pPr marL="1600200" indent="-228600">
              <a:spcBef>
                <a:spcPct val="20000"/>
              </a:spcBef>
              <a:buSzPct val="100000"/>
              <a:buChar char="–"/>
              <a:defRPr sz="2600" b="1">
                <a:solidFill>
                  <a:schemeClr val="tx1"/>
                </a:solidFill>
                <a:latin typeface="Arial" charset="0"/>
              </a:defRPr>
            </a:lvl4pPr>
            <a:lvl5pPr marL="2057400" indent="-228600">
              <a:spcBef>
                <a:spcPct val="20000"/>
              </a:spcBef>
              <a:buSzPct val="100000"/>
              <a:buChar char="•"/>
              <a:defRPr sz="2400" b="1">
                <a:solidFill>
                  <a:schemeClr val="tx1"/>
                </a:solidFill>
                <a:latin typeface="Arial" charset="0"/>
              </a:defRPr>
            </a:lvl5pPr>
            <a:lvl6pPr marL="2514600" indent="-228600" eaLnBrk="0" fontAlgn="base" hangingPunct="0">
              <a:spcBef>
                <a:spcPct val="20000"/>
              </a:spcBef>
              <a:spcAft>
                <a:spcPct val="0"/>
              </a:spcAft>
              <a:buSzPct val="100000"/>
              <a:buChar char="•"/>
              <a:defRPr sz="2400" b="1">
                <a:solidFill>
                  <a:schemeClr val="tx1"/>
                </a:solidFill>
                <a:latin typeface="Arial" charset="0"/>
              </a:defRPr>
            </a:lvl6pPr>
            <a:lvl7pPr marL="2971800" indent="-228600" eaLnBrk="0" fontAlgn="base" hangingPunct="0">
              <a:spcBef>
                <a:spcPct val="20000"/>
              </a:spcBef>
              <a:spcAft>
                <a:spcPct val="0"/>
              </a:spcAft>
              <a:buSzPct val="100000"/>
              <a:buChar char="•"/>
              <a:defRPr sz="2400" b="1">
                <a:solidFill>
                  <a:schemeClr val="tx1"/>
                </a:solidFill>
                <a:latin typeface="Arial" charset="0"/>
              </a:defRPr>
            </a:lvl7pPr>
            <a:lvl8pPr marL="3429000" indent="-228600" eaLnBrk="0" fontAlgn="base" hangingPunct="0">
              <a:spcBef>
                <a:spcPct val="20000"/>
              </a:spcBef>
              <a:spcAft>
                <a:spcPct val="0"/>
              </a:spcAft>
              <a:buSzPct val="100000"/>
              <a:buChar char="•"/>
              <a:defRPr sz="2400" b="1">
                <a:solidFill>
                  <a:schemeClr val="tx1"/>
                </a:solidFill>
                <a:latin typeface="Arial" charset="0"/>
              </a:defRPr>
            </a:lvl8pPr>
            <a:lvl9pPr marL="3886200" indent="-228600" eaLnBrk="0" fontAlgn="base" hangingPunct="0">
              <a:spcBef>
                <a:spcPct val="20000"/>
              </a:spcBef>
              <a:spcAft>
                <a:spcPct val="0"/>
              </a:spcAft>
              <a:buSzPct val="100000"/>
              <a:buChar char="•"/>
              <a:defRPr sz="2400" b="1">
                <a:solidFill>
                  <a:schemeClr val="tx1"/>
                </a:solidFill>
                <a:latin typeface="Arial" charset="0"/>
              </a:defRPr>
            </a:lvl9pPr>
          </a:lstStyle>
          <a:p>
            <a:pPr>
              <a:spcBef>
                <a:spcPct val="0"/>
              </a:spcBef>
              <a:buClrTx/>
              <a:buSzTx/>
              <a:buFontTx/>
              <a:buNone/>
            </a:pPr>
            <a:r>
              <a:rPr lang="en-US" altLang="en-US" sz="1800" i="1"/>
              <a:t>Fig. 34.29 Archaeopteryx</a:t>
            </a:r>
          </a:p>
        </p:txBody>
      </p:sp>
      <p:sp>
        <p:nvSpPr>
          <p:cNvPr id="14346" name="Text Box 11"/>
          <p:cNvSpPr txBox="1">
            <a:spLocks noChangeArrowheads="1"/>
          </p:cNvSpPr>
          <p:nvPr>
            <p:custDataLst>
              <p:tags r:id="rId8"/>
            </p:custDataLst>
          </p:nvPr>
        </p:nvSpPr>
        <p:spPr bwMode="auto">
          <a:xfrm>
            <a:off x="1239838" y="5032375"/>
            <a:ext cx="1085850" cy="366713"/>
          </a:xfrm>
          <a:prstGeom prst="rect">
            <a:avLst/>
          </a:prstGeom>
          <a:noFill/>
          <a:ln>
            <a:noFill/>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wrap="none">
            <a:spAutoFit/>
          </a:bodyPr>
          <a:lstStyle>
            <a:lvl1pPr>
              <a:spcBef>
                <a:spcPct val="20000"/>
              </a:spcBef>
              <a:buClr>
                <a:schemeClr val="tx2"/>
              </a:buClr>
              <a:buSzPct val="75000"/>
              <a:buFont typeface="Monotype Sorts" pitchFamily="2" charset="2"/>
              <a:buChar char="l"/>
              <a:defRPr sz="3400" b="1">
                <a:solidFill>
                  <a:schemeClr val="tx1"/>
                </a:solidFill>
                <a:latin typeface="Arial" charset="0"/>
              </a:defRPr>
            </a:lvl1pPr>
            <a:lvl2pPr marL="742950" indent="-285750">
              <a:spcBef>
                <a:spcPct val="20000"/>
              </a:spcBef>
              <a:buSzPct val="100000"/>
              <a:buChar char="–"/>
              <a:defRPr sz="3000" b="1">
                <a:solidFill>
                  <a:schemeClr val="tx1"/>
                </a:solidFill>
                <a:latin typeface="Arial" charset="0"/>
              </a:defRPr>
            </a:lvl2pPr>
            <a:lvl3pPr marL="1143000" indent="-228600">
              <a:spcBef>
                <a:spcPct val="20000"/>
              </a:spcBef>
              <a:buSzPct val="100000"/>
              <a:buChar char="•"/>
              <a:defRPr sz="2800" b="1">
                <a:solidFill>
                  <a:schemeClr val="tx1"/>
                </a:solidFill>
                <a:latin typeface="Arial" charset="0"/>
              </a:defRPr>
            </a:lvl3pPr>
            <a:lvl4pPr marL="1600200" indent="-228600">
              <a:spcBef>
                <a:spcPct val="20000"/>
              </a:spcBef>
              <a:buSzPct val="100000"/>
              <a:buChar char="–"/>
              <a:defRPr sz="2600" b="1">
                <a:solidFill>
                  <a:schemeClr val="tx1"/>
                </a:solidFill>
                <a:latin typeface="Arial" charset="0"/>
              </a:defRPr>
            </a:lvl4pPr>
            <a:lvl5pPr marL="2057400" indent="-228600">
              <a:spcBef>
                <a:spcPct val="20000"/>
              </a:spcBef>
              <a:buSzPct val="100000"/>
              <a:buChar char="•"/>
              <a:defRPr sz="2400" b="1">
                <a:solidFill>
                  <a:schemeClr val="tx1"/>
                </a:solidFill>
                <a:latin typeface="Arial" charset="0"/>
              </a:defRPr>
            </a:lvl5pPr>
            <a:lvl6pPr marL="2514600" indent="-228600" eaLnBrk="0" fontAlgn="base" hangingPunct="0">
              <a:spcBef>
                <a:spcPct val="20000"/>
              </a:spcBef>
              <a:spcAft>
                <a:spcPct val="0"/>
              </a:spcAft>
              <a:buSzPct val="100000"/>
              <a:buChar char="•"/>
              <a:defRPr sz="2400" b="1">
                <a:solidFill>
                  <a:schemeClr val="tx1"/>
                </a:solidFill>
                <a:latin typeface="Arial" charset="0"/>
              </a:defRPr>
            </a:lvl6pPr>
            <a:lvl7pPr marL="2971800" indent="-228600" eaLnBrk="0" fontAlgn="base" hangingPunct="0">
              <a:spcBef>
                <a:spcPct val="20000"/>
              </a:spcBef>
              <a:spcAft>
                <a:spcPct val="0"/>
              </a:spcAft>
              <a:buSzPct val="100000"/>
              <a:buChar char="•"/>
              <a:defRPr sz="2400" b="1">
                <a:solidFill>
                  <a:schemeClr val="tx1"/>
                </a:solidFill>
                <a:latin typeface="Arial" charset="0"/>
              </a:defRPr>
            </a:lvl7pPr>
            <a:lvl8pPr marL="3429000" indent="-228600" eaLnBrk="0" fontAlgn="base" hangingPunct="0">
              <a:spcBef>
                <a:spcPct val="20000"/>
              </a:spcBef>
              <a:spcAft>
                <a:spcPct val="0"/>
              </a:spcAft>
              <a:buSzPct val="100000"/>
              <a:buChar char="•"/>
              <a:defRPr sz="2400" b="1">
                <a:solidFill>
                  <a:schemeClr val="tx1"/>
                </a:solidFill>
                <a:latin typeface="Arial" charset="0"/>
              </a:defRPr>
            </a:lvl8pPr>
            <a:lvl9pPr marL="3886200" indent="-228600" eaLnBrk="0" fontAlgn="base" hangingPunct="0">
              <a:spcBef>
                <a:spcPct val="20000"/>
              </a:spcBef>
              <a:spcAft>
                <a:spcPct val="0"/>
              </a:spcAft>
              <a:buSzPct val="100000"/>
              <a:buChar char="•"/>
              <a:defRPr sz="2400" b="1">
                <a:solidFill>
                  <a:schemeClr val="tx1"/>
                </a:solidFill>
                <a:latin typeface="Arial" charset="0"/>
              </a:defRPr>
            </a:lvl9pPr>
          </a:lstStyle>
          <a:p>
            <a:pPr>
              <a:spcBef>
                <a:spcPct val="0"/>
              </a:spcBef>
              <a:buClrTx/>
              <a:buSzTx/>
              <a:buFontTx/>
              <a:buNone/>
            </a:pPr>
            <a:r>
              <a:rPr lang="fr-CA" altLang="en-US" sz="1800"/>
              <a:t>150 m.a.</a:t>
            </a:r>
            <a:endParaRPr lang="en-US" altLang="en-US" sz="1800"/>
          </a:p>
        </p:txBody>
      </p:sp>
      <p:sp>
        <p:nvSpPr>
          <p:cNvPr id="14347" name="Text Box 12"/>
          <p:cNvSpPr txBox="1">
            <a:spLocks noChangeArrowheads="1"/>
          </p:cNvSpPr>
          <p:nvPr>
            <p:custDataLst>
              <p:tags r:id="rId9"/>
            </p:custDataLst>
          </p:nvPr>
        </p:nvSpPr>
        <p:spPr bwMode="auto">
          <a:xfrm>
            <a:off x="5724525" y="2205038"/>
            <a:ext cx="1085850" cy="366712"/>
          </a:xfrm>
          <a:prstGeom prst="rect">
            <a:avLst/>
          </a:prstGeom>
          <a:noFill/>
          <a:ln>
            <a:noFill/>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wrap="none">
            <a:spAutoFit/>
          </a:bodyPr>
          <a:lstStyle>
            <a:lvl1pPr>
              <a:spcBef>
                <a:spcPct val="20000"/>
              </a:spcBef>
              <a:buClr>
                <a:schemeClr val="tx2"/>
              </a:buClr>
              <a:buSzPct val="75000"/>
              <a:buFont typeface="Monotype Sorts" pitchFamily="2" charset="2"/>
              <a:buChar char="l"/>
              <a:defRPr sz="3400" b="1">
                <a:solidFill>
                  <a:schemeClr val="tx1"/>
                </a:solidFill>
                <a:latin typeface="Arial" charset="0"/>
              </a:defRPr>
            </a:lvl1pPr>
            <a:lvl2pPr marL="742950" indent="-285750">
              <a:spcBef>
                <a:spcPct val="20000"/>
              </a:spcBef>
              <a:buSzPct val="100000"/>
              <a:buChar char="–"/>
              <a:defRPr sz="3000" b="1">
                <a:solidFill>
                  <a:schemeClr val="tx1"/>
                </a:solidFill>
                <a:latin typeface="Arial" charset="0"/>
              </a:defRPr>
            </a:lvl2pPr>
            <a:lvl3pPr marL="1143000" indent="-228600">
              <a:spcBef>
                <a:spcPct val="20000"/>
              </a:spcBef>
              <a:buSzPct val="100000"/>
              <a:buChar char="•"/>
              <a:defRPr sz="2800" b="1">
                <a:solidFill>
                  <a:schemeClr val="tx1"/>
                </a:solidFill>
                <a:latin typeface="Arial" charset="0"/>
              </a:defRPr>
            </a:lvl3pPr>
            <a:lvl4pPr marL="1600200" indent="-228600">
              <a:spcBef>
                <a:spcPct val="20000"/>
              </a:spcBef>
              <a:buSzPct val="100000"/>
              <a:buChar char="–"/>
              <a:defRPr sz="2600" b="1">
                <a:solidFill>
                  <a:schemeClr val="tx1"/>
                </a:solidFill>
                <a:latin typeface="Arial" charset="0"/>
              </a:defRPr>
            </a:lvl4pPr>
            <a:lvl5pPr marL="2057400" indent="-228600">
              <a:spcBef>
                <a:spcPct val="20000"/>
              </a:spcBef>
              <a:buSzPct val="100000"/>
              <a:buChar char="•"/>
              <a:defRPr sz="2400" b="1">
                <a:solidFill>
                  <a:schemeClr val="tx1"/>
                </a:solidFill>
                <a:latin typeface="Arial" charset="0"/>
              </a:defRPr>
            </a:lvl5pPr>
            <a:lvl6pPr marL="2514600" indent="-228600" eaLnBrk="0" fontAlgn="base" hangingPunct="0">
              <a:spcBef>
                <a:spcPct val="20000"/>
              </a:spcBef>
              <a:spcAft>
                <a:spcPct val="0"/>
              </a:spcAft>
              <a:buSzPct val="100000"/>
              <a:buChar char="•"/>
              <a:defRPr sz="2400" b="1">
                <a:solidFill>
                  <a:schemeClr val="tx1"/>
                </a:solidFill>
                <a:latin typeface="Arial" charset="0"/>
              </a:defRPr>
            </a:lvl6pPr>
            <a:lvl7pPr marL="2971800" indent="-228600" eaLnBrk="0" fontAlgn="base" hangingPunct="0">
              <a:spcBef>
                <a:spcPct val="20000"/>
              </a:spcBef>
              <a:spcAft>
                <a:spcPct val="0"/>
              </a:spcAft>
              <a:buSzPct val="100000"/>
              <a:buChar char="•"/>
              <a:defRPr sz="2400" b="1">
                <a:solidFill>
                  <a:schemeClr val="tx1"/>
                </a:solidFill>
                <a:latin typeface="Arial" charset="0"/>
              </a:defRPr>
            </a:lvl7pPr>
            <a:lvl8pPr marL="3429000" indent="-228600" eaLnBrk="0" fontAlgn="base" hangingPunct="0">
              <a:spcBef>
                <a:spcPct val="20000"/>
              </a:spcBef>
              <a:spcAft>
                <a:spcPct val="0"/>
              </a:spcAft>
              <a:buSzPct val="100000"/>
              <a:buChar char="•"/>
              <a:defRPr sz="2400" b="1">
                <a:solidFill>
                  <a:schemeClr val="tx1"/>
                </a:solidFill>
                <a:latin typeface="Arial" charset="0"/>
              </a:defRPr>
            </a:lvl8pPr>
            <a:lvl9pPr marL="3886200" indent="-228600" eaLnBrk="0" fontAlgn="base" hangingPunct="0">
              <a:spcBef>
                <a:spcPct val="20000"/>
              </a:spcBef>
              <a:spcAft>
                <a:spcPct val="0"/>
              </a:spcAft>
              <a:buSzPct val="100000"/>
              <a:buChar char="•"/>
              <a:defRPr sz="2400" b="1">
                <a:solidFill>
                  <a:schemeClr val="tx1"/>
                </a:solidFill>
                <a:latin typeface="Arial" charset="0"/>
              </a:defRPr>
            </a:lvl9pPr>
          </a:lstStyle>
          <a:p>
            <a:pPr>
              <a:spcBef>
                <a:spcPct val="0"/>
              </a:spcBef>
              <a:buClrTx/>
              <a:buSzTx/>
              <a:buFontTx/>
              <a:buNone/>
            </a:pPr>
            <a:r>
              <a:rPr lang="fr-CA" altLang="en-US" sz="1800"/>
              <a:t>125 m.a.</a:t>
            </a:r>
            <a:endParaRPr lang="en-US" altLang="en-US" sz="1800"/>
          </a:p>
        </p:txBody>
      </p:sp>
      <p:pic>
        <p:nvPicPr>
          <p:cNvPr id="14348" name="Picture 13" descr="http://people.eku.edu/ritchisong/554images/epidexipteryx2.jpg"/>
          <p:cNvPicPr>
            <a:picLocks noChangeAspect="1" noChangeArrowheads="1"/>
          </p:cNvPicPr>
          <p:nvPr>
            <p:custDataLst>
              <p:tags r:id="rId10"/>
            </p:custDataLst>
          </p:nvPr>
        </p:nvPicPr>
        <p:blipFill>
          <a:blip r:embed="rId19">
            <a:extLst>
              <a:ext uri="{28A0092B-C50C-407E-A947-70E740481C1C}">
                <a14:useLocalDpi xmlns:a14="http://schemas.microsoft.com/office/drawing/2010/main" val="0"/>
              </a:ext>
            </a:extLst>
          </a:blip>
          <a:srcRect/>
          <a:stretch>
            <a:fillRect/>
          </a:stretch>
        </p:blipFill>
        <p:spPr bwMode="auto">
          <a:xfrm>
            <a:off x="7235825" y="4267200"/>
            <a:ext cx="1692275" cy="2293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ectangle 5"/>
          <p:cNvSpPr>
            <a:spLocks noGrp="1" noChangeArrowheads="1"/>
          </p:cNvSpPr>
          <p:nvPr>
            <p:ph type="title"/>
            <p:custDataLst>
              <p:tags r:id="rId11"/>
            </p:custDataLst>
          </p:nvPr>
        </p:nvSpPr>
        <p:spPr>
          <a:xfrm>
            <a:off x="0" y="0"/>
            <a:ext cx="6227763" cy="1143000"/>
          </a:xfrm>
        </p:spPr>
        <p:txBody>
          <a:bodyPr/>
          <a:lstStyle/>
          <a:p>
            <a:pPr>
              <a:defRPr/>
            </a:pPr>
            <a:r>
              <a:rPr lang="en-US" sz="2400" dirty="0" smtClean="0"/>
              <a:t>6.2 </a:t>
            </a:r>
            <a:r>
              <a:rPr lang="en-US" sz="2400" dirty="0" err="1" smtClean="0"/>
              <a:t>Etudier</a:t>
            </a:r>
            <a:r>
              <a:rPr lang="en-US" sz="2400" dirty="0" smtClean="0"/>
              <a:t> les adaptations</a:t>
            </a:r>
            <a:br>
              <a:rPr lang="en-US" sz="2400" dirty="0" smtClean="0"/>
            </a:br>
            <a:endParaRPr lang="en-US" sz="2400" dirty="0" smtClean="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3"/>
          <p:cNvSpPr>
            <a:spLocks noGrp="1" noChangeArrowheads="1"/>
          </p:cNvSpPr>
          <p:nvPr>
            <p:ph type="body" idx="1"/>
            <p:custDataLst>
              <p:tags r:id="rId1"/>
            </p:custDataLst>
          </p:nvPr>
        </p:nvSpPr>
        <p:spPr>
          <a:xfrm>
            <a:off x="3646488" y="2349500"/>
            <a:ext cx="5389562" cy="1150938"/>
          </a:xfrm>
        </p:spPr>
        <p:txBody>
          <a:bodyPr/>
          <a:lstStyle/>
          <a:p>
            <a:r>
              <a:rPr lang="fr-CA" altLang="en-US" sz="2000" u="sng" dirty="0" err="1" smtClean="0">
                <a:solidFill>
                  <a:schemeClr val="tx2"/>
                </a:solidFill>
              </a:rPr>
              <a:t>Hétérochronie</a:t>
            </a:r>
            <a:r>
              <a:rPr lang="fr-CA" altLang="en-US" sz="2000" dirty="0" smtClean="0"/>
              <a:t>: </a:t>
            </a:r>
            <a:endParaRPr lang="fr-CA" altLang="en-US" sz="2000" dirty="0" smtClean="0"/>
          </a:p>
          <a:p>
            <a:pPr lvl="1"/>
            <a:r>
              <a:rPr lang="fr-CA" altLang="en-US" sz="2000" dirty="0" smtClean="0"/>
              <a:t>Changement touchant la vitesse ou la synchronisation des étapes du développement.</a:t>
            </a:r>
          </a:p>
          <a:p>
            <a:pPr lvl="1"/>
            <a:endParaRPr lang="en-US" altLang="en-US" sz="2000" dirty="0" smtClean="0"/>
          </a:p>
        </p:txBody>
      </p:sp>
      <p:sp>
        <p:nvSpPr>
          <p:cNvPr id="104453" name="Rectangle 5"/>
          <p:cNvSpPr>
            <a:spLocks noGrp="1" noChangeArrowheads="1"/>
          </p:cNvSpPr>
          <p:nvPr>
            <p:ph type="title"/>
            <p:custDataLst>
              <p:tags r:id="rId2"/>
            </p:custDataLst>
          </p:nvPr>
        </p:nvSpPr>
        <p:spPr>
          <a:xfrm>
            <a:off x="0" y="19050"/>
            <a:ext cx="3646488" cy="1143000"/>
          </a:xfrm>
        </p:spPr>
        <p:txBody>
          <a:bodyPr/>
          <a:lstStyle/>
          <a:p>
            <a:pPr>
              <a:defRPr/>
            </a:pPr>
            <a:r>
              <a:rPr lang="en-US" sz="1800" dirty="0" smtClean="0"/>
              <a:t>6.3 Adaptation et </a:t>
            </a:r>
            <a:r>
              <a:rPr lang="en-US" sz="1800" dirty="0" err="1" smtClean="0"/>
              <a:t>l’effet</a:t>
            </a:r>
            <a:r>
              <a:rPr lang="en-US" sz="1800" dirty="0" smtClean="0"/>
              <a:t> des </a:t>
            </a:r>
            <a:r>
              <a:rPr lang="en-US" sz="1800" dirty="0" err="1" smtClean="0"/>
              <a:t>gènes</a:t>
            </a:r>
            <a:r>
              <a:rPr lang="en-US" sz="1800" dirty="0" smtClean="0"/>
              <a:t> du </a:t>
            </a:r>
            <a:r>
              <a:rPr lang="en-US" sz="1800" dirty="0" err="1" smtClean="0"/>
              <a:t>développement</a:t>
            </a:r>
            <a:endParaRPr lang="en-US" sz="1800" dirty="0" smtClean="0"/>
          </a:p>
        </p:txBody>
      </p:sp>
      <p:pic>
        <p:nvPicPr>
          <p:cNvPr id="15364" name="Picture 5"/>
          <p:cNvPicPr>
            <a:picLocks noChangeAspect="1" noChangeArrowheads="1"/>
          </p:cNvPicPr>
          <p:nvPr>
            <p:custDataLst>
              <p:tags r:id="rId3"/>
            </p:custDataLst>
          </p:nvPr>
        </p:nvPicPr>
        <p:blipFill>
          <a:blip r:embed="rId8">
            <a:extLst>
              <a:ext uri="{28A0092B-C50C-407E-A947-70E740481C1C}">
                <a14:useLocalDpi xmlns:a14="http://schemas.microsoft.com/office/drawing/2010/main" val="0"/>
              </a:ext>
            </a:extLst>
          </a:blip>
          <a:srcRect/>
          <a:stretch>
            <a:fillRect/>
          </a:stretch>
        </p:blipFill>
        <p:spPr bwMode="auto">
          <a:xfrm>
            <a:off x="3646488" y="11113"/>
            <a:ext cx="5379495" cy="2337767"/>
          </a:xfrm>
          <a:prstGeom prst="rect">
            <a:avLst/>
          </a:prstGeom>
          <a:noFill/>
          <a:ln>
            <a:noFill/>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pic>
      <p:pic>
        <p:nvPicPr>
          <p:cNvPr id="15365" name="Picture 1"/>
          <p:cNvPicPr>
            <a:picLocks noChangeAspect="1"/>
          </p:cNvPicPr>
          <p:nvPr>
            <p:custDataLst>
              <p:tags r:id="rId4"/>
            </p:custDataLst>
          </p:nvPr>
        </p:nvPicPr>
        <p:blipFill>
          <a:blip r:embed="rId9">
            <a:extLst>
              <a:ext uri="{28A0092B-C50C-407E-A947-70E740481C1C}">
                <a14:useLocalDpi xmlns:a14="http://schemas.microsoft.com/office/drawing/2010/main" val="0"/>
              </a:ext>
            </a:extLst>
          </a:blip>
          <a:srcRect/>
          <a:stretch>
            <a:fillRect/>
          </a:stretch>
        </p:blipFill>
        <p:spPr bwMode="auto">
          <a:xfrm>
            <a:off x="0" y="1054100"/>
            <a:ext cx="3492500" cy="5803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6" name="Picture 2"/>
          <p:cNvPicPr>
            <a:picLocks noChangeAspect="1"/>
          </p:cNvPicPr>
          <p:nvPr>
            <p:custDataLst>
              <p:tags r:id="rId5"/>
            </p:custDataLst>
          </p:nvPr>
        </p:nvPicPr>
        <p:blipFill>
          <a:blip r:embed="rId10">
            <a:extLst>
              <a:ext uri="{28A0092B-C50C-407E-A947-70E740481C1C}">
                <a14:useLocalDpi xmlns:a14="http://schemas.microsoft.com/office/drawing/2010/main" val="0"/>
              </a:ext>
            </a:extLst>
          </a:blip>
          <a:srcRect r="25607" b="10350"/>
          <a:stretch>
            <a:fillRect/>
          </a:stretch>
        </p:blipFill>
        <p:spPr bwMode="auto">
          <a:xfrm>
            <a:off x="3527425" y="3644900"/>
            <a:ext cx="5451475" cy="2949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3"/>
          <p:cNvSpPr>
            <a:spLocks noGrp="1" noChangeArrowheads="1"/>
          </p:cNvSpPr>
          <p:nvPr>
            <p:ph type="body" idx="1"/>
            <p:custDataLst>
              <p:tags r:id="rId1"/>
            </p:custDataLst>
          </p:nvPr>
        </p:nvSpPr>
        <p:spPr>
          <a:xfrm>
            <a:off x="323850" y="1681163"/>
            <a:ext cx="4032250" cy="4114800"/>
          </a:xfrm>
        </p:spPr>
        <p:txBody>
          <a:bodyPr/>
          <a:lstStyle/>
          <a:p>
            <a:pPr lvl="1">
              <a:lnSpc>
                <a:spcPct val="90000"/>
              </a:lnSpc>
            </a:pPr>
            <a:endParaRPr lang="fr-CA" altLang="en-US" sz="2600" dirty="0" smtClean="0"/>
          </a:p>
          <a:p>
            <a:pPr lvl="1">
              <a:lnSpc>
                <a:spcPct val="90000"/>
              </a:lnSpc>
            </a:pPr>
            <a:endParaRPr lang="fr-CA" altLang="en-US" sz="2600" dirty="0" smtClean="0"/>
          </a:p>
          <a:p>
            <a:pPr lvl="1">
              <a:lnSpc>
                <a:spcPct val="90000"/>
              </a:lnSpc>
            </a:pPr>
            <a:r>
              <a:rPr lang="fr-CA" altLang="en-US" sz="2600" dirty="0" smtClean="0"/>
              <a:t>Sélection en faveur d’allèles de gènes qui déterminent </a:t>
            </a:r>
            <a:r>
              <a:rPr lang="fr-CA" altLang="en-US" sz="2600" u="sng" dirty="0" smtClean="0">
                <a:solidFill>
                  <a:schemeClr val="tx2"/>
                </a:solidFill>
              </a:rPr>
              <a:t>le déroulement du développement. </a:t>
            </a:r>
            <a:r>
              <a:rPr lang="fr-CA" altLang="en-US" sz="2600" dirty="0" smtClean="0"/>
              <a:t>Ex</a:t>
            </a:r>
            <a:r>
              <a:rPr lang="fr-CA" altLang="en-US" sz="2600" dirty="0" smtClean="0"/>
              <a:t>. le pied des salamandres.</a:t>
            </a:r>
            <a:endParaRPr lang="en-US" altLang="en-US" sz="2600" dirty="0" smtClean="0"/>
          </a:p>
        </p:txBody>
      </p:sp>
      <p:pic>
        <p:nvPicPr>
          <p:cNvPr id="16387" name="Picture 4"/>
          <p:cNvPicPr>
            <a:picLocks noChangeAspect="1" noChangeArrowheads="1"/>
          </p:cNvPicPr>
          <p:nvPr>
            <p:custDataLst>
              <p:tags r:id="rId2"/>
            </p:custDataLst>
          </p:nvPr>
        </p:nvPicPr>
        <p:blipFill>
          <a:blip r:embed="rId8">
            <a:extLst>
              <a:ext uri="{28A0092B-C50C-407E-A947-70E740481C1C}">
                <a14:useLocalDpi xmlns:a14="http://schemas.microsoft.com/office/drawing/2010/main" val="0"/>
              </a:ext>
            </a:extLst>
          </a:blip>
          <a:srcRect/>
          <a:stretch>
            <a:fillRect/>
          </a:stretch>
        </p:blipFill>
        <p:spPr bwMode="auto">
          <a:xfrm>
            <a:off x="4352925" y="0"/>
            <a:ext cx="4791075" cy="60658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7961" dir="13500000" algn="ctr" rotWithShape="0">
                    <a:srgbClr val="FCFEB9"/>
                  </a:outerShdw>
                </a:effectLst>
              </a14:hiddenEffects>
            </a:ext>
          </a:extLst>
        </p:spPr>
      </p:pic>
      <p:sp>
        <p:nvSpPr>
          <p:cNvPr id="16388" name="Text Box 5"/>
          <p:cNvSpPr txBox="1">
            <a:spLocks noChangeArrowheads="1"/>
          </p:cNvSpPr>
          <p:nvPr>
            <p:custDataLst>
              <p:tags r:id="rId3"/>
            </p:custDataLst>
          </p:nvPr>
        </p:nvSpPr>
        <p:spPr bwMode="auto">
          <a:xfrm>
            <a:off x="4840288" y="2728913"/>
            <a:ext cx="2800350" cy="366712"/>
          </a:xfrm>
          <a:prstGeom prst="rect">
            <a:avLst/>
          </a:prstGeom>
          <a:noFill/>
          <a:ln>
            <a:noFill/>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wrap="none">
            <a:spAutoFit/>
          </a:bodyPr>
          <a:lstStyle>
            <a:lvl1pPr>
              <a:spcBef>
                <a:spcPct val="20000"/>
              </a:spcBef>
              <a:buClr>
                <a:schemeClr val="tx2"/>
              </a:buClr>
              <a:buSzPct val="75000"/>
              <a:buFont typeface="Monotype Sorts" pitchFamily="2" charset="2"/>
              <a:buChar char="l"/>
              <a:defRPr sz="3400" b="1">
                <a:solidFill>
                  <a:schemeClr val="tx1"/>
                </a:solidFill>
                <a:latin typeface="Arial" charset="0"/>
              </a:defRPr>
            </a:lvl1pPr>
            <a:lvl2pPr marL="742950" indent="-285750">
              <a:spcBef>
                <a:spcPct val="20000"/>
              </a:spcBef>
              <a:buSzPct val="100000"/>
              <a:buChar char="–"/>
              <a:defRPr sz="3000" b="1">
                <a:solidFill>
                  <a:schemeClr val="tx1"/>
                </a:solidFill>
                <a:latin typeface="Arial" charset="0"/>
              </a:defRPr>
            </a:lvl2pPr>
            <a:lvl3pPr marL="1143000" indent="-228600">
              <a:spcBef>
                <a:spcPct val="20000"/>
              </a:spcBef>
              <a:buSzPct val="100000"/>
              <a:buChar char="•"/>
              <a:defRPr sz="2800" b="1">
                <a:solidFill>
                  <a:schemeClr val="tx1"/>
                </a:solidFill>
                <a:latin typeface="Arial" charset="0"/>
              </a:defRPr>
            </a:lvl3pPr>
            <a:lvl4pPr marL="1600200" indent="-228600">
              <a:spcBef>
                <a:spcPct val="20000"/>
              </a:spcBef>
              <a:buSzPct val="100000"/>
              <a:buChar char="–"/>
              <a:defRPr sz="2600" b="1">
                <a:solidFill>
                  <a:schemeClr val="tx1"/>
                </a:solidFill>
                <a:latin typeface="Arial" charset="0"/>
              </a:defRPr>
            </a:lvl4pPr>
            <a:lvl5pPr marL="2057400" indent="-228600">
              <a:spcBef>
                <a:spcPct val="20000"/>
              </a:spcBef>
              <a:buSzPct val="100000"/>
              <a:buChar char="•"/>
              <a:defRPr sz="2400" b="1">
                <a:solidFill>
                  <a:schemeClr val="tx1"/>
                </a:solidFill>
                <a:latin typeface="Arial" charset="0"/>
              </a:defRPr>
            </a:lvl5pPr>
            <a:lvl6pPr marL="2514600" indent="-228600" eaLnBrk="0" fontAlgn="base" hangingPunct="0">
              <a:spcBef>
                <a:spcPct val="20000"/>
              </a:spcBef>
              <a:spcAft>
                <a:spcPct val="0"/>
              </a:spcAft>
              <a:buSzPct val="100000"/>
              <a:buChar char="•"/>
              <a:defRPr sz="2400" b="1">
                <a:solidFill>
                  <a:schemeClr val="tx1"/>
                </a:solidFill>
                <a:latin typeface="Arial" charset="0"/>
              </a:defRPr>
            </a:lvl6pPr>
            <a:lvl7pPr marL="2971800" indent="-228600" eaLnBrk="0" fontAlgn="base" hangingPunct="0">
              <a:spcBef>
                <a:spcPct val="20000"/>
              </a:spcBef>
              <a:spcAft>
                <a:spcPct val="0"/>
              </a:spcAft>
              <a:buSzPct val="100000"/>
              <a:buChar char="•"/>
              <a:defRPr sz="2400" b="1">
                <a:solidFill>
                  <a:schemeClr val="tx1"/>
                </a:solidFill>
                <a:latin typeface="Arial" charset="0"/>
              </a:defRPr>
            </a:lvl7pPr>
            <a:lvl8pPr marL="3429000" indent="-228600" eaLnBrk="0" fontAlgn="base" hangingPunct="0">
              <a:spcBef>
                <a:spcPct val="20000"/>
              </a:spcBef>
              <a:spcAft>
                <a:spcPct val="0"/>
              </a:spcAft>
              <a:buSzPct val="100000"/>
              <a:buChar char="•"/>
              <a:defRPr sz="2400" b="1">
                <a:solidFill>
                  <a:schemeClr val="tx1"/>
                </a:solidFill>
                <a:latin typeface="Arial" charset="0"/>
              </a:defRPr>
            </a:lvl8pPr>
            <a:lvl9pPr marL="3886200" indent="-228600" eaLnBrk="0" fontAlgn="base" hangingPunct="0">
              <a:spcBef>
                <a:spcPct val="20000"/>
              </a:spcBef>
              <a:spcAft>
                <a:spcPct val="0"/>
              </a:spcAft>
              <a:buSzPct val="100000"/>
              <a:buChar char="•"/>
              <a:defRPr sz="2400" b="1">
                <a:solidFill>
                  <a:schemeClr val="tx1"/>
                </a:solidFill>
                <a:latin typeface="Arial" charset="0"/>
              </a:defRPr>
            </a:lvl9pPr>
          </a:lstStyle>
          <a:p>
            <a:pPr>
              <a:spcBef>
                <a:spcPct val="0"/>
              </a:spcBef>
              <a:buClrTx/>
              <a:buSzTx/>
              <a:buFontTx/>
              <a:buNone/>
            </a:pPr>
            <a:r>
              <a:rPr lang="fr-CA" altLang="en-US" sz="1800"/>
              <a:t>Salamandre fouisseuse </a:t>
            </a:r>
            <a:endParaRPr lang="en-US" altLang="en-US" sz="1800"/>
          </a:p>
        </p:txBody>
      </p:sp>
      <p:sp>
        <p:nvSpPr>
          <p:cNvPr id="16389" name="Text Box 6"/>
          <p:cNvSpPr txBox="1">
            <a:spLocks noChangeArrowheads="1"/>
          </p:cNvSpPr>
          <p:nvPr>
            <p:custDataLst>
              <p:tags r:id="rId4"/>
            </p:custDataLst>
          </p:nvPr>
        </p:nvSpPr>
        <p:spPr bwMode="auto">
          <a:xfrm>
            <a:off x="4716463" y="5589588"/>
            <a:ext cx="2698750" cy="366712"/>
          </a:xfrm>
          <a:prstGeom prst="rect">
            <a:avLst/>
          </a:prstGeom>
          <a:noFill/>
          <a:ln>
            <a:noFill/>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wrap="none">
            <a:spAutoFit/>
          </a:bodyPr>
          <a:lstStyle>
            <a:lvl1pPr>
              <a:spcBef>
                <a:spcPct val="20000"/>
              </a:spcBef>
              <a:buClr>
                <a:schemeClr val="tx2"/>
              </a:buClr>
              <a:buSzPct val="75000"/>
              <a:buFont typeface="Monotype Sorts" pitchFamily="2" charset="2"/>
              <a:buChar char="l"/>
              <a:defRPr sz="3400" b="1">
                <a:solidFill>
                  <a:schemeClr val="tx1"/>
                </a:solidFill>
                <a:latin typeface="Arial" charset="0"/>
              </a:defRPr>
            </a:lvl1pPr>
            <a:lvl2pPr marL="742950" indent="-285750">
              <a:spcBef>
                <a:spcPct val="20000"/>
              </a:spcBef>
              <a:buSzPct val="100000"/>
              <a:buChar char="–"/>
              <a:defRPr sz="3000" b="1">
                <a:solidFill>
                  <a:schemeClr val="tx1"/>
                </a:solidFill>
                <a:latin typeface="Arial" charset="0"/>
              </a:defRPr>
            </a:lvl2pPr>
            <a:lvl3pPr marL="1143000" indent="-228600">
              <a:spcBef>
                <a:spcPct val="20000"/>
              </a:spcBef>
              <a:buSzPct val="100000"/>
              <a:buChar char="•"/>
              <a:defRPr sz="2800" b="1">
                <a:solidFill>
                  <a:schemeClr val="tx1"/>
                </a:solidFill>
                <a:latin typeface="Arial" charset="0"/>
              </a:defRPr>
            </a:lvl3pPr>
            <a:lvl4pPr marL="1600200" indent="-228600">
              <a:spcBef>
                <a:spcPct val="20000"/>
              </a:spcBef>
              <a:buSzPct val="100000"/>
              <a:buChar char="–"/>
              <a:defRPr sz="2600" b="1">
                <a:solidFill>
                  <a:schemeClr val="tx1"/>
                </a:solidFill>
                <a:latin typeface="Arial" charset="0"/>
              </a:defRPr>
            </a:lvl4pPr>
            <a:lvl5pPr marL="2057400" indent="-228600">
              <a:spcBef>
                <a:spcPct val="20000"/>
              </a:spcBef>
              <a:buSzPct val="100000"/>
              <a:buChar char="•"/>
              <a:defRPr sz="2400" b="1">
                <a:solidFill>
                  <a:schemeClr val="tx1"/>
                </a:solidFill>
                <a:latin typeface="Arial" charset="0"/>
              </a:defRPr>
            </a:lvl5pPr>
            <a:lvl6pPr marL="2514600" indent="-228600" eaLnBrk="0" fontAlgn="base" hangingPunct="0">
              <a:spcBef>
                <a:spcPct val="20000"/>
              </a:spcBef>
              <a:spcAft>
                <a:spcPct val="0"/>
              </a:spcAft>
              <a:buSzPct val="100000"/>
              <a:buChar char="•"/>
              <a:defRPr sz="2400" b="1">
                <a:solidFill>
                  <a:schemeClr val="tx1"/>
                </a:solidFill>
                <a:latin typeface="Arial" charset="0"/>
              </a:defRPr>
            </a:lvl6pPr>
            <a:lvl7pPr marL="2971800" indent="-228600" eaLnBrk="0" fontAlgn="base" hangingPunct="0">
              <a:spcBef>
                <a:spcPct val="20000"/>
              </a:spcBef>
              <a:spcAft>
                <a:spcPct val="0"/>
              </a:spcAft>
              <a:buSzPct val="100000"/>
              <a:buChar char="•"/>
              <a:defRPr sz="2400" b="1">
                <a:solidFill>
                  <a:schemeClr val="tx1"/>
                </a:solidFill>
                <a:latin typeface="Arial" charset="0"/>
              </a:defRPr>
            </a:lvl7pPr>
            <a:lvl8pPr marL="3429000" indent="-228600" eaLnBrk="0" fontAlgn="base" hangingPunct="0">
              <a:spcBef>
                <a:spcPct val="20000"/>
              </a:spcBef>
              <a:spcAft>
                <a:spcPct val="0"/>
              </a:spcAft>
              <a:buSzPct val="100000"/>
              <a:buChar char="•"/>
              <a:defRPr sz="2400" b="1">
                <a:solidFill>
                  <a:schemeClr val="tx1"/>
                </a:solidFill>
                <a:latin typeface="Arial" charset="0"/>
              </a:defRPr>
            </a:lvl8pPr>
            <a:lvl9pPr marL="3886200" indent="-228600" eaLnBrk="0" fontAlgn="base" hangingPunct="0">
              <a:spcBef>
                <a:spcPct val="20000"/>
              </a:spcBef>
              <a:spcAft>
                <a:spcPct val="0"/>
              </a:spcAft>
              <a:buSzPct val="100000"/>
              <a:buChar char="•"/>
              <a:defRPr sz="2400" b="1">
                <a:solidFill>
                  <a:schemeClr val="tx1"/>
                </a:solidFill>
                <a:latin typeface="Arial" charset="0"/>
              </a:defRPr>
            </a:lvl9pPr>
          </a:lstStyle>
          <a:p>
            <a:pPr>
              <a:spcBef>
                <a:spcPct val="0"/>
              </a:spcBef>
              <a:buClrTx/>
              <a:buSzTx/>
              <a:buFontTx/>
              <a:buNone/>
            </a:pPr>
            <a:r>
              <a:rPr lang="fr-CA" altLang="en-US" sz="1800"/>
              <a:t>Salamandre grimpeuse</a:t>
            </a:r>
            <a:endParaRPr lang="en-US" altLang="en-US" sz="1800"/>
          </a:p>
        </p:txBody>
      </p:sp>
      <p:sp>
        <p:nvSpPr>
          <p:cNvPr id="108551" name="Rectangle 7"/>
          <p:cNvSpPr>
            <a:spLocks noGrp="1" noChangeArrowheads="1"/>
          </p:cNvSpPr>
          <p:nvPr>
            <p:ph type="title"/>
            <p:custDataLst>
              <p:tags r:id="rId5"/>
            </p:custDataLst>
          </p:nvPr>
        </p:nvSpPr>
        <p:spPr>
          <a:xfrm>
            <a:off x="250825" y="549275"/>
            <a:ext cx="3816350" cy="1143000"/>
          </a:xfrm>
        </p:spPr>
        <p:txBody>
          <a:bodyPr/>
          <a:lstStyle/>
          <a:p>
            <a:pPr>
              <a:defRPr/>
            </a:pPr>
            <a:r>
              <a:rPr lang="en-US" sz="3200" dirty="0" smtClean="0"/>
              <a:t>6.3 </a:t>
            </a:r>
            <a:r>
              <a:rPr lang="fr-FR" sz="3200" dirty="0"/>
              <a:t>Adaptation et l’effet des gènes du développement</a:t>
            </a:r>
            <a:r>
              <a:rPr lang="en-US" sz="3200" dirty="0" smtClean="0"/>
              <a:t/>
            </a:r>
            <a:br>
              <a:rPr lang="en-US" sz="3200" dirty="0" smtClean="0"/>
            </a:br>
            <a:endParaRPr lang="en-US" sz="3200" dirty="0" smtClean="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3"/>
          <p:cNvSpPr>
            <a:spLocks noGrp="1" noChangeArrowheads="1"/>
          </p:cNvSpPr>
          <p:nvPr>
            <p:ph type="body" idx="1"/>
            <p:custDataLst>
              <p:tags r:id="rId1"/>
            </p:custDataLst>
          </p:nvPr>
        </p:nvSpPr>
        <p:spPr>
          <a:xfrm>
            <a:off x="0" y="1403350"/>
            <a:ext cx="3779838" cy="4114800"/>
          </a:xfrm>
        </p:spPr>
        <p:txBody>
          <a:bodyPr/>
          <a:lstStyle/>
          <a:p>
            <a:pPr>
              <a:lnSpc>
                <a:spcPct val="90000"/>
              </a:lnSpc>
            </a:pPr>
            <a:r>
              <a:rPr lang="fr-CA" altLang="en-US" sz="2000" dirty="0" smtClean="0"/>
              <a:t>Parfois l’</a:t>
            </a:r>
            <a:r>
              <a:rPr lang="fr-CA" altLang="en-US" sz="2000" dirty="0" err="1" smtClean="0"/>
              <a:t>hétérochronie</a:t>
            </a:r>
            <a:r>
              <a:rPr lang="fr-CA" altLang="en-US" sz="2000" dirty="0" smtClean="0"/>
              <a:t> altère la vitesse du développement des organes reproducteurs.</a:t>
            </a:r>
          </a:p>
          <a:p>
            <a:pPr lvl="1">
              <a:lnSpc>
                <a:spcPct val="90000"/>
              </a:lnSpc>
            </a:pPr>
            <a:r>
              <a:rPr lang="fr-CA" altLang="en-US" sz="1800" u="sng" dirty="0" err="1" smtClean="0">
                <a:solidFill>
                  <a:schemeClr val="tx2"/>
                </a:solidFill>
              </a:rPr>
              <a:t>Pédomorphose</a:t>
            </a:r>
            <a:r>
              <a:rPr lang="fr-CA" altLang="en-US" sz="1800" dirty="0" smtClean="0"/>
              <a:t>: </a:t>
            </a:r>
            <a:r>
              <a:rPr lang="fr-CA" altLang="en-US" sz="1800" dirty="0" smtClean="0"/>
              <a:t>développement des organes reproducteurs plus rapides que celui des organes </a:t>
            </a:r>
            <a:r>
              <a:rPr lang="fr-CA" altLang="en-US" sz="1800" u="sng" dirty="0" smtClean="0">
                <a:solidFill>
                  <a:schemeClr val="tx2"/>
                </a:solidFill>
              </a:rPr>
              <a:t>somatiques</a:t>
            </a:r>
            <a:endParaRPr lang="fr-CA" altLang="en-US" sz="1800" u="sng" dirty="0" smtClean="0">
              <a:solidFill>
                <a:schemeClr val="tx2"/>
              </a:solidFill>
            </a:endParaRPr>
          </a:p>
          <a:p>
            <a:pPr lvl="2">
              <a:lnSpc>
                <a:spcPct val="90000"/>
              </a:lnSpc>
            </a:pPr>
            <a:r>
              <a:rPr lang="fr-CA" altLang="en-US" sz="1600" dirty="0" smtClean="0"/>
              <a:t>Dans le cas du </a:t>
            </a:r>
            <a:r>
              <a:rPr lang="fr-CA" altLang="en-US" sz="1600" dirty="0" err="1" smtClean="0"/>
              <a:t>necture</a:t>
            </a:r>
            <a:r>
              <a:rPr lang="fr-CA" altLang="en-US" sz="1600" dirty="0" smtClean="0"/>
              <a:t> (</a:t>
            </a:r>
            <a:r>
              <a:rPr lang="fr-CA" altLang="en-US" sz="1600" dirty="0" err="1" smtClean="0"/>
              <a:t>fig</a:t>
            </a:r>
            <a:r>
              <a:rPr lang="fr-CA" altLang="en-US" sz="1600" dirty="0" smtClean="0"/>
              <a:t> 25-22), la salamandre est mature sexuellement alors qu’elle présente encore des caractères larvaires (branchies).  </a:t>
            </a:r>
            <a:endParaRPr lang="en-US" altLang="en-US" sz="1600" dirty="0" smtClean="0"/>
          </a:p>
        </p:txBody>
      </p:sp>
      <p:sp>
        <p:nvSpPr>
          <p:cNvPr id="107528" name="Rectangle 8"/>
          <p:cNvSpPr>
            <a:spLocks noGrp="1" noChangeArrowheads="1"/>
          </p:cNvSpPr>
          <p:nvPr>
            <p:ph type="title"/>
            <p:custDataLst>
              <p:tags r:id="rId2"/>
            </p:custDataLst>
          </p:nvPr>
        </p:nvSpPr>
        <p:spPr>
          <a:xfrm>
            <a:off x="395288" y="33338"/>
            <a:ext cx="8439150" cy="1143000"/>
          </a:xfrm>
        </p:spPr>
        <p:txBody>
          <a:bodyPr/>
          <a:lstStyle/>
          <a:p>
            <a:pPr>
              <a:defRPr/>
            </a:pPr>
            <a:r>
              <a:rPr lang="en-US" sz="2400" dirty="0" smtClean="0"/>
              <a:t>6.3 </a:t>
            </a:r>
            <a:r>
              <a:rPr lang="fr-FR" sz="2400" dirty="0"/>
              <a:t>Adaptation et l’effet des gènes du développement</a:t>
            </a:r>
            <a:endParaRPr lang="en-US" sz="2400" dirty="0" smtClean="0"/>
          </a:p>
        </p:txBody>
      </p:sp>
      <p:sp>
        <p:nvSpPr>
          <p:cNvPr id="17412" name="Text Box 11"/>
          <p:cNvSpPr txBox="1">
            <a:spLocks noChangeArrowheads="1"/>
          </p:cNvSpPr>
          <p:nvPr>
            <p:custDataLst>
              <p:tags r:id="rId3"/>
            </p:custDataLst>
          </p:nvPr>
        </p:nvSpPr>
        <p:spPr bwMode="auto">
          <a:xfrm>
            <a:off x="4643438" y="5084763"/>
            <a:ext cx="3608387" cy="369887"/>
          </a:xfrm>
          <a:prstGeom prst="rect">
            <a:avLst/>
          </a:prstGeom>
          <a:noFill/>
          <a:ln>
            <a:noFill/>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wrap="none">
            <a:spAutoFit/>
          </a:bodyPr>
          <a:lstStyle>
            <a:lvl1pPr>
              <a:spcBef>
                <a:spcPct val="20000"/>
              </a:spcBef>
              <a:buClr>
                <a:schemeClr val="tx2"/>
              </a:buClr>
              <a:buSzPct val="75000"/>
              <a:buFont typeface="Monotype Sorts" pitchFamily="2" charset="2"/>
              <a:buChar char="l"/>
              <a:defRPr sz="3400" b="1">
                <a:solidFill>
                  <a:schemeClr val="tx1"/>
                </a:solidFill>
                <a:latin typeface="Arial" charset="0"/>
              </a:defRPr>
            </a:lvl1pPr>
            <a:lvl2pPr marL="742950" indent="-285750">
              <a:spcBef>
                <a:spcPct val="20000"/>
              </a:spcBef>
              <a:buSzPct val="100000"/>
              <a:buChar char="–"/>
              <a:defRPr sz="3000" b="1">
                <a:solidFill>
                  <a:schemeClr val="tx1"/>
                </a:solidFill>
                <a:latin typeface="Arial" charset="0"/>
              </a:defRPr>
            </a:lvl2pPr>
            <a:lvl3pPr marL="1143000" indent="-228600">
              <a:spcBef>
                <a:spcPct val="20000"/>
              </a:spcBef>
              <a:buSzPct val="100000"/>
              <a:buChar char="•"/>
              <a:defRPr sz="2800" b="1">
                <a:solidFill>
                  <a:schemeClr val="tx1"/>
                </a:solidFill>
                <a:latin typeface="Arial" charset="0"/>
              </a:defRPr>
            </a:lvl3pPr>
            <a:lvl4pPr marL="1600200" indent="-228600">
              <a:spcBef>
                <a:spcPct val="20000"/>
              </a:spcBef>
              <a:buSzPct val="100000"/>
              <a:buChar char="–"/>
              <a:defRPr sz="2600" b="1">
                <a:solidFill>
                  <a:schemeClr val="tx1"/>
                </a:solidFill>
                <a:latin typeface="Arial" charset="0"/>
              </a:defRPr>
            </a:lvl4pPr>
            <a:lvl5pPr marL="2057400" indent="-228600">
              <a:spcBef>
                <a:spcPct val="20000"/>
              </a:spcBef>
              <a:buSzPct val="100000"/>
              <a:buChar char="•"/>
              <a:defRPr sz="2400" b="1">
                <a:solidFill>
                  <a:schemeClr val="tx1"/>
                </a:solidFill>
                <a:latin typeface="Arial" charset="0"/>
              </a:defRPr>
            </a:lvl5pPr>
            <a:lvl6pPr marL="2514600" indent="-228600" eaLnBrk="0" fontAlgn="base" hangingPunct="0">
              <a:spcBef>
                <a:spcPct val="20000"/>
              </a:spcBef>
              <a:spcAft>
                <a:spcPct val="0"/>
              </a:spcAft>
              <a:buSzPct val="100000"/>
              <a:buChar char="•"/>
              <a:defRPr sz="2400" b="1">
                <a:solidFill>
                  <a:schemeClr val="tx1"/>
                </a:solidFill>
                <a:latin typeface="Arial" charset="0"/>
              </a:defRPr>
            </a:lvl6pPr>
            <a:lvl7pPr marL="2971800" indent="-228600" eaLnBrk="0" fontAlgn="base" hangingPunct="0">
              <a:spcBef>
                <a:spcPct val="20000"/>
              </a:spcBef>
              <a:spcAft>
                <a:spcPct val="0"/>
              </a:spcAft>
              <a:buSzPct val="100000"/>
              <a:buChar char="•"/>
              <a:defRPr sz="2400" b="1">
                <a:solidFill>
                  <a:schemeClr val="tx1"/>
                </a:solidFill>
                <a:latin typeface="Arial" charset="0"/>
              </a:defRPr>
            </a:lvl7pPr>
            <a:lvl8pPr marL="3429000" indent="-228600" eaLnBrk="0" fontAlgn="base" hangingPunct="0">
              <a:spcBef>
                <a:spcPct val="20000"/>
              </a:spcBef>
              <a:spcAft>
                <a:spcPct val="0"/>
              </a:spcAft>
              <a:buSzPct val="100000"/>
              <a:buChar char="•"/>
              <a:defRPr sz="2400" b="1">
                <a:solidFill>
                  <a:schemeClr val="tx1"/>
                </a:solidFill>
                <a:latin typeface="Arial" charset="0"/>
              </a:defRPr>
            </a:lvl8pPr>
            <a:lvl9pPr marL="3886200" indent="-228600" eaLnBrk="0" fontAlgn="base" hangingPunct="0">
              <a:spcBef>
                <a:spcPct val="20000"/>
              </a:spcBef>
              <a:spcAft>
                <a:spcPct val="0"/>
              </a:spcAft>
              <a:buSzPct val="100000"/>
              <a:buChar char="•"/>
              <a:defRPr sz="2400" b="1">
                <a:solidFill>
                  <a:schemeClr val="tx1"/>
                </a:solidFill>
                <a:latin typeface="Arial" charset="0"/>
              </a:defRPr>
            </a:lvl9pPr>
          </a:lstStyle>
          <a:p>
            <a:pPr>
              <a:spcBef>
                <a:spcPct val="0"/>
              </a:spcBef>
              <a:buClrTx/>
              <a:buSzTx/>
              <a:buFontTx/>
              <a:buNone/>
            </a:pPr>
            <a:r>
              <a:rPr lang="fr-CA" altLang="en-US" sz="1800"/>
              <a:t>Fig. 25-22. Un axolotl (necture) </a:t>
            </a:r>
            <a:endParaRPr lang="en-US" altLang="en-US" sz="1800"/>
          </a:p>
        </p:txBody>
      </p:sp>
      <p:pic>
        <p:nvPicPr>
          <p:cNvPr id="2" name="Mudpuppy (HD).mp4">
            <a:hlinkClick r:id="" action="ppaction://media"/>
          </p:cNvPr>
          <p:cNvPicPr>
            <a:picLocks noRot="1" noChangeAspect="1"/>
          </p:cNvPicPr>
          <p:nvPr>
            <a:videoFile r:link="rId4"/>
          </p:nvPr>
        </p:nvPicPr>
        <p:blipFill>
          <a:blip r:embed="rId7">
            <a:extLst>
              <a:ext uri="{28A0092B-C50C-407E-A947-70E740481C1C}">
                <a14:useLocalDpi xmlns:a14="http://schemas.microsoft.com/office/drawing/2010/main" val="0"/>
              </a:ext>
            </a:extLst>
          </a:blip>
          <a:srcRect/>
          <a:stretch>
            <a:fillRect/>
          </a:stretch>
        </p:blipFill>
        <p:spPr bwMode="auto">
          <a:xfrm>
            <a:off x="4356100" y="1916113"/>
            <a:ext cx="4464050" cy="3021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nodeType="clickPar">
                      <p:stCondLst>
                        <p:cond delay="0"/>
                      </p:stCondLst>
                      <p:childTnLst>
                        <p:par>
                          <p:cTn id="4" fill="hold" nodeType="withGroup">
                            <p:stCondLst>
                              <p:cond delay="0"/>
                            </p:stCondLst>
                            <p:childTnLst>
                              <p:par>
                                <p:cTn id="5" presetID="2" presetClass="mediacall" presetSubtype="0" fill="hold" nodeType="clickEffect">
                                  <p:stCondLst>
                                    <p:cond delay="0"/>
                                  </p:stCondLst>
                                  <p:childTnLst>
                                    <p:cmd type="call" cmd="togglePause">
                                      <p:cBhvr>
                                        <p:cTn id="6" dur="1" fill="hold"/>
                                        <p:tgtEl>
                                          <p:spTgt spid="2"/>
                                        </p:tgtEl>
                                      </p:cBhvr>
                                    </p:cmd>
                                  </p:childTnLst>
                                </p:cTn>
                              </p:par>
                            </p:childTnLst>
                          </p:cTn>
                        </p:par>
                      </p:childTnLst>
                    </p:cTn>
                  </p:par>
                </p:childTnLst>
              </p:cTn>
              <p:nextCondLst>
                <p:cond evt="onClick" delay="0">
                  <p:tgtEl>
                    <p:spTgt spid="2"/>
                  </p:tgtEl>
                </p:cond>
              </p:nextCondLst>
            </p:seq>
            <p:video fullScrn="1">
              <p:cMediaNode vol="80000">
                <p:cTn id="7" fill="hold" display="0">
                  <p:stCondLst>
                    <p:cond delay="indefinite"/>
                  </p:stCondLst>
                </p:cTn>
                <p:tgtEl>
                  <p:spTgt spid="2"/>
                </p:tgtEl>
              </p:cMediaNode>
            </p:vide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NUM" val="1"/>
</p:tagLst>
</file>

<file path=ppt/tags/tag2.xml><?xml version="1.0" encoding="utf-8"?>
<p:tagLst xmlns:a="http://schemas.openxmlformats.org/drawingml/2006/main" xmlns:r="http://schemas.openxmlformats.org/officeDocument/2006/relationships" xmlns:p="http://schemas.openxmlformats.org/presentationml/2006/main">
  <p:tag name="NUM" val="2"/>
</p:tagLst>
</file>

<file path=ppt/tags/tag3.xml><?xml version="1.0" encoding="utf-8"?>
<p:tagLst xmlns:a="http://schemas.openxmlformats.org/drawingml/2006/main" xmlns:r="http://schemas.openxmlformats.org/officeDocument/2006/relationships" xmlns:p="http://schemas.openxmlformats.org/presentationml/2006/main">
  <p:tag name="NUM" val="3"/>
</p:tagLst>
</file>

<file path=ppt/tags/tag4.xml><?xml version="1.0" encoding="utf-8"?>
<p:tagLst xmlns:a="http://schemas.openxmlformats.org/drawingml/2006/main" xmlns:r="http://schemas.openxmlformats.org/officeDocument/2006/relationships" xmlns:p="http://schemas.openxmlformats.org/presentationml/2006/main">
  <p:tag name="NUM" val="4"/>
</p:tagLst>
</file>

<file path=ppt/tags/tag5.xml><?xml version="1.0" encoding="utf-8"?>
<p:tagLst xmlns:a="http://schemas.openxmlformats.org/drawingml/2006/main" xmlns:r="http://schemas.openxmlformats.org/officeDocument/2006/relationships" xmlns:p="http://schemas.openxmlformats.org/presentationml/2006/main">
  <p:tag name="NUM" val="5"/>
</p:tagLst>
</file>

<file path=ppt/tags/tag6.xml><?xml version="1.0" encoding="utf-8"?>
<p:tagLst xmlns:a="http://schemas.openxmlformats.org/drawingml/2006/main" xmlns:r="http://schemas.openxmlformats.org/officeDocument/2006/relationships" xmlns:p="http://schemas.openxmlformats.org/presentationml/2006/main">
  <p:tag name="NUM" val="1"/>
</p:tagLst>
</file>

<file path=ppt/tags/tag7.xml><?xml version="1.0" encoding="utf-8"?>
<p:tagLst xmlns:a="http://schemas.openxmlformats.org/drawingml/2006/main" xmlns:r="http://schemas.openxmlformats.org/officeDocument/2006/relationships" xmlns:p="http://schemas.openxmlformats.org/presentationml/2006/main">
  <p:tag name="NUM" val="2"/>
</p:tagLst>
</file>

<file path=ppt/tags/tag8.xml><?xml version="1.0" encoding="utf-8"?>
<p:tagLst xmlns:a="http://schemas.openxmlformats.org/drawingml/2006/main" xmlns:r="http://schemas.openxmlformats.org/officeDocument/2006/relationships" xmlns:p="http://schemas.openxmlformats.org/presentationml/2006/main">
  <p:tag name="NUM" val="1"/>
</p:tagLst>
</file>

<file path=ppt/tags/tag9.xml><?xml version="1.0" encoding="utf-8"?>
<p:tagLst xmlns:a="http://schemas.openxmlformats.org/drawingml/2006/main" xmlns:r="http://schemas.openxmlformats.org/officeDocument/2006/relationships" xmlns:p="http://schemas.openxmlformats.org/presentationml/2006/main">
  <p:tag name="NUM" val="1"/>
</p:tagLst>
</file>

<file path=ppt/tags/tag10.xml><?xml version="1.0" encoding="utf-8"?>
<p:tagLst xmlns:a="http://schemas.openxmlformats.org/drawingml/2006/main" xmlns:r="http://schemas.openxmlformats.org/officeDocument/2006/relationships" xmlns:p="http://schemas.openxmlformats.org/presentationml/2006/main">
  <p:tag name="NUM" val="2"/>
</p:tagLst>
</file>

<file path=ppt/tags/tag11.xml><?xml version="1.0" encoding="utf-8"?>
<p:tagLst xmlns:a="http://schemas.openxmlformats.org/drawingml/2006/main" xmlns:r="http://schemas.openxmlformats.org/officeDocument/2006/relationships" xmlns:p="http://schemas.openxmlformats.org/presentationml/2006/main">
  <p:tag name="NUM" val="3"/>
</p:tagLst>
</file>

<file path=ppt/tags/tag12.xml><?xml version="1.0" encoding="utf-8"?>
<p:tagLst xmlns:a="http://schemas.openxmlformats.org/drawingml/2006/main" xmlns:r="http://schemas.openxmlformats.org/officeDocument/2006/relationships" xmlns:p="http://schemas.openxmlformats.org/presentationml/2006/main">
  <p:tag name="NUM" val="4"/>
</p:tagLst>
</file>

<file path=ppt/tags/tag13.xml><?xml version="1.0" encoding="utf-8"?>
<p:tagLst xmlns:a="http://schemas.openxmlformats.org/drawingml/2006/main" xmlns:r="http://schemas.openxmlformats.org/officeDocument/2006/relationships" xmlns:p="http://schemas.openxmlformats.org/presentationml/2006/main">
  <p:tag name="NUM" val="5"/>
</p:tagLst>
</file>

<file path=ppt/tags/tag14.xml><?xml version="1.0" encoding="utf-8"?>
<p:tagLst xmlns:a="http://schemas.openxmlformats.org/drawingml/2006/main" xmlns:r="http://schemas.openxmlformats.org/officeDocument/2006/relationships" xmlns:p="http://schemas.openxmlformats.org/presentationml/2006/main">
  <p:tag name="NUM" val="6"/>
</p:tagLst>
</file>

<file path=ppt/tags/tag15.xml><?xml version="1.0" encoding="utf-8"?>
<p:tagLst xmlns:a="http://schemas.openxmlformats.org/drawingml/2006/main" xmlns:r="http://schemas.openxmlformats.org/officeDocument/2006/relationships" xmlns:p="http://schemas.openxmlformats.org/presentationml/2006/main">
  <p:tag name="NUM" val="7"/>
</p:tagLst>
</file>

<file path=ppt/tags/tag16.xml><?xml version="1.0" encoding="utf-8"?>
<p:tagLst xmlns:a="http://schemas.openxmlformats.org/drawingml/2006/main" xmlns:r="http://schemas.openxmlformats.org/officeDocument/2006/relationships" xmlns:p="http://schemas.openxmlformats.org/presentationml/2006/main">
  <p:tag name="NUM" val="8"/>
</p:tagLst>
</file>

<file path=ppt/tags/tag17.xml><?xml version="1.0" encoding="utf-8"?>
<p:tagLst xmlns:a="http://schemas.openxmlformats.org/drawingml/2006/main" xmlns:r="http://schemas.openxmlformats.org/officeDocument/2006/relationships" xmlns:p="http://schemas.openxmlformats.org/presentationml/2006/main">
  <p:tag name="NUM" val="10"/>
</p:tagLst>
</file>

<file path=ppt/tags/tag18.xml><?xml version="1.0" encoding="utf-8"?>
<p:tagLst xmlns:a="http://schemas.openxmlformats.org/drawingml/2006/main" xmlns:r="http://schemas.openxmlformats.org/officeDocument/2006/relationships" xmlns:p="http://schemas.openxmlformats.org/presentationml/2006/main">
  <p:tag name="NUM" val="1"/>
</p:tagLst>
</file>

<file path=ppt/tags/tag19.xml><?xml version="1.0" encoding="utf-8"?>
<p:tagLst xmlns:a="http://schemas.openxmlformats.org/drawingml/2006/main" xmlns:r="http://schemas.openxmlformats.org/officeDocument/2006/relationships" xmlns:p="http://schemas.openxmlformats.org/presentationml/2006/main">
  <p:tag name="NUM" val="1"/>
</p:tagLst>
</file>

<file path=ppt/tags/tag20.xml><?xml version="1.0" encoding="utf-8"?>
<p:tagLst xmlns:a="http://schemas.openxmlformats.org/drawingml/2006/main" xmlns:r="http://schemas.openxmlformats.org/officeDocument/2006/relationships" xmlns:p="http://schemas.openxmlformats.org/presentationml/2006/main">
  <p:tag name="NUM" val="2"/>
</p:tagLst>
</file>

<file path=ppt/tags/tag21.xml><?xml version="1.0" encoding="utf-8"?>
<p:tagLst xmlns:a="http://schemas.openxmlformats.org/drawingml/2006/main" xmlns:r="http://schemas.openxmlformats.org/officeDocument/2006/relationships" xmlns:p="http://schemas.openxmlformats.org/presentationml/2006/main">
  <p:tag name="NUM" val="1"/>
</p:tagLst>
</file>

<file path=ppt/tags/tag22.xml><?xml version="1.0" encoding="utf-8"?>
<p:tagLst xmlns:a="http://schemas.openxmlformats.org/drawingml/2006/main" xmlns:r="http://schemas.openxmlformats.org/officeDocument/2006/relationships" xmlns:p="http://schemas.openxmlformats.org/presentationml/2006/main">
  <p:tag name="NUM" val="2"/>
</p:tagLst>
</file>

<file path=ppt/tags/tag23.xml><?xml version="1.0" encoding="utf-8"?>
<p:tagLst xmlns:a="http://schemas.openxmlformats.org/drawingml/2006/main" xmlns:r="http://schemas.openxmlformats.org/officeDocument/2006/relationships" xmlns:p="http://schemas.openxmlformats.org/presentationml/2006/main">
  <p:tag name="NUM" val="3"/>
</p:tagLst>
</file>

<file path=ppt/tags/tag24.xml><?xml version="1.0" encoding="utf-8"?>
<p:tagLst xmlns:a="http://schemas.openxmlformats.org/drawingml/2006/main" xmlns:r="http://schemas.openxmlformats.org/officeDocument/2006/relationships" xmlns:p="http://schemas.openxmlformats.org/presentationml/2006/main">
  <p:tag name="NUM" val="4"/>
</p:tagLst>
</file>

<file path=ppt/tags/tag25.xml><?xml version="1.0" encoding="utf-8"?>
<p:tagLst xmlns:a="http://schemas.openxmlformats.org/drawingml/2006/main" xmlns:r="http://schemas.openxmlformats.org/officeDocument/2006/relationships" xmlns:p="http://schemas.openxmlformats.org/presentationml/2006/main">
  <p:tag name="NUM" val="5"/>
</p:tagLst>
</file>

<file path=ppt/tags/tag26.xml><?xml version="1.0" encoding="utf-8"?>
<p:tagLst xmlns:a="http://schemas.openxmlformats.org/drawingml/2006/main" xmlns:r="http://schemas.openxmlformats.org/officeDocument/2006/relationships" xmlns:p="http://schemas.openxmlformats.org/presentationml/2006/main">
  <p:tag name="NUM" val="6"/>
</p:tagLst>
</file>

<file path=ppt/tags/tag27.xml><?xml version="1.0" encoding="utf-8"?>
<p:tagLst xmlns:a="http://schemas.openxmlformats.org/drawingml/2006/main" xmlns:r="http://schemas.openxmlformats.org/officeDocument/2006/relationships" xmlns:p="http://schemas.openxmlformats.org/presentationml/2006/main">
  <p:tag name="NUM" val="7"/>
</p:tagLst>
</file>

<file path=ppt/tags/tag28.xml><?xml version="1.0" encoding="utf-8"?>
<p:tagLst xmlns:a="http://schemas.openxmlformats.org/drawingml/2006/main" xmlns:r="http://schemas.openxmlformats.org/officeDocument/2006/relationships" xmlns:p="http://schemas.openxmlformats.org/presentationml/2006/main">
  <p:tag name="NUM" val="8"/>
</p:tagLst>
</file>

<file path=ppt/tags/tag29.xml><?xml version="1.0" encoding="utf-8"?>
<p:tagLst xmlns:a="http://schemas.openxmlformats.org/drawingml/2006/main" xmlns:r="http://schemas.openxmlformats.org/officeDocument/2006/relationships" xmlns:p="http://schemas.openxmlformats.org/presentationml/2006/main">
  <p:tag name="NUM" val="9"/>
</p:tagLst>
</file>

<file path=ppt/tags/tag30.xml><?xml version="1.0" encoding="utf-8"?>
<p:tagLst xmlns:a="http://schemas.openxmlformats.org/drawingml/2006/main" xmlns:r="http://schemas.openxmlformats.org/officeDocument/2006/relationships" xmlns:p="http://schemas.openxmlformats.org/presentationml/2006/main">
  <p:tag name="NUM" val="1"/>
</p:tagLst>
</file>

<file path=ppt/tags/tag31.xml><?xml version="1.0" encoding="utf-8"?>
<p:tagLst xmlns:a="http://schemas.openxmlformats.org/drawingml/2006/main" xmlns:r="http://schemas.openxmlformats.org/officeDocument/2006/relationships" xmlns:p="http://schemas.openxmlformats.org/presentationml/2006/main">
  <p:tag name="NUM" val="2"/>
</p:tagLst>
</file>

<file path=ppt/tags/tag32.xml><?xml version="1.0" encoding="utf-8"?>
<p:tagLst xmlns:a="http://schemas.openxmlformats.org/drawingml/2006/main" xmlns:r="http://schemas.openxmlformats.org/officeDocument/2006/relationships" xmlns:p="http://schemas.openxmlformats.org/presentationml/2006/main">
  <p:tag name="NUM" val="3"/>
</p:tagLst>
</file>

<file path=ppt/tags/tag33.xml><?xml version="1.0" encoding="utf-8"?>
<p:tagLst xmlns:a="http://schemas.openxmlformats.org/drawingml/2006/main" xmlns:r="http://schemas.openxmlformats.org/officeDocument/2006/relationships" xmlns:p="http://schemas.openxmlformats.org/presentationml/2006/main">
  <p:tag name="NUM" val="4"/>
</p:tagLst>
</file>

<file path=ppt/tags/tag34.xml><?xml version="1.0" encoding="utf-8"?>
<p:tagLst xmlns:a="http://schemas.openxmlformats.org/drawingml/2006/main" xmlns:r="http://schemas.openxmlformats.org/officeDocument/2006/relationships" xmlns:p="http://schemas.openxmlformats.org/presentationml/2006/main">
  <p:tag name="NUM" val="5"/>
</p:tagLst>
</file>

<file path=ppt/tags/tag35.xml><?xml version="1.0" encoding="utf-8"?>
<p:tagLst xmlns:a="http://schemas.openxmlformats.org/drawingml/2006/main" xmlns:r="http://schemas.openxmlformats.org/officeDocument/2006/relationships" xmlns:p="http://schemas.openxmlformats.org/presentationml/2006/main">
  <p:tag name="NUM" val="6"/>
</p:tagLst>
</file>

<file path=ppt/tags/tag36.xml><?xml version="1.0" encoding="utf-8"?>
<p:tagLst xmlns:a="http://schemas.openxmlformats.org/drawingml/2006/main" xmlns:r="http://schemas.openxmlformats.org/officeDocument/2006/relationships" xmlns:p="http://schemas.openxmlformats.org/presentationml/2006/main">
  <p:tag name="NUM" val="7"/>
</p:tagLst>
</file>

<file path=ppt/tags/tag37.xml><?xml version="1.0" encoding="utf-8"?>
<p:tagLst xmlns:a="http://schemas.openxmlformats.org/drawingml/2006/main" xmlns:r="http://schemas.openxmlformats.org/officeDocument/2006/relationships" xmlns:p="http://schemas.openxmlformats.org/presentationml/2006/main">
  <p:tag name="NUM" val="8"/>
</p:tagLst>
</file>

<file path=ppt/tags/tag38.xml><?xml version="1.0" encoding="utf-8"?>
<p:tagLst xmlns:a="http://schemas.openxmlformats.org/drawingml/2006/main" xmlns:r="http://schemas.openxmlformats.org/officeDocument/2006/relationships" xmlns:p="http://schemas.openxmlformats.org/presentationml/2006/main">
  <p:tag name="NUM" val="1"/>
</p:tagLst>
</file>

<file path=ppt/tags/tag39.xml><?xml version="1.0" encoding="utf-8"?>
<p:tagLst xmlns:a="http://schemas.openxmlformats.org/drawingml/2006/main" xmlns:r="http://schemas.openxmlformats.org/officeDocument/2006/relationships" xmlns:p="http://schemas.openxmlformats.org/presentationml/2006/main">
  <p:tag name="NUM" val="2"/>
</p:tagLst>
</file>

<file path=ppt/tags/tag40.xml><?xml version="1.0" encoding="utf-8"?>
<p:tagLst xmlns:a="http://schemas.openxmlformats.org/drawingml/2006/main" xmlns:r="http://schemas.openxmlformats.org/officeDocument/2006/relationships" xmlns:p="http://schemas.openxmlformats.org/presentationml/2006/main">
  <p:tag name="NUM" val="3"/>
</p:tagLst>
</file>

<file path=ppt/tags/tag41.xml><?xml version="1.0" encoding="utf-8"?>
<p:tagLst xmlns:a="http://schemas.openxmlformats.org/drawingml/2006/main" xmlns:r="http://schemas.openxmlformats.org/officeDocument/2006/relationships" xmlns:p="http://schemas.openxmlformats.org/presentationml/2006/main">
  <p:tag name="NUM" val="4"/>
</p:tagLst>
</file>

<file path=ppt/tags/tag42.xml><?xml version="1.0" encoding="utf-8"?>
<p:tagLst xmlns:a="http://schemas.openxmlformats.org/drawingml/2006/main" xmlns:r="http://schemas.openxmlformats.org/officeDocument/2006/relationships" xmlns:p="http://schemas.openxmlformats.org/presentationml/2006/main">
  <p:tag name="NUM" val="5"/>
</p:tagLst>
</file>

<file path=ppt/tags/tag43.xml><?xml version="1.0" encoding="utf-8"?>
<p:tagLst xmlns:a="http://schemas.openxmlformats.org/drawingml/2006/main" xmlns:r="http://schemas.openxmlformats.org/officeDocument/2006/relationships" xmlns:p="http://schemas.openxmlformats.org/presentationml/2006/main">
  <p:tag name="NUM" val="6"/>
</p:tagLst>
</file>

<file path=ppt/tags/tag44.xml><?xml version="1.0" encoding="utf-8"?>
<p:tagLst xmlns:a="http://schemas.openxmlformats.org/drawingml/2006/main" xmlns:r="http://schemas.openxmlformats.org/officeDocument/2006/relationships" xmlns:p="http://schemas.openxmlformats.org/presentationml/2006/main">
  <p:tag name="NUM" val="1"/>
</p:tagLst>
</file>

<file path=ppt/tags/tag45.xml><?xml version="1.0" encoding="utf-8"?>
<p:tagLst xmlns:a="http://schemas.openxmlformats.org/drawingml/2006/main" xmlns:r="http://schemas.openxmlformats.org/officeDocument/2006/relationships" xmlns:p="http://schemas.openxmlformats.org/presentationml/2006/main">
  <p:tag name="NUM" val="2"/>
</p:tagLst>
</file>

<file path=ppt/tags/tag46.xml><?xml version="1.0" encoding="utf-8"?>
<p:tagLst xmlns:a="http://schemas.openxmlformats.org/drawingml/2006/main" xmlns:r="http://schemas.openxmlformats.org/officeDocument/2006/relationships" xmlns:p="http://schemas.openxmlformats.org/presentationml/2006/main">
  <p:tag name="NUM" val="4"/>
</p:tagLst>
</file>

<file path=ppt/tags/tag47.xml><?xml version="1.0" encoding="utf-8"?>
<p:tagLst xmlns:a="http://schemas.openxmlformats.org/drawingml/2006/main" xmlns:r="http://schemas.openxmlformats.org/officeDocument/2006/relationships" xmlns:p="http://schemas.openxmlformats.org/presentationml/2006/main">
  <p:tag name="NUM" val="5"/>
</p:tagLst>
</file>

<file path=ppt/tags/tag48.xml><?xml version="1.0" encoding="utf-8"?>
<p:tagLst xmlns:a="http://schemas.openxmlformats.org/drawingml/2006/main" xmlns:r="http://schemas.openxmlformats.org/officeDocument/2006/relationships" xmlns:p="http://schemas.openxmlformats.org/presentationml/2006/main">
  <p:tag name="NUM" val="6"/>
</p:tagLst>
</file>

<file path=ppt/tags/tag49.xml><?xml version="1.0" encoding="utf-8"?>
<p:tagLst xmlns:a="http://schemas.openxmlformats.org/drawingml/2006/main" xmlns:r="http://schemas.openxmlformats.org/officeDocument/2006/relationships" xmlns:p="http://schemas.openxmlformats.org/presentationml/2006/main">
  <p:tag name="NUM" val="7"/>
</p:tagLst>
</file>

<file path=ppt/tags/tag50.xml><?xml version="1.0" encoding="utf-8"?>
<p:tagLst xmlns:a="http://schemas.openxmlformats.org/drawingml/2006/main" xmlns:r="http://schemas.openxmlformats.org/officeDocument/2006/relationships" xmlns:p="http://schemas.openxmlformats.org/presentationml/2006/main">
  <p:tag name="NUM" val="8"/>
</p:tagLst>
</file>

<file path=ppt/tags/tag51.xml><?xml version="1.0" encoding="utf-8"?>
<p:tagLst xmlns:a="http://schemas.openxmlformats.org/drawingml/2006/main" xmlns:r="http://schemas.openxmlformats.org/officeDocument/2006/relationships" xmlns:p="http://schemas.openxmlformats.org/presentationml/2006/main">
  <p:tag name="NUM" val="9"/>
</p:tagLst>
</file>

<file path=ppt/tags/tag52.xml><?xml version="1.0" encoding="utf-8"?>
<p:tagLst xmlns:a="http://schemas.openxmlformats.org/drawingml/2006/main" xmlns:r="http://schemas.openxmlformats.org/officeDocument/2006/relationships" xmlns:p="http://schemas.openxmlformats.org/presentationml/2006/main">
  <p:tag name="NUM" val="2"/>
</p:tagLst>
</file>

<file path=ppt/tags/tag53.xml><?xml version="1.0" encoding="utf-8"?>
<p:tagLst xmlns:a="http://schemas.openxmlformats.org/drawingml/2006/main" xmlns:r="http://schemas.openxmlformats.org/officeDocument/2006/relationships" xmlns:p="http://schemas.openxmlformats.org/presentationml/2006/main">
  <p:tag name="NUM" val="1"/>
</p:tagLst>
</file>

<file path=ppt/tags/tag54.xml><?xml version="1.0" encoding="utf-8"?>
<p:tagLst xmlns:a="http://schemas.openxmlformats.org/drawingml/2006/main" xmlns:r="http://schemas.openxmlformats.org/officeDocument/2006/relationships" xmlns:p="http://schemas.openxmlformats.org/presentationml/2006/main">
  <p:tag name="NUM" val="2"/>
</p:tagLst>
</file>

<file path=ppt/tags/tag55.xml><?xml version="1.0" encoding="utf-8"?>
<p:tagLst xmlns:a="http://schemas.openxmlformats.org/drawingml/2006/main" xmlns:r="http://schemas.openxmlformats.org/officeDocument/2006/relationships" xmlns:p="http://schemas.openxmlformats.org/presentationml/2006/main">
  <p:tag name="NUM" val="3"/>
</p:tagLst>
</file>

<file path=ppt/tags/tag56.xml><?xml version="1.0" encoding="utf-8"?>
<p:tagLst xmlns:a="http://schemas.openxmlformats.org/drawingml/2006/main" xmlns:r="http://schemas.openxmlformats.org/officeDocument/2006/relationships" xmlns:p="http://schemas.openxmlformats.org/presentationml/2006/main">
  <p:tag name="NUM" val="5"/>
</p:tagLst>
</file>

<file path=ppt/tags/tag57.xml><?xml version="1.0" encoding="utf-8"?>
<p:tagLst xmlns:a="http://schemas.openxmlformats.org/drawingml/2006/main" xmlns:r="http://schemas.openxmlformats.org/officeDocument/2006/relationships" xmlns:p="http://schemas.openxmlformats.org/presentationml/2006/main">
  <p:tag name="NUM" val="2"/>
</p:tagLst>
</file>

<file path=ppt/tags/tag58.xml><?xml version="1.0" encoding="utf-8"?>
<p:tagLst xmlns:a="http://schemas.openxmlformats.org/drawingml/2006/main" xmlns:r="http://schemas.openxmlformats.org/officeDocument/2006/relationships" xmlns:p="http://schemas.openxmlformats.org/presentationml/2006/main">
  <p:tag name="NUM" val="1"/>
</p:tagLst>
</file>

<file path=ppt/tags/tag59.xml><?xml version="1.0" encoding="utf-8"?>
<p:tagLst xmlns:a="http://schemas.openxmlformats.org/drawingml/2006/main" xmlns:r="http://schemas.openxmlformats.org/officeDocument/2006/relationships" xmlns:p="http://schemas.openxmlformats.org/presentationml/2006/main">
  <p:tag name="NUM" val="2"/>
</p:tagLst>
</file>

<file path=ppt/tags/tag60.xml><?xml version="1.0" encoding="utf-8"?>
<p:tagLst xmlns:a="http://schemas.openxmlformats.org/drawingml/2006/main" xmlns:r="http://schemas.openxmlformats.org/officeDocument/2006/relationships" xmlns:p="http://schemas.openxmlformats.org/presentationml/2006/main">
  <p:tag name="NUM" val="3"/>
</p:tagLst>
</file>

<file path=ppt/tags/tag61.xml><?xml version="1.0" encoding="utf-8"?>
<p:tagLst xmlns:a="http://schemas.openxmlformats.org/drawingml/2006/main" xmlns:r="http://schemas.openxmlformats.org/officeDocument/2006/relationships" xmlns:p="http://schemas.openxmlformats.org/presentationml/2006/main">
  <p:tag name="NUM" val="5"/>
</p:tagLst>
</file>

<file path=ppt/tags/tag62.xml><?xml version="1.0" encoding="utf-8"?>
<p:tagLst xmlns:a="http://schemas.openxmlformats.org/drawingml/2006/main" xmlns:r="http://schemas.openxmlformats.org/officeDocument/2006/relationships" xmlns:p="http://schemas.openxmlformats.org/presentationml/2006/main">
  <p:tag name="NUM" val="6"/>
</p:tagLst>
</file>

<file path=ppt/tags/tag63.xml><?xml version="1.0" encoding="utf-8"?>
<p:tagLst xmlns:a="http://schemas.openxmlformats.org/drawingml/2006/main" xmlns:r="http://schemas.openxmlformats.org/officeDocument/2006/relationships" xmlns:p="http://schemas.openxmlformats.org/presentationml/2006/main">
  <p:tag name="NUM" val="2"/>
</p:tagLst>
</file>

<file path=ppt/tags/tag64.xml><?xml version="1.0" encoding="utf-8"?>
<p:tagLst xmlns:a="http://schemas.openxmlformats.org/drawingml/2006/main" xmlns:r="http://schemas.openxmlformats.org/officeDocument/2006/relationships" xmlns:p="http://schemas.openxmlformats.org/presentationml/2006/main">
  <p:tag name="NUM" val="1"/>
</p:tagLst>
</file>

<file path=ppt/tags/tag65.xml><?xml version="1.0" encoding="utf-8"?>
<p:tagLst xmlns:a="http://schemas.openxmlformats.org/drawingml/2006/main" xmlns:r="http://schemas.openxmlformats.org/officeDocument/2006/relationships" xmlns:p="http://schemas.openxmlformats.org/presentationml/2006/main">
  <p:tag name="NUM" val="3"/>
</p:tagLst>
</file>

<file path=ppt/tags/tag66.xml><?xml version="1.0" encoding="utf-8"?>
<p:tagLst xmlns:a="http://schemas.openxmlformats.org/drawingml/2006/main" xmlns:r="http://schemas.openxmlformats.org/officeDocument/2006/relationships" xmlns:p="http://schemas.openxmlformats.org/presentationml/2006/main">
  <p:tag name="NUM" val="4"/>
</p:tagLst>
</file>

<file path=ppt/tags/tag67.xml><?xml version="1.0" encoding="utf-8"?>
<p:tagLst xmlns:a="http://schemas.openxmlformats.org/drawingml/2006/main" xmlns:r="http://schemas.openxmlformats.org/officeDocument/2006/relationships" xmlns:p="http://schemas.openxmlformats.org/presentationml/2006/main">
  <p:tag name="NUM" val="5"/>
</p:tagLst>
</file>

<file path=ppt/tags/tag68.xml><?xml version="1.0" encoding="utf-8"?>
<p:tagLst xmlns:a="http://schemas.openxmlformats.org/drawingml/2006/main" xmlns:r="http://schemas.openxmlformats.org/officeDocument/2006/relationships" xmlns:p="http://schemas.openxmlformats.org/presentationml/2006/main">
  <p:tag name="NUM" val="6"/>
</p:tagLst>
</file>

<file path=ppt/tags/tag69.xml><?xml version="1.0" encoding="utf-8"?>
<p:tagLst xmlns:a="http://schemas.openxmlformats.org/drawingml/2006/main" xmlns:r="http://schemas.openxmlformats.org/officeDocument/2006/relationships" xmlns:p="http://schemas.openxmlformats.org/presentationml/2006/main">
  <p:tag name="NUM" val="7"/>
</p:tagLst>
</file>

<file path=ppt/tags/tag70.xml><?xml version="1.0" encoding="utf-8"?>
<p:tagLst xmlns:a="http://schemas.openxmlformats.org/drawingml/2006/main" xmlns:r="http://schemas.openxmlformats.org/officeDocument/2006/relationships" xmlns:p="http://schemas.openxmlformats.org/presentationml/2006/main">
  <p:tag name="NUM" val="8"/>
</p:tagLst>
</file>

<file path=ppt/tags/tag71.xml><?xml version="1.0" encoding="utf-8"?>
<p:tagLst xmlns:a="http://schemas.openxmlformats.org/drawingml/2006/main" xmlns:r="http://schemas.openxmlformats.org/officeDocument/2006/relationships" xmlns:p="http://schemas.openxmlformats.org/presentationml/2006/main">
  <p:tag name="NUM" val="9"/>
</p:tagLst>
</file>

<file path=ppt/tags/tag72.xml><?xml version="1.0" encoding="utf-8"?>
<p:tagLst xmlns:a="http://schemas.openxmlformats.org/drawingml/2006/main" xmlns:r="http://schemas.openxmlformats.org/officeDocument/2006/relationships" xmlns:p="http://schemas.openxmlformats.org/presentationml/2006/main">
  <p:tag name="NUM" val="10"/>
</p:tagLst>
</file>

<file path=ppt/tags/tag73.xml><?xml version="1.0" encoding="utf-8"?>
<p:tagLst xmlns:a="http://schemas.openxmlformats.org/drawingml/2006/main" xmlns:r="http://schemas.openxmlformats.org/officeDocument/2006/relationships" xmlns:p="http://schemas.openxmlformats.org/presentationml/2006/main">
  <p:tag name="NUM" val="11"/>
</p:tagLst>
</file>

<file path=ppt/tags/tag74.xml><?xml version="1.0" encoding="utf-8"?>
<p:tagLst xmlns:a="http://schemas.openxmlformats.org/drawingml/2006/main" xmlns:r="http://schemas.openxmlformats.org/officeDocument/2006/relationships" xmlns:p="http://schemas.openxmlformats.org/presentationml/2006/main">
  <p:tag name="NUM" val="2"/>
</p:tagLst>
</file>

<file path=ppt/tags/tag75.xml><?xml version="1.0" encoding="utf-8"?>
<p:tagLst xmlns:a="http://schemas.openxmlformats.org/drawingml/2006/main" xmlns:r="http://schemas.openxmlformats.org/officeDocument/2006/relationships" xmlns:p="http://schemas.openxmlformats.org/presentationml/2006/main">
  <p:tag name="NUM" val="1"/>
</p:tagLst>
</file>

<file path=ppt/tags/tag76.xml><?xml version="1.0" encoding="utf-8"?>
<p:tagLst xmlns:a="http://schemas.openxmlformats.org/drawingml/2006/main" xmlns:r="http://schemas.openxmlformats.org/officeDocument/2006/relationships" xmlns:p="http://schemas.openxmlformats.org/presentationml/2006/main">
  <p:tag name="NUM" val="2"/>
</p:tagLst>
</file>

<file path=ppt/tags/tag77.xml><?xml version="1.0" encoding="utf-8"?>
<p:tagLst xmlns:a="http://schemas.openxmlformats.org/drawingml/2006/main" xmlns:r="http://schemas.openxmlformats.org/officeDocument/2006/relationships" xmlns:p="http://schemas.openxmlformats.org/presentationml/2006/main">
  <p:tag name="NUM" val="3"/>
</p:tagLst>
</file>

<file path=ppt/tags/tag78.xml><?xml version="1.0" encoding="utf-8"?>
<p:tagLst xmlns:a="http://schemas.openxmlformats.org/drawingml/2006/main" xmlns:r="http://schemas.openxmlformats.org/officeDocument/2006/relationships" xmlns:p="http://schemas.openxmlformats.org/presentationml/2006/main">
  <p:tag name="NUM" val="4"/>
</p:tagLst>
</file>

<file path=ppt/tags/tag79.xml><?xml version="1.0" encoding="utf-8"?>
<p:tagLst xmlns:a="http://schemas.openxmlformats.org/drawingml/2006/main" xmlns:r="http://schemas.openxmlformats.org/officeDocument/2006/relationships" xmlns:p="http://schemas.openxmlformats.org/presentationml/2006/main">
  <p:tag name="NUM" val="5"/>
</p:tagLst>
</file>

<file path=ppt/tags/tag80.xml><?xml version="1.0" encoding="utf-8"?>
<p:tagLst xmlns:a="http://schemas.openxmlformats.org/drawingml/2006/main" xmlns:r="http://schemas.openxmlformats.org/officeDocument/2006/relationships" xmlns:p="http://schemas.openxmlformats.org/presentationml/2006/main">
  <p:tag name="NUM" val="1"/>
</p:tagLst>
</file>

<file path=ppt/tags/tag81.xml><?xml version="1.0" encoding="utf-8"?>
<p:tagLst xmlns:a="http://schemas.openxmlformats.org/drawingml/2006/main" xmlns:r="http://schemas.openxmlformats.org/officeDocument/2006/relationships" xmlns:p="http://schemas.openxmlformats.org/presentationml/2006/main">
  <p:tag name="NUM" val="2"/>
</p:tagLst>
</file>

<file path=ppt/tags/tag82.xml><?xml version="1.0" encoding="utf-8"?>
<p:tagLst xmlns:a="http://schemas.openxmlformats.org/drawingml/2006/main" xmlns:r="http://schemas.openxmlformats.org/officeDocument/2006/relationships" xmlns:p="http://schemas.openxmlformats.org/presentationml/2006/main">
  <p:tag name="NUM" val="3"/>
</p:tagLst>
</file>

<file path=ppt/tags/tag83.xml><?xml version="1.0" encoding="utf-8"?>
<p:tagLst xmlns:a="http://schemas.openxmlformats.org/drawingml/2006/main" xmlns:r="http://schemas.openxmlformats.org/officeDocument/2006/relationships" xmlns:p="http://schemas.openxmlformats.org/presentationml/2006/main">
  <p:tag name="NUM" val="4"/>
</p:tagLst>
</file>

<file path=ppt/tags/tag84.xml><?xml version="1.0" encoding="utf-8"?>
<p:tagLst xmlns:a="http://schemas.openxmlformats.org/drawingml/2006/main" xmlns:r="http://schemas.openxmlformats.org/officeDocument/2006/relationships" xmlns:p="http://schemas.openxmlformats.org/presentationml/2006/main">
  <p:tag name="NUM" val="5"/>
</p:tagLst>
</file>

<file path=ppt/tags/tag85.xml><?xml version="1.0" encoding="utf-8"?>
<p:tagLst xmlns:a="http://schemas.openxmlformats.org/drawingml/2006/main" xmlns:r="http://schemas.openxmlformats.org/officeDocument/2006/relationships" xmlns:p="http://schemas.openxmlformats.org/presentationml/2006/main">
  <p:tag name="NUM" val="1"/>
</p:tagLst>
</file>

<file path=ppt/tags/tag86.xml><?xml version="1.0" encoding="utf-8"?>
<p:tagLst xmlns:a="http://schemas.openxmlformats.org/drawingml/2006/main" xmlns:r="http://schemas.openxmlformats.org/officeDocument/2006/relationships" xmlns:p="http://schemas.openxmlformats.org/presentationml/2006/main">
  <p:tag name="NUM" val="2"/>
</p:tagLst>
</file>

<file path=ppt/tags/tag87.xml><?xml version="1.0" encoding="utf-8"?>
<p:tagLst xmlns:a="http://schemas.openxmlformats.org/drawingml/2006/main" xmlns:r="http://schemas.openxmlformats.org/officeDocument/2006/relationships" xmlns:p="http://schemas.openxmlformats.org/presentationml/2006/main">
  <p:tag name="NUM" val="3"/>
</p:tagLst>
</file>

<file path=ppt/theme/theme1.xml><?xml version="1.0" encoding="utf-8"?>
<a:theme xmlns:a="http://schemas.openxmlformats.org/drawingml/2006/main" name="Blank Presentation">
  <a:themeElements>
    <a:clrScheme name="">
      <a:dk1>
        <a:srgbClr val="781234"/>
      </a:dk1>
      <a:lt1>
        <a:srgbClr val="EFEFEF"/>
      </a:lt1>
      <a:dk2>
        <a:srgbClr val="2F69DF"/>
      </a:dk2>
      <a:lt2>
        <a:srgbClr val="F5F5F5"/>
      </a:lt2>
      <a:accent1>
        <a:srgbClr val="C75BC7"/>
      </a:accent1>
      <a:accent2>
        <a:srgbClr val="5185EF"/>
      </a:accent2>
      <a:accent3>
        <a:srgbClr val="F6F6F6"/>
      </a:accent3>
      <a:accent4>
        <a:srgbClr val="650E2B"/>
      </a:accent4>
      <a:accent5>
        <a:srgbClr val="E0B5E0"/>
      </a:accent5>
      <a:accent6>
        <a:srgbClr val="4978D9"/>
      </a:accent6>
      <a:hlink>
        <a:srgbClr val="F82032"/>
      </a:hlink>
      <a:folHlink>
        <a:srgbClr val="58D52C"/>
      </a:folHlink>
    </a:clrScheme>
    <a:fontScheme name="Blank Presentatio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a:noFill/>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lgn="ctr">
              <a:solidFill>
                <a:schemeClr val="tx1"/>
              </a:solidFill>
              <a:prstDash val="solid"/>
              <a:round/>
              <a:headEnd type="none" w="med" len="med"/>
              <a:tailEnd type="none" w="med" len="med"/>
            </a14:hiddenLine>
          </a:ext>
        </a:extLst>
      </a:spPr>
      <a:bodyPr vert="horz" wrap="none" lIns="91440" tIns="45720" rIns="91440" bIns="45720" numCol="1" anchor="t" anchorCtr="0" compatLnSpc="1">
        <a:prstTxWarp prst="textNoShape">
          <a:avLst/>
        </a:prstTxWarp>
        <a:spAutoFit/>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1"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noFill/>
        <a:ln>
          <a:noFill/>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lgn="ctr">
              <a:solidFill>
                <a:schemeClr val="tx1"/>
              </a:solidFill>
              <a:prstDash val="solid"/>
              <a:round/>
              <a:headEnd type="none" w="med" len="med"/>
              <a:tailEnd type="none" w="med" len="med"/>
            </a14:hiddenLine>
          </a:ext>
        </a:extLst>
      </a:spPr>
      <a:bodyPr vert="horz" wrap="none" lIns="91440" tIns="45720" rIns="91440" bIns="45720" numCol="1" anchor="t" anchorCtr="0" compatLnSpc="1">
        <a:prstTxWarp prst="textNoShape">
          <a:avLst/>
        </a:prstTxWarp>
        <a:spAutoFit/>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1" i="0" u="none" strike="noStrike" cap="none" normalizeH="0" baseline="0" smtClean="0">
            <a:ln>
              <a:noFill/>
            </a:ln>
            <a:solidFill>
              <a:schemeClr val="tx1"/>
            </a:solidFill>
            <a:effectLst/>
            <a:latin typeface="Arial" charset="0"/>
          </a:defRPr>
        </a:defPPr>
      </a:lstStyle>
    </a:lnDef>
  </a:objectDefaults>
  <a:extraClrSchemeLst>
    <a:extraClrScheme>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Blank Presentatio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ank Presentatio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Blank Presentatio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hème Offic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hème Offic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C:\Program Files\Microsoft Office\Templates\Blank Presentation.pot</Template>
  <TotalTime>6283</TotalTime>
  <Pages>1</Pages>
  <Words>1913</Words>
  <Application>Microsoft Office PowerPoint</Application>
  <PresentationFormat>Affichage à l'écran (4:3)</PresentationFormat>
  <Paragraphs>124</Paragraphs>
  <Slides>16</Slides>
  <Notes>16</Notes>
  <HiddenSlides>0</HiddenSlides>
  <MMClips>1</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16</vt:i4>
      </vt:variant>
    </vt:vector>
  </HeadingPairs>
  <TitlesOfParts>
    <vt:vector size="20" baseType="lpstr">
      <vt:lpstr>Arial</vt:lpstr>
      <vt:lpstr>Monotype Sorts</vt:lpstr>
      <vt:lpstr>Times New Roman</vt:lpstr>
      <vt:lpstr>Blank Presentation</vt:lpstr>
      <vt:lpstr>Chapitre 6  Adaptation </vt:lpstr>
      <vt:lpstr>6.1 Adaptation</vt:lpstr>
      <vt:lpstr>Présentation PowerPoint</vt:lpstr>
      <vt:lpstr>6.1 Adaptation</vt:lpstr>
      <vt:lpstr>6.1 Adaptation</vt:lpstr>
      <vt:lpstr>6.2 Étudier les adaptations </vt:lpstr>
      <vt:lpstr> </vt:lpstr>
      <vt:lpstr>Présentation PowerPoint</vt:lpstr>
      <vt:lpstr>6.2 Etudier les adaptations </vt:lpstr>
      <vt:lpstr>6.2 Etudier les adaptations </vt:lpstr>
      <vt:lpstr>Présentation PowerPoint</vt:lpstr>
      <vt:lpstr>6.2 Etudier les adaptations </vt:lpstr>
      <vt:lpstr>6.2 Etudier les adaptations </vt:lpstr>
      <vt:lpstr>6.3 Adaptation et l’effet des gènes du développement</vt:lpstr>
      <vt:lpstr>6.3 Adaptation et l’effet des gènes du développement </vt:lpstr>
      <vt:lpstr>6.3 Adaptation et l’effet des gènes du développement</vt:lpstr>
    </vt:vector>
  </TitlesOfParts>
  <Company>University of Ottawa</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Chapitre 7  Adaptation</dc:title>
  <dc:creator>François Chapleau</dc:creator>
  <cp:lastModifiedBy>Caroline tippins</cp:lastModifiedBy>
  <cp:revision>120</cp:revision>
  <cp:lastPrinted>2014-10-06T12:27:18Z</cp:lastPrinted>
  <dcterms:created xsi:type="dcterms:W3CDTF">2000-10-19T01:54:26Z</dcterms:created>
  <dcterms:modified xsi:type="dcterms:W3CDTF">2014-10-20T18:15:41Z</dcterms:modified>
</cp:coreProperties>
</file>