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89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765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285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918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975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6820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645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600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5560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4518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447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903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55743A-2139-4CAF-A964-1F2A21E89CA2}" type="datetimeFigureOut">
              <a:rPr lang="en-US" smtClean="0"/>
              <a:t>11/19/2014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704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52400"/>
            <a:ext cx="7772400" cy="45719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Quiz #9 – Nov.19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685800"/>
            <a:ext cx="8534400" cy="6096000"/>
          </a:xfrm>
        </p:spPr>
        <p:txBody>
          <a:bodyPr>
            <a:noAutofit/>
          </a:bodyPr>
          <a:lstStyle/>
          <a:p>
            <a:pPr marL="457200" lvl="0" indent="-457200" algn="l">
              <a:spcBef>
                <a:spcPts val="0"/>
              </a:spcBef>
              <a:buFont typeface="+mj-lt"/>
              <a:buAutoNum type="arabicPeriod"/>
            </a:pP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List the three User-Defined Types (UDTs) found in </a:t>
            </a: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C</a:t>
            </a:r>
            <a:r>
              <a:rPr lang="en-US" sz="2000" dirty="0">
                <a:solidFill>
                  <a:prstClr val="black"/>
                </a:solidFill>
                <a:cs typeface="Courier New" panose="02070309020205020404" pitchFamily="49" charset="0"/>
              </a:rPr>
              <a:t>. (Be sure to use complete words, not abbreviations or keywords like </a:t>
            </a:r>
            <a:r>
              <a:rPr lang="en-US" sz="2000" dirty="0" err="1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enum</a:t>
            </a:r>
            <a:r>
              <a:rPr lang="en-US" sz="2000" dirty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r>
              <a:rPr lang="en-US" sz="2000" dirty="0">
                <a:solidFill>
                  <a:prstClr val="black"/>
                </a:solidFill>
                <a:cs typeface="Courier New" panose="02070309020205020404" pitchFamily="49" charset="0"/>
              </a:rPr>
              <a:t>:</a:t>
            </a:r>
          </a:p>
          <a:p>
            <a:pPr marL="457200" lvl="0" indent="-457200" algn="l">
              <a:spcBef>
                <a:spcPts val="0"/>
              </a:spcBef>
              <a:buFont typeface="+mj-lt"/>
              <a:buAutoNum type="arabicPeriod"/>
            </a:pPr>
            <a:endParaRPr lang="en-US" sz="2000" dirty="0" smtClean="0">
              <a:solidFill>
                <a:prstClr val="black"/>
              </a:solidFill>
              <a:cs typeface="Courier New" panose="02070309020205020404" pitchFamily="49" charset="0"/>
            </a:endParaRPr>
          </a:p>
          <a:p>
            <a:pPr marL="800100" lvl="1" indent="-342900" algn="l">
              <a:spcBef>
                <a:spcPts val="0"/>
              </a:spcBef>
              <a:buAutoNum type="alphaLcPeriod"/>
            </a:pPr>
            <a:r>
              <a:rPr lang="en-US" sz="16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_____________________    b. _____________________    c. _____________________</a:t>
            </a:r>
          </a:p>
          <a:p>
            <a:pPr lvl="1" algn="l">
              <a:spcBef>
                <a:spcPts val="0"/>
              </a:spcBef>
            </a:pPr>
            <a:endParaRPr lang="en-US" sz="1600" dirty="0" smtClean="0">
              <a:solidFill>
                <a:prstClr val="black"/>
              </a:solidFill>
              <a:cs typeface="Courier New" panose="02070309020205020404" pitchFamily="49" charset="0"/>
            </a:endParaRPr>
          </a:p>
          <a:p>
            <a:pPr marL="457200" lvl="0" indent="-457200" algn="l">
              <a:spcBef>
                <a:spcPts val="0"/>
              </a:spcBef>
              <a:buFont typeface="+mj-lt"/>
              <a:buAutoNum type="arabicPeriod"/>
            </a:pP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Given the following:</a:t>
            </a:r>
          </a:p>
          <a:p>
            <a:pPr marL="457200" lvl="0" indent="-457200" algn="l">
              <a:spcBef>
                <a:spcPts val="0"/>
              </a:spcBef>
              <a:buFont typeface="+mj-lt"/>
              <a:buAutoNum type="arabicPeriod"/>
            </a:pPr>
            <a:endParaRPr lang="en-US" sz="1200" dirty="0" smtClean="0">
              <a:solidFill>
                <a:prstClr val="black"/>
              </a:solidFill>
              <a:cs typeface="Courier New" panose="02070309020205020404" pitchFamily="49" charset="0"/>
            </a:endParaRPr>
          </a:p>
          <a:p>
            <a:pPr lvl="1" algn="l">
              <a:spcBef>
                <a:spcPts val="0"/>
              </a:spcBef>
            </a:pPr>
            <a:r>
              <a:rPr lang="en-US" sz="16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 </a:t>
            </a:r>
            <a:r>
              <a:rPr lang="en-US" sz="1800" dirty="0" err="1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enum</a:t>
            </a:r>
            <a:r>
              <a:rPr lang="en-US" sz="18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800" dirty="0" err="1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greek</a:t>
            </a:r>
            <a:r>
              <a:rPr lang="en-US" sz="18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{alpha = -2, beta, gamma, delta = -1} letter;</a:t>
            </a:r>
          </a:p>
          <a:p>
            <a:pPr lvl="1" algn="l">
              <a:spcBef>
                <a:spcPts val="0"/>
              </a:spcBef>
            </a:pPr>
            <a:endParaRPr lang="en-US" sz="1200" dirty="0" smtClean="0">
              <a:solidFill>
                <a:prstClr val="black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800100" lvl="1" indent="-342900" algn="l">
              <a:spcBef>
                <a:spcPts val="600"/>
              </a:spcBef>
              <a:buAutoNum type="alphaLcPeriod"/>
            </a:pPr>
            <a:r>
              <a:rPr lang="en-US" sz="18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What is the tag name of this </a:t>
            </a:r>
            <a:r>
              <a:rPr lang="en-US" sz="1800" dirty="0" err="1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enum</a:t>
            </a:r>
            <a:r>
              <a:rPr lang="en-US" sz="18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?:___________________</a:t>
            </a:r>
          </a:p>
          <a:p>
            <a:pPr marL="800100" lvl="1" indent="-342900" algn="l">
              <a:spcBef>
                <a:spcPts val="600"/>
              </a:spcBef>
              <a:buAutoNum type="alphaLcPeriod"/>
            </a:pPr>
            <a:r>
              <a:rPr lang="en-US" sz="18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What is the variable name of this </a:t>
            </a:r>
            <a:r>
              <a:rPr lang="en-US" sz="1800" dirty="0" err="1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enum</a:t>
            </a:r>
            <a:r>
              <a:rPr lang="en-US" sz="18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?____________________</a:t>
            </a:r>
          </a:p>
          <a:p>
            <a:pPr marL="800100" lvl="1" indent="-342900" algn="l">
              <a:spcBef>
                <a:spcPts val="600"/>
              </a:spcBef>
              <a:buAutoNum type="alphaLcPeriod"/>
            </a:pPr>
            <a:r>
              <a:rPr lang="en-US" sz="18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What is the numerical value of </a:t>
            </a:r>
            <a:r>
              <a:rPr lang="en-US" sz="18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gamma</a:t>
            </a:r>
            <a:r>
              <a:rPr lang="en-US" sz="18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? ___________________________</a:t>
            </a:r>
          </a:p>
          <a:p>
            <a:pPr marL="800100" lvl="1" indent="-342900" algn="l">
              <a:spcBef>
                <a:spcPts val="600"/>
              </a:spcBef>
              <a:buFont typeface="Arial" panose="020B0604020202020204" pitchFamily="34" charset="0"/>
              <a:buAutoNum type="alphaLcPeriod"/>
            </a:pPr>
            <a:r>
              <a:rPr lang="en-US" sz="1800" dirty="0">
                <a:solidFill>
                  <a:prstClr val="black"/>
                </a:solidFill>
                <a:cs typeface="Courier New" panose="02070309020205020404" pitchFamily="49" charset="0"/>
              </a:rPr>
              <a:t>What is the actual (i.e. primitive) data type of </a:t>
            </a:r>
            <a:r>
              <a:rPr lang="en-US" sz="1800" dirty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beta</a:t>
            </a:r>
            <a:r>
              <a:rPr lang="en-US" sz="1800" dirty="0">
                <a:solidFill>
                  <a:prstClr val="black"/>
                </a:solidFill>
                <a:cs typeface="Courier New" panose="02070309020205020404" pitchFamily="49" charset="0"/>
              </a:rPr>
              <a:t> or </a:t>
            </a:r>
            <a:r>
              <a:rPr lang="en-US" sz="1800" dirty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letter</a:t>
            </a:r>
            <a:r>
              <a:rPr lang="en-US" sz="1800" dirty="0">
                <a:solidFill>
                  <a:prstClr val="black"/>
                </a:solidFill>
                <a:cs typeface="Courier New" panose="02070309020205020404" pitchFamily="49" charset="0"/>
              </a:rPr>
              <a:t>? ____________</a:t>
            </a:r>
          </a:p>
          <a:p>
            <a:pPr marL="800100" lvl="1" indent="-342900" algn="l">
              <a:spcBef>
                <a:spcPts val="600"/>
              </a:spcBef>
              <a:buAutoNum type="alphaLcPeriod"/>
            </a:pPr>
            <a:r>
              <a:rPr lang="en-US" sz="18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T </a:t>
            </a:r>
            <a:r>
              <a:rPr lang="en-US" sz="18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or F: </a:t>
            </a:r>
            <a:r>
              <a:rPr lang="en-US" sz="18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letter</a:t>
            </a:r>
            <a:r>
              <a:rPr lang="en-US" sz="18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 must always equal a value between </a:t>
            </a:r>
            <a:r>
              <a:rPr lang="en-US" sz="18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alpha</a:t>
            </a:r>
            <a:r>
              <a:rPr lang="en-US" sz="18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 and </a:t>
            </a:r>
            <a:r>
              <a:rPr lang="en-US" sz="18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gamma</a:t>
            </a:r>
            <a:r>
              <a:rPr lang="en-US" sz="18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? ____</a:t>
            </a:r>
          </a:p>
          <a:p>
            <a:pPr marL="800100" lvl="1" indent="-342900" algn="l">
              <a:spcBef>
                <a:spcPts val="600"/>
              </a:spcBef>
              <a:buAutoNum type="alphaLcPeriod"/>
            </a:pPr>
            <a:r>
              <a:rPr lang="en-US" sz="18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Write the declaration for a new variable, called </a:t>
            </a:r>
            <a:r>
              <a:rPr lang="en-US" sz="18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font</a:t>
            </a:r>
            <a:r>
              <a:rPr lang="en-US" sz="18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, based on this </a:t>
            </a:r>
            <a:r>
              <a:rPr lang="en-US" sz="1800" dirty="0" err="1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enum</a:t>
            </a:r>
            <a:r>
              <a:rPr lang="en-US" sz="18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:  _____________________________________________________________</a:t>
            </a:r>
          </a:p>
          <a:p>
            <a:pPr marL="800100" lvl="1" indent="-342900" algn="l">
              <a:spcBef>
                <a:spcPts val="600"/>
              </a:spcBef>
              <a:buAutoNum type="alphaLcPeriod"/>
            </a:pPr>
            <a:r>
              <a:rPr lang="en-US" sz="18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Assuming the above expression is already declared, how would you </a:t>
            </a:r>
            <a:r>
              <a:rPr lang="en-US" sz="1800" dirty="0" err="1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typedef</a:t>
            </a:r>
            <a:r>
              <a:rPr lang="en-US" sz="18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 this UDT so that it was represented only by the word </a:t>
            </a:r>
            <a:r>
              <a:rPr lang="en-US" sz="1800" dirty="0" err="1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greek</a:t>
            </a:r>
            <a:r>
              <a:rPr lang="en-US" sz="18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, eliminating the need to repeat the </a:t>
            </a:r>
            <a:r>
              <a:rPr lang="en-US" sz="1800" dirty="0" err="1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enum</a:t>
            </a:r>
            <a:r>
              <a:rPr lang="en-US" sz="18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 keyword each time a new variable was declared? </a:t>
            </a:r>
          </a:p>
          <a:p>
            <a:pPr lvl="1" algn="l">
              <a:spcBef>
                <a:spcPts val="600"/>
              </a:spcBef>
            </a:pPr>
            <a:r>
              <a:rPr lang="en-US" sz="18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      ______________________________________________________________</a:t>
            </a:r>
          </a:p>
          <a:p>
            <a:pPr marL="800100" lvl="1" indent="-342900" algn="l">
              <a:spcBef>
                <a:spcPts val="0"/>
              </a:spcBef>
              <a:buAutoNum type="alphaLcPeriod"/>
            </a:pPr>
            <a:endParaRPr lang="en-US" sz="1800" dirty="0" smtClean="0">
              <a:solidFill>
                <a:prstClr val="black"/>
              </a:solidFill>
              <a:cs typeface="Courier New" panose="02070309020205020404" pitchFamily="49" charset="0"/>
            </a:endParaRPr>
          </a:p>
          <a:p>
            <a:pPr marL="800100" lvl="1" indent="-342900" algn="l">
              <a:spcBef>
                <a:spcPts val="0"/>
              </a:spcBef>
              <a:buAutoNum type="alphaLcPeriod"/>
            </a:pPr>
            <a:endParaRPr lang="en-US" sz="1800" dirty="0" smtClean="0">
              <a:solidFill>
                <a:prstClr val="black"/>
              </a:solidFill>
              <a:cs typeface="Courier New" panose="02070309020205020404" pitchFamily="49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19200" y="1528008"/>
            <a:ext cx="2133600" cy="338554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enumeration</a:t>
            </a:r>
            <a:endParaRPr lang="en-US" sz="1600" dirty="0"/>
          </a:p>
        </p:txBody>
      </p:sp>
      <p:sp>
        <p:nvSpPr>
          <p:cNvPr id="5" name="TextBox 4"/>
          <p:cNvSpPr txBox="1"/>
          <p:nvPr/>
        </p:nvSpPr>
        <p:spPr>
          <a:xfrm>
            <a:off x="3733800" y="1523163"/>
            <a:ext cx="2133600" cy="338554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structure</a:t>
            </a:r>
            <a:endParaRPr lang="en-US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6248400" y="1523163"/>
            <a:ext cx="2133600" cy="338554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union</a:t>
            </a:r>
            <a:endParaRPr lang="en-US" sz="1600" dirty="0"/>
          </a:p>
        </p:txBody>
      </p:sp>
      <p:sp>
        <p:nvSpPr>
          <p:cNvPr id="7" name="TextBox 6"/>
          <p:cNvSpPr txBox="1"/>
          <p:nvPr/>
        </p:nvSpPr>
        <p:spPr>
          <a:xfrm>
            <a:off x="4648200" y="3048000"/>
            <a:ext cx="2133600" cy="338554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greek</a:t>
            </a:r>
            <a:endParaRPr 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989095" y="3404936"/>
            <a:ext cx="2133600" cy="338554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letter</a:t>
            </a:r>
            <a:endParaRPr 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22495" y="3753180"/>
            <a:ext cx="1066800" cy="338554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0</a:t>
            </a:r>
            <a:endParaRPr lang="en-US" sz="1600" dirty="0"/>
          </a:p>
        </p:txBody>
      </p:sp>
      <p:sp>
        <p:nvSpPr>
          <p:cNvPr id="10" name="TextBox 9"/>
          <p:cNvSpPr txBox="1"/>
          <p:nvPr/>
        </p:nvSpPr>
        <p:spPr>
          <a:xfrm>
            <a:off x="7251031" y="4114800"/>
            <a:ext cx="1564105" cy="338554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c</a:t>
            </a:r>
            <a:r>
              <a:rPr lang="en-US" sz="16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onst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int</a:t>
            </a:r>
            <a:endParaRPr 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001000" y="4451176"/>
            <a:ext cx="533400" cy="338554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T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703095" y="5117432"/>
            <a:ext cx="4459705" cy="338554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enum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6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greek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font;</a:t>
            </a:r>
            <a:endParaRPr 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338137" y="6324600"/>
            <a:ext cx="4459705" cy="338554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typedef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6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enum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6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greek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6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greek</a:t>
            </a:r>
            <a:r>
              <a:rPr lang="en-US" sz="16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endParaRPr 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9121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2845</TotalTime>
  <Words>201</Words>
  <Application>Microsoft Office PowerPoint</Application>
  <PresentationFormat>On-screen Show (4:3)</PresentationFormat>
  <Paragraphs>27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Quiz #9 – Nov.19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Quiz #1 – Jan 14</dc:title>
  <dc:creator>Tech</dc:creator>
  <cp:lastModifiedBy>Tech</cp:lastModifiedBy>
  <cp:revision>82</cp:revision>
  <dcterms:created xsi:type="dcterms:W3CDTF">2014-01-13T14:41:22Z</dcterms:created>
  <dcterms:modified xsi:type="dcterms:W3CDTF">2014-11-19T17:33:15Z</dcterms:modified>
</cp:coreProperties>
</file>